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saveSubsetFonts="1" autoCompressPictures="0">
  <p:sldMasterIdLst>
    <p:sldMasterId id="2147483648" r:id="rId1"/>
    <p:sldMasterId id="2147483761" r:id="rId2"/>
    <p:sldMasterId id="2147483774" r:id="rId3"/>
    <p:sldMasterId id="2147483738" r:id="rId4"/>
  </p:sldMasterIdLst>
  <p:notesMasterIdLst>
    <p:notesMasterId r:id="rId19"/>
  </p:notesMasterIdLst>
  <p:handoutMasterIdLst>
    <p:handoutMasterId r:id="rId20"/>
  </p:handoutMasterIdLst>
  <p:sldIdLst>
    <p:sldId id="256" r:id="rId5"/>
    <p:sldId id="323" r:id="rId6"/>
    <p:sldId id="324" r:id="rId7"/>
    <p:sldId id="325" r:id="rId8"/>
    <p:sldId id="326" r:id="rId9"/>
    <p:sldId id="327" r:id="rId10"/>
    <p:sldId id="328" r:id="rId11"/>
    <p:sldId id="329" r:id="rId12"/>
    <p:sldId id="308" r:id="rId13"/>
    <p:sldId id="315" r:id="rId14"/>
    <p:sldId id="310" r:id="rId15"/>
    <p:sldId id="311" r:id="rId16"/>
    <p:sldId id="307" r:id="rId17"/>
    <p:sldId id="314" r:id="rId18"/>
  </p:sldIdLst>
  <p:sldSz cx="9144000" cy="6858000" type="screen4x3"/>
  <p:notesSz cx="6794500" cy="9931400"/>
  <p:defaultTextStyle>
    <a:defPPr>
      <a:defRPr lang="en-US"/>
    </a:defPPr>
    <a:lvl1pPr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2000"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sz="2000"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sz="2000"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sz="2000" kern="1200">
        <a:solidFill>
          <a:schemeClr val="tx1"/>
        </a:solidFill>
        <a:latin typeface="Arial" charset="0"/>
        <a:ea typeface="ヒラギノ角ゴ Pro W3" charset="-128"/>
        <a:cs typeface="ヒラギノ角ゴ Pro W3"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e Renneflott" initials="LR"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A3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8" autoAdjust="0"/>
    <p:restoredTop sz="96120" autoAdjust="0"/>
  </p:normalViewPr>
  <p:slideViewPr>
    <p:cSldViewPr>
      <p:cViewPr>
        <p:scale>
          <a:sx n="100" d="100"/>
          <a:sy n="100" d="100"/>
        </p:scale>
        <p:origin x="-2106" y="-702"/>
      </p:cViewPr>
      <p:guideLst>
        <p:guide orient="horz" pos="2160"/>
        <p:guide pos="672"/>
        <p:guide pos="5472"/>
        <p:guide pos="1008"/>
        <p:guide pos="1152"/>
      </p:guideLst>
    </p:cSldViewPr>
  </p:slideViewPr>
  <p:outlineViewPr>
    <p:cViewPr>
      <p:scale>
        <a:sx n="33" d="100"/>
        <a:sy n="33" d="100"/>
      </p:scale>
      <p:origin x="0" y="2904"/>
    </p:cViewPr>
  </p:outlineViewPr>
  <p:notesTextViewPr>
    <p:cViewPr>
      <p:scale>
        <a:sx n="100" d="100"/>
        <a:sy n="100" d="100"/>
      </p:scale>
      <p:origin x="0" y="0"/>
    </p:cViewPr>
  </p:notesTextViewPr>
  <p:sorterViewPr>
    <p:cViewPr>
      <p:scale>
        <a:sx n="100" d="100"/>
        <a:sy n="100" d="100"/>
      </p:scale>
      <p:origin x="0" y="2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pPr>
              <a:defRPr/>
            </a:pPr>
            <a:endParaRPr lang="nb-NO"/>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pPr>
              <a:defRPr/>
            </a:pPr>
            <a:fld id="{FA90F70F-F073-5E45-93D9-D311F88BF605}" type="datetime1">
              <a:rPr lang="nb-NO"/>
              <a:pPr>
                <a:defRPr/>
              </a:pPr>
              <a:t>06.03.2016</a:t>
            </a:fld>
            <a:endParaRPr lang="nb-NO"/>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pPr>
              <a:defRPr/>
            </a:pPr>
            <a:endParaRPr lang="nb-NO"/>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pPr>
              <a:defRPr/>
            </a:pPr>
            <a:fld id="{AC069810-1276-FE4C-9C13-496BA63787E8}" type="slidenum">
              <a:rPr lang="nb-NO"/>
              <a:pPr>
                <a:defRPr/>
              </a:pPr>
              <a:t>‹#›</a:t>
            </a:fld>
            <a:endParaRPr lang="nb-NO"/>
          </a:p>
        </p:txBody>
      </p:sp>
    </p:spTree>
    <p:extLst>
      <p:ext uri="{BB962C8B-B14F-4D97-AF65-F5344CB8AC3E}">
        <p14:creationId xmlns:p14="http://schemas.microsoft.com/office/powerpoint/2010/main" val="2557733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4283" cy="496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50217" y="0"/>
            <a:ext cx="2944283" cy="496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05934" y="4717415"/>
            <a:ext cx="4982633" cy="4469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434830"/>
            <a:ext cx="2944283" cy="49657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50217" y="9434830"/>
            <a:ext cx="2944283" cy="49657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2FCB4F33-0A36-4A46-968A-02FC27E43280}" type="slidenum">
              <a:rPr lang="en-US"/>
              <a:pPr>
                <a:defRPr/>
              </a:pPr>
              <a:t>‹#›</a:t>
            </a:fld>
            <a:endParaRPr lang="en-US"/>
          </a:p>
        </p:txBody>
      </p:sp>
    </p:spTree>
    <p:extLst>
      <p:ext uri="{BB962C8B-B14F-4D97-AF65-F5344CB8AC3E}">
        <p14:creationId xmlns:p14="http://schemas.microsoft.com/office/powerpoint/2010/main" val="357165730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2</a:t>
            </a:fld>
            <a:endParaRPr lang="en-US"/>
          </a:p>
        </p:txBody>
      </p:sp>
    </p:spTree>
    <p:extLst>
      <p:ext uri="{BB962C8B-B14F-4D97-AF65-F5344CB8AC3E}">
        <p14:creationId xmlns:p14="http://schemas.microsoft.com/office/powerpoint/2010/main" val="459280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3</a:t>
            </a:fld>
            <a:endParaRPr lang="en-US"/>
          </a:p>
        </p:txBody>
      </p:sp>
    </p:spTree>
    <p:extLst>
      <p:ext uri="{BB962C8B-B14F-4D97-AF65-F5344CB8AC3E}">
        <p14:creationId xmlns:p14="http://schemas.microsoft.com/office/powerpoint/2010/main" val="821323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b-NO" i="1" dirty="0" smtClean="0"/>
              <a:t>Hentes fra prosjektbeskrivelsen</a:t>
            </a:r>
            <a:r>
              <a:rPr lang="nb-NO" i="1" baseline="0" dirty="0" smtClean="0"/>
              <a:t>. H</a:t>
            </a:r>
            <a:r>
              <a:rPr lang="nb-NO" sz="1200" b="0" i="1" dirty="0" smtClean="0"/>
              <a:t>vis det er mye tekst</a:t>
            </a:r>
            <a:r>
              <a:rPr lang="nb-NO" sz="1200" b="0" i="1" baseline="0" dirty="0" smtClean="0"/>
              <a:t> her så er det bedre å splitte tabellen  og fordele de ulike målnivåene på flere foiler enn å ha bitteliten uleselig skrift. </a:t>
            </a:r>
            <a:r>
              <a:rPr lang="nb-NO" sz="1200" b="0" i="1" baseline="0" dirty="0" smtClean="0">
                <a:sym typeface="Wingdings" panose="05000000000000000000" pitchFamily="2" charset="2"/>
              </a:rPr>
              <a:t></a:t>
            </a:r>
            <a:endParaRPr lang="nb-NO" sz="1200" b="0" i="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nb-NO" sz="1200" b="1" i="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nb-NO" sz="1200" b="0" i="1" dirty="0" smtClean="0"/>
              <a:t>Formål:</a:t>
            </a:r>
            <a:r>
              <a:rPr lang="nb-NO" sz="1200" b="1" i="1" dirty="0" smtClean="0"/>
              <a:t> </a:t>
            </a:r>
            <a:r>
              <a:rPr lang="nb-NO" sz="1200" i="1" dirty="0" smtClean="0">
                <a:effectLst/>
              </a:rPr>
              <a:t>Mål for UiO som dette prosjektet bidrar til oppfyllelsen av. Hvorfor</a:t>
            </a:r>
            <a:r>
              <a:rPr lang="nb-NO" sz="1200" i="1" baseline="0" dirty="0" smtClean="0">
                <a:effectLst/>
              </a:rPr>
              <a:t> gjør vi dette?</a:t>
            </a:r>
            <a:endParaRPr lang="nb-NO" sz="1200" i="1" dirty="0" smtClean="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nb-NO" sz="1200" i="1" dirty="0" smtClean="0">
              <a:effectLst/>
              <a:latin typeface="Cambria"/>
              <a:ea typeface="MS Mincho"/>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nb-NO" sz="1200" i="1" dirty="0" smtClean="0">
                <a:effectLst/>
              </a:rPr>
              <a:t>Effektmål:</a:t>
            </a:r>
            <a:r>
              <a:rPr lang="nb-NO" sz="1200" i="1" baseline="0" dirty="0" smtClean="0">
                <a:effectLst/>
              </a:rPr>
              <a:t> L</a:t>
            </a:r>
            <a:r>
              <a:rPr lang="nb-NO" sz="1200" i="1" dirty="0" smtClean="0">
                <a:effectLst/>
              </a:rPr>
              <a:t>angsiktige positive gevinster. Merk at disse kan være både «harde»/kvantitative og «myke»/kvalitative</a:t>
            </a:r>
            <a:endParaRPr lang="nb-NO" sz="1200" i="1" dirty="0" smtClean="0">
              <a:effectLst/>
              <a:latin typeface="Cambria"/>
              <a:ea typeface="MS Mincho"/>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nb-NO" sz="1200" i="1" dirty="0" smtClean="0">
              <a:effectLst/>
              <a:latin typeface="Cambria"/>
              <a:ea typeface="MS Mincho"/>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nb-NO" sz="1200" i="1" dirty="0" smtClean="0">
                <a:effectLst/>
              </a:rPr>
              <a:t>Resultatmål:</a:t>
            </a:r>
            <a:r>
              <a:rPr lang="nb-NO" sz="1200" i="1" baseline="0" dirty="0" smtClean="0">
                <a:effectLst/>
              </a:rPr>
              <a:t> </a:t>
            </a:r>
            <a:r>
              <a:rPr lang="nb-NO" sz="1200" i="1" dirty="0" smtClean="0">
                <a:effectLst/>
              </a:rPr>
              <a:t>De målene som prosjektet skal oppnå i prosjektets levetid; </a:t>
            </a:r>
            <a:r>
              <a:rPr lang="nb-NO" sz="1200" i="1" dirty="0" err="1" smtClean="0">
                <a:effectLst/>
              </a:rPr>
              <a:t>feks</a:t>
            </a:r>
            <a:r>
              <a:rPr lang="nb-NO" sz="1200" i="1" dirty="0" smtClean="0">
                <a:effectLst/>
              </a:rPr>
              <a:t>. målt i tid, kostnad, kvalitet</a:t>
            </a:r>
            <a:endParaRPr lang="nb-NO" sz="1200" i="1" dirty="0" smtClean="0">
              <a:effectLst/>
              <a:latin typeface="Cambria"/>
              <a:ea typeface="MS Mincho"/>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nb-NO" sz="1200" i="1" dirty="0" smtClean="0">
              <a:effectLst/>
              <a:latin typeface="Cambria"/>
              <a:ea typeface="MS Mincho"/>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nb-NO" sz="1200" b="0" i="1" dirty="0" smtClean="0">
                <a:solidFill>
                  <a:srgbClr val="C00000"/>
                </a:solidFill>
              </a:rPr>
              <a:t>Suksesskriterier:</a:t>
            </a:r>
            <a:r>
              <a:rPr lang="nb-NO" sz="1200" b="0" i="1" baseline="0" dirty="0" smtClean="0">
                <a:solidFill>
                  <a:srgbClr val="C00000"/>
                </a:solidFill>
              </a:rPr>
              <a:t> Hvilke forutsetninger/premisser må være tilstede for at målet kan oppnås?</a:t>
            </a:r>
            <a:endParaRPr lang="nb-NO" b="0" i="1" dirty="0">
              <a:solidFill>
                <a:srgbClr val="C00000"/>
              </a:solidFill>
            </a:endParaRPr>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5</a:t>
            </a:fld>
            <a:endParaRPr lang="en-US"/>
          </a:p>
        </p:txBody>
      </p:sp>
    </p:spTree>
    <p:extLst>
      <p:ext uri="{BB962C8B-B14F-4D97-AF65-F5344CB8AC3E}">
        <p14:creationId xmlns:p14="http://schemas.microsoft.com/office/powerpoint/2010/main" val="3627906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i="1" dirty="0" smtClean="0"/>
              <a:t>Hentes fra prosjektbeskrivelsen.</a:t>
            </a:r>
            <a:endParaRPr lang="nb-NO" i="1" dirty="0"/>
          </a:p>
        </p:txBody>
      </p:sp>
      <p:sp>
        <p:nvSpPr>
          <p:cNvPr id="4" name="Slide Number Placeholder 3"/>
          <p:cNvSpPr>
            <a:spLocks noGrp="1"/>
          </p:cNvSpPr>
          <p:nvPr>
            <p:ph type="sldNum" sz="quarter" idx="10"/>
          </p:nvPr>
        </p:nvSpPr>
        <p:spPr/>
        <p:txBody>
          <a:bodyPr/>
          <a:lstStyle/>
          <a:p>
            <a:pPr>
              <a:defRPr/>
            </a:pPr>
            <a:fld id="{2FCB4F33-0A36-4A46-968A-02FC27E43280}" type="slidenum">
              <a:rPr lang="en-US" smtClean="0"/>
              <a:pPr>
                <a:defRPr/>
              </a:pPr>
              <a:t>7</a:t>
            </a:fld>
            <a:endParaRPr lang="en-US"/>
          </a:p>
        </p:txBody>
      </p:sp>
    </p:spTree>
    <p:extLst>
      <p:ext uri="{BB962C8B-B14F-4D97-AF65-F5344CB8AC3E}">
        <p14:creationId xmlns:p14="http://schemas.microsoft.com/office/powerpoint/2010/main" val="725018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1143000" y="2286000"/>
            <a:ext cx="7543800" cy="1143000"/>
          </a:xfrm>
        </p:spPr>
        <p:txBody>
          <a:bodyPr anchor="b"/>
          <a:lstStyle>
            <a:lvl1pPr>
              <a:defRPr sz="2000"/>
            </a:lvl1pPr>
          </a:lstStyle>
          <a:p>
            <a:r>
              <a:rPr lang="en-US" smtClean="0"/>
              <a:t>Click to edit Master title style</a:t>
            </a:r>
            <a:endParaRPr lang="en-US"/>
          </a:p>
        </p:txBody>
      </p:sp>
      <p:sp>
        <p:nvSpPr>
          <p:cNvPr id="3075" name="Rectangle 3"/>
          <p:cNvSpPr>
            <a:spLocks noGrp="1" noChangeArrowheads="1"/>
          </p:cNvSpPr>
          <p:nvPr>
            <p:ph type="subTitle" sz="quarter" idx="1"/>
          </p:nvPr>
        </p:nvSpPr>
        <p:spPr>
          <a:xfrm>
            <a:off x="1143000" y="3429000"/>
            <a:ext cx="7543800" cy="1752600"/>
          </a:xfrm>
        </p:spPr>
        <p:txBody>
          <a:bodyPr/>
          <a:lstStyle>
            <a:lvl1pPr marL="0" indent="0">
              <a:buFontTx/>
              <a:buNone/>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r>
              <a:rPr lang="nb-NO" smtClean="0"/>
              <a:t>11. april 2011</a:t>
            </a:r>
            <a:endParaRPr lang="nb-NO"/>
          </a:p>
        </p:txBody>
      </p:sp>
      <p:sp>
        <p:nvSpPr>
          <p:cNvPr id="5" name="Rectangle 11"/>
          <p:cNvSpPr>
            <a:spLocks noGrp="1" noChangeArrowheads="1"/>
          </p:cNvSpPr>
          <p:nvPr>
            <p:ph type="ftr" sz="quarter" idx="11"/>
          </p:nvPr>
        </p:nvSpPr>
        <p:spPr/>
        <p:txBody>
          <a:bodyPr/>
          <a:lstStyle>
            <a:lvl1pPr>
              <a:defRPr/>
            </a:lvl1pPr>
          </a:lstStyle>
          <a:p>
            <a:pPr>
              <a:defRPr/>
            </a:pPr>
            <a:r>
              <a:rPr lang="en-US" smtClean="0"/>
              <a:t>Mal for styringsdokument mars 2015</a:t>
            </a:r>
            <a:endParaRPr lang="en-US"/>
          </a:p>
        </p:txBody>
      </p:sp>
      <p:sp>
        <p:nvSpPr>
          <p:cNvPr id="6" name="Rectangle 12"/>
          <p:cNvSpPr>
            <a:spLocks noGrp="1" noChangeArrowheads="1"/>
          </p:cNvSpPr>
          <p:nvPr>
            <p:ph type="sldNum" sz="quarter" idx="12"/>
          </p:nvPr>
        </p:nvSpPr>
        <p:spPr/>
        <p:txBody>
          <a:bodyPr/>
          <a:lstStyle>
            <a:lvl1pPr>
              <a:defRPr/>
            </a:lvl1pPr>
          </a:lstStyle>
          <a:p>
            <a:pPr>
              <a:defRPr/>
            </a:pPr>
            <a:fld id="{C5F2DFC7-E4AE-DA4A-A28F-D90A23F0EC8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838200"/>
            <a:ext cx="1924050" cy="5257800"/>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990600" y="838200"/>
            <a:ext cx="56197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r>
              <a:rPr lang="nb-NO" smtClean="0"/>
              <a:t>11. april 2011</a:t>
            </a:r>
            <a:endParaRPr lang="nb-NO"/>
          </a:p>
        </p:txBody>
      </p:sp>
      <p:sp>
        <p:nvSpPr>
          <p:cNvPr id="5" name="Rectangle 11"/>
          <p:cNvSpPr>
            <a:spLocks noGrp="1" noChangeArrowheads="1"/>
          </p:cNvSpPr>
          <p:nvPr>
            <p:ph type="ftr" sz="quarter" idx="11"/>
          </p:nvPr>
        </p:nvSpPr>
        <p:spPr/>
        <p:txBody>
          <a:bodyPr/>
          <a:lstStyle>
            <a:lvl1pPr>
              <a:defRPr/>
            </a:lvl1pPr>
          </a:lstStyle>
          <a:p>
            <a:pPr>
              <a:defRPr/>
            </a:pPr>
            <a:r>
              <a:rPr lang="en-US" smtClean="0"/>
              <a:t>Mal for styringsdokument mars 2015</a:t>
            </a:r>
            <a:endParaRPr lang="en-US"/>
          </a:p>
        </p:txBody>
      </p:sp>
      <p:sp>
        <p:nvSpPr>
          <p:cNvPr id="6" name="Rectangle 12"/>
          <p:cNvSpPr>
            <a:spLocks noGrp="1" noChangeArrowheads="1"/>
          </p:cNvSpPr>
          <p:nvPr>
            <p:ph type="sldNum" sz="quarter" idx="12"/>
          </p:nvPr>
        </p:nvSpPr>
        <p:spPr/>
        <p:txBody>
          <a:bodyPr/>
          <a:lstStyle>
            <a:lvl1pPr>
              <a:defRPr/>
            </a:lvl1pPr>
          </a:lstStyle>
          <a:p>
            <a:pPr>
              <a:defRPr/>
            </a:pPr>
            <a:fld id="{C48F2305-88D2-2F4A-9F64-C9284E824C1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b-NO"/>
          </a:p>
        </p:txBody>
      </p:sp>
      <p:sp>
        <p:nvSpPr>
          <p:cNvPr id="4" name="Date Placeholder 3"/>
          <p:cNvSpPr>
            <a:spLocks noGrp="1"/>
          </p:cNvSpPr>
          <p:nvPr>
            <p:ph type="dt" sz="half" idx="10"/>
          </p:nvPr>
        </p:nvSpPr>
        <p:spPr/>
        <p:txBody>
          <a:bodyPr/>
          <a:lstStyle/>
          <a:p>
            <a:fld id="{37AC6341-7E07-4D25-823D-56B55E4595E5}" type="datetimeFigureOut">
              <a:rPr lang="nb-NO" smtClean="0"/>
              <a:t>06.03.2016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1209234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37AC6341-7E07-4D25-823D-56B55E4595E5}" type="datetimeFigureOut">
              <a:rPr lang="nb-NO" smtClean="0"/>
              <a:t>06.03.2016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118976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AC6341-7E07-4D25-823D-56B55E4595E5}" type="datetimeFigureOut">
              <a:rPr lang="nb-NO" smtClean="0"/>
              <a:t>06.03.2016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3873293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Date Placeholder 4"/>
          <p:cNvSpPr>
            <a:spLocks noGrp="1"/>
          </p:cNvSpPr>
          <p:nvPr>
            <p:ph type="dt" sz="half" idx="10"/>
          </p:nvPr>
        </p:nvSpPr>
        <p:spPr/>
        <p:txBody>
          <a:bodyPr/>
          <a:lstStyle/>
          <a:p>
            <a:fld id="{37AC6341-7E07-4D25-823D-56B55E4595E5}" type="datetimeFigureOut">
              <a:rPr lang="nb-NO" smtClean="0"/>
              <a:t>06.03.2016</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2096540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Date Placeholder 6"/>
          <p:cNvSpPr>
            <a:spLocks noGrp="1"/>
          </p:cNvSpPr>
          <p:nvPr>
            <p:ph type="dt" sz="half" idx="10"/>
          </p:nvPr>
        </p:nvSpPr>
        <p:spPr/>
        <p:txBody>
          <a:bodyPr/>
          <a:lstStyle/>
          <a:p>
            <a:fld id="{37AC6341-7E07-4D25-823D-56B55E4595E5}" type="datetimeFigureOut">
              <a:rPr lang="nb-NO" smtClean="0"/>
              <a:t>06.03.2016</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1440953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Date Placeholder 2"/>
          <p:cNvSpPr>
            <a:spLocks noGrp="1"/>
          </p:cNvSpPr>
          <p:nvPr>
            <p:ph type="dt" sz="half" idx="10"/>
          </p:nvPr>
        </p:nvSpPr>
        <p:spPr/>
        <p:txBody>
          <a:bodyPr/>
          <a:lstStyle/>
          <a:p>
            <a:fld id="{37AC6341-7E07-4D25-823D-56B55E4595E5}" type="datetimeFigureOut">
              <a:rPr lang="nb-NO" smtClean="0"/>
              <a:t>06.03.2016</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2947792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AC6341-7E07-4D25-823D-56B55E4595E5}" type="datetimeFigureOut">
              <a:rPr lang="nb-NO" smtClean="0"/>
              <a:t>06.03.2016</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3255942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AC6341-7E07-4D25-823D-56B55E4595E5}" type="datetimeFigureOut">
              <a:rPr lang="nb-NO" smtClean="0"/>
              <a:t>06.03.2016</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476507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r>
              <a:rPr lang="nb-NO" dirty="0" smtClean="0"/>
              <a:t>3.9.2015</a:t>
            </a:r>
            <a:endParaRPr lang="nb-NO" dirty="0"/>
          </a:p>
        </p:txBody>
      </p:sp>
      <p:sp>
        <p:nvSpPr>
          <p:cNvPr id="5" name="Rectangle 11"/>
          <p:cNvSpPr>
            <a:spLocks noGrp="1" noChangeArrowheads="1"/>
          </p:cNvSpPr>
          <p:nvPr>
            <p:ph type="ftr" sz="quarter" idx="11"/>
          </p:nvPr>
        </p:nvSpPr>
        <p:spPr/>
        <p:txBody>
          <a:bodyPr/>
          <a:lstStyle>
            <a:lvl1pPr>
              <a:defRPr/>
            </a:lvl1pPr>
          </a:lstStyle>
          <a:p>
            <a:pPr>
              <a:defRPr/>
            </a:pPr>
            <a:r>
              <a:rPr lang="en-US" dirty="0" smtClean="0"/>
              <a:t>Mal for </a:t>
            </a:r>
            <a:r>
              <a:rPr lang="en-US" dirty="0" err="1" smtClean="0"/>
              <a:t>styringsdokument</a:t>
            </a:r>
            <a:r>
              <a:rPr lang="en-US" dirty="0" smtClean="0"/>
              <a:t>  </a:t>
            </a:r>
            <a:r>
              <a:rPr lang="en-US" dirty="0" err="1" smtClean="0"/>
              <a:t>september</a:t>
            </a:r>
            <a:r>
              <a:rPr lang="en-US" dirty="0" smtClean="0"/>
              <a:t> 2015</a:t>
            </a:r>
            <a:endParaRPr lang="en-US" dirty="0"/>
          </a:p>
        </p:txBody>
      </p:sp>
      <p:sp>
        <p:nvSpPr>
          <p:cNvPr id="6" name="Rectangle 12"/>
          <p:cNvSpPr>
            <a:spLocks noGrp="1" noChangeArrowheads="1"/>
          </p:cNvSpPr>
          <p:nvPr>
            <p:ph type="sldNum" sz="quarter" idx="12"/>
          </p:nvPr>
        </p:nvSpPr>
        <p:spPr/>
        <p:txBody>
          <a:bodyPr/>
          <a:lstStyle>
            <a:lvl1pPr>
              <a:defRPr/>
            </a:lvl1pPr>
          </a:lstStyle>
          <a:p>
            <a:pPr>
              <a:defRPr/>
            </a:pPr>
            <a:fld id="{3272E124-581F-5C46-A44F-4620125B4F2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AC6341-7E07-4D25-823D-56B55E4595E5}" type="datetimeFigureOut">
              <a:rPr lang="nb-NO" smtClean="0"/>
              <a:t>06.03.2016</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1288354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37AC6341-7E07-4D25-823D-56B55E4595E5}" type="datetimeFigureOut">
              <a:rPr lang="nb-NO" smtClean="0"/>
              <a:t>06.03.2016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2400688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37AC6341-7E07-4D25-823D-56B55E4595E5}" type="datetimeFigureOut">
              <a:rPr lang="nb-NO" smtClean="0"/>
              <a:t>06.03.2016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528136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Date Placeholder 2"/>
          <p:cNvSpPr>
            <a:spLocks noGrp="1"/>
          </p:cNvSpPr>
          <p:nvPr>
            <p:ph type="dt" sz="half" idx="10"/>
          </p:nvPr>
        </p:nvSpPr>
        <p:spPr/>
        <p:txBody>
          <a:bodyPr/>
          <a:lstStyle/>
          <a:p>
            <a:fld id="{37AC6341-7E07-4D25-823D-56B55E4595E5}" type="datetimeFigureOut">
              <a:rPr lang="nb-NO" smtClean="0"/>
              <a:t>06.03.2016</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C66CDB91-49ED-4007-B6E9-FBBAEB1A5654}" type="slidenum">
              <a:rPr lang="nb-NO" smtClean="0"/>
              <a:t>‹#›</a:t>
            </a:fld>
            <a:endParaRPr lang="nb-NO"/>
          </a:p>
        </p:txBody>
      </p:sp>
    </p:spTree>
    <p:extLst>
      <p:ext uri="{BB962C8B-B14F-4D97-AF65-F5344CB8AC3E}">
        <p14:creationId xmlns:p14="http://schemas.microsoft.com/office/powerpoint/2010/main" val="354918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b-NO"/>
          </a:p>
        </p:txBody>
      </p:sp>
      <p:sp>
        <p:nvSpPr>
          <p:cNvPr id="4" name="Date Placeholder 3"/>
          <p:cNvSpPr>
            <a:spLocks noGrp="1"/>
          </p:cNvSpPr>
          <p:nvPr>
            <p:ph type="dt" sz="half" idx="10"/>
          </p:nvPr>
        </p:nvSpPr>
        <p:spPr/>
        <p:txBody>
          <a:bodyPr/>
          <a:lstStyle/>
          <a:p>
            <a:fld id="{7A86FB00-ABE1-4363-AF93-9FDD6D80F486}" type="datetimeFigureOut">
              <a:rPr lang="nb-NO" smtClean="0"/>
              <a:t>06.03.2016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750871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7A86FB00-ABE1-4363-AF93-9FDD6D80F486}" type="datetimeFigureOut">
              <a:rPr lang="nb-NO" smtClean="0"/>
              <a:t>06.03.2016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6499113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86FB00-ABE1-4363-AF93-9FDD6D80F486}" type="datetimeFigureOut">
              <a:rPr lang="nb-NO" smtClean="0"/>
              <a:t>06.03.2016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3307664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Date Placeholder 4"/>
          <p:cNvSpPr>
            <a:spLocks noGrp="1"/>
          </p:cNvSpPr>
          <p:nvPr>
            <p:ph type="dt" sz="half" idx="10"/>
          </p:nvPr>
        </p:nvSpPr>
        <p:spPr/>
        <p:txBody>
          <a:bodyPr/>
          <a:lstStyle/>
          <a:p>
            <a:fld id="{7A86FB00-ABE1-4363-AF93-9FDD6D80F486}" type="datetimeFigureOut">
              <a:rPr lang="nb-NO" smtClean="0"/>
              <a:t>06.03.2016</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107155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Date Placeholder 6"/>
          <p:cNvSpPr>
            <a:spLocks noGrp="1"/>
          </p:cNvSpPr>
          <p:nvPr>
            <p:ph type="dt" sz="half" idx="10"/>
          </p:nvPr>
        </p:nvSpPr>
        <p:spPr/>
        <p:txBody>
          <a:bodyPr/>
          <a:lstStyle/>
          <a:p>
            <a:fld id="{7A86FB00-ABE1-4363-AF93-9FDD6D80F486}" type="datetimeFigureOut">
              <a:rPr lang="nb-NO" smtClean="0"/>
              <a:t>06.03.2016</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2655184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Date Placeholder 2"/>
          <p:cNvSpPr>
            <a:spLocks noGrp="1"/>
          </p:cNvSpPr>
          <p:nvPr>
            <p:ph type="dt" sz="half" idx="10"/>
          </p:nvPr>
        </p:nvSpPr>
        <p:spPr/>
        <p:txBody>
          <a:bodyPr/>
          <a:lstStyle/>
          <a:p>
            <a:fld id="{7A86FB00-ABE1-4363-AF93-9FDD6D80F486}" type="datetimeFigureOut">
              <a:rPr lang="nb-NO" smtClean="0"/>
              <a:t>06.03.2016</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3332415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p:txBody>
          <a:bodyPr/>
          <a:lstStyle>
            <a:lvl1pPr>
              <a:defRPr/>
            </a:lvl1pPr>
          </a:lstStyle>
          <a:p>
            <a:pPr>
              <a:defRPr/>
            </a:pPr>
            <a:endParaRPr lang="nb-NO" dirty="0"/>
          </a:p>
        </p:txBody>
      </p:sp>
      <p:sp>
        <p:nvSpPr>
          <p:cNvPr id="5" name="Rectangle 11"/>
          <p:cNvSpPr>
            <a:spLocks noGrp="1" noChangeArrowheads="1"/>
          </p:cNvSpPr>
          <p:nvPr>
            <p:ph type="ftr" sz="quarter" idx="11"/>
          </p:nvPr>
        </p:nvSpPr>
        <p:spPr/>
        <p:txBody>
          <a:bodyPr/>
          <a:lstStyle>
            <a:lvl1pPr>
              <a:defRPr/>
            </a:lvl1pPr>
          </a:lstStyle>
          <a:p>
            <a:pPr>
              <a:defRPr/>
            </a:pPr>
            <a:r>
              <a:rPr lang="en-US" dirty="0" smtClean="0"/>
              <a:t>Mal for </a:t>
            </a:r>
            <a:r>
              <a:rPr lang="en-US" dirty="0" err="1" smtClean="0"/>
              <a:t>styringsdokument</a:t>
            </a:r>
            <a:r>
              <a:rPr lang="en-US" dirty="0" smtClean="0"/>
              <a:t>  </a:t>
            </a:r>
            <a:r>
              <a:rPr lang="en-US" dirty="0" err="1" smtClean="0"/>
              <a:t>september</a:t>
            </a:r>
            <a:r>
              <a:rPr lang="en-US" dirty="0" smtClean="0"/>
              <a:t> 2015</a:t>
            </a:r>
            <a:endParaRPr lang="en-US" dirty="0"/>
          </a:p>
        </p:txBody>
      </p:sp>
      <p:sp>
        <p:nvSpPr>
          <p:cNvPr id="6" name="Rectangle 12"/>
          <p:cNvSpPr>
            <a:spLocks noGrp="1" noChangeArrowheads="1"/>
          </p:cNvSpPr>
          <p:nvPr>
            <p:ph type="sldNum" sz="quarter" idx="12"/>
          </p:nvPr>
        </p:nvSpPr>
        <p:spPr/>
        <p:txBody>
          <a:bodyPr/>
          <a:lstStyle>
            <a:lvl1pPr>
              <a:defRPr/>
            </a:lvl1pPr>
          </a:lstStyle>
          <a:p>
            <a:pPr>
              <a:defRPr/>
            </a:pPr>
            <a:fld id="{CE0A39E4-BABD-9A42-969D-B4518A7A39D9}"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6FB00-ABE1-4363-AF93-9FDD6D80F486}" type="datetimeFigureOut">
              <a:rPr lang="nb-NO" smtClean="0"/>
              <a:t>06.03.2016</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320039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86FB00-ABE1-4363-AF93-9FDD6D80F486}" type="datetimeFigureOut">
              <a:rPr lang="nb-NO" smtClean="0"/>
              <a:t>06.03.2016</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2852779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86FB00-ABE1-4363-AF93-9FDD6D80F486}" type="datetimeFigureOut">
              <a:rPr lang="nb-NO" smtClean="0"/>
              <a:t>06.03.2016</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29314792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7A86FB00-ABE1-4363-AF93-9FDD6D80F486}" type="datetimeFigureOut">
              <a:rPr lang="nb-NO" smtClean="0"/>
              <a:t>06.03.2016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2197406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p>
            <a:fld id="{7A86FB00-ABE1-4363-AF93-9FDD6D80F486}" type="datetimeFigureOut">
              <a:rPr lang="nb-NO" smtClean="0"/>
              <a:t>06.03.2016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5AAEBB9C-99D2-4E4B-98D1-224508236009}" type="slidenum">
              <a:rPr lang="nb-NO" smtClean="0"/>
              <a:t>‹#›</a:t>
            </a:fld>
            <a:endParaRPr lang="nb-NO"/>
          </a:p>
        </p:txBody>
      </p:sp>
    </p:spTree>
    <p:extLst>
      <p:ext uri="{BB962C8B-B14F-4D97-AF65-F5344CB8AC3E}">
        <p14:creationId xmlns:p14="http://schemas.microsoft.com/office/powerpoint/2010/main" val="13538066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ogoslide">
    <p:spTree>
      <p:nvGrpSpPr>
        <p:cNvPr id="1" name=""/>
        <p:cNvGrpSpPr/>
        <p:nvPr/>
      </p:nvGrpSpPr>
      <p:grpSpPr>
        <a:xfrm>
          <a:off x="0" y="0"/>
          <a:ext cx="0" cy="0"/>
          <a:chOff x="0" y="0"/>
          <a:chExt cx="0" cy="0"/>
        </a:xfrm>
      </p:grpSpPr>
      <p:sp>
        <p:nvSpPr>
          <p:cNvPr id="2" name="Rectangle 1"/>
          <p:cNvSpPr/>
          <p:nvPr userDrawn="1"/>
        </p:nvSpPr>
        <p:spPr>
          <a:xfrm>
            <a:off x="0" y="-14288"/>
            <a:ext cx="9144000" cy="68722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6" tIns="51198" rIns="102396" bIns="51198"/>
          <a:lstStyle/>
          <a:p>
            <a:pPr algn="ctr" eaLnBrk="1" hangingPunct="1">
              <a:defRPr/>
            </a:pPr>
            <a:endParaRPr lang="en-GB" sz="1800" dirty="0" err="1">
              <a:solidFill>
                <a:srgbClr val="FFFFFF"/>
              </a:solidFill>
              <a:latin typeface="Arial"/>
            </a:endParaRPr>
          </a:p>
        </p:txBody>
      </p:sp>
      <p:pic>
        <p:nvPicPr>
          <p:cNvPr id="3"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763713" y="130175"/>
            <a:ext cx="7223125" cy="653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30030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_black">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tt linje 12"/>
          <p:cNvCxnSpPr/>
          <p:nvPr userDrawn="1"/>
        </p:nvCxnSpPr>
        <p:spPr>
          <a:xfrm>
            <a:off x="395288" y="3252788"/>
            <a:ext cx="6337300" cy="0"/>
          </a:xfrm>
          <a:prstGeom prst="line">
            <a:avLst/>
          </a:prstGeom>
          <a:ln w="3175">
            <a:solidFill>
              <a:srgbClr val="A6A6A6"/>
            </a:solidFill>
          </a:ln>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type="body" idx="1"/>
          </p:nvPr>
        </p:nvSpPr>
        <p:spPr>
          <a:xfrm>
            <a:off x="395288" y="3392489"/>
            <a:ext cx="6264276" cy="307777"/>
          </a:xfrm>
        </p:spPr>
        <p:txBody>
          <a:bodyPr>
            <a:spAutoFit/>
          </a:bodyPr>
          <a:lstStyle>
            <a:lvl1pPr marL="0" indent="0">
              <a:buNone/>
              <a:defRPr sz="2000">
                <a:solidFill>
                  <a:schemeClr val="accent5">
                    <a:lumMod val="60000"/>
                    <a:lumOff val="40000"/>
                  </a:schemeClr>
                </a:solidFill>
                <a:latin typeface="+mn-lt"/>
              </a:defRPr>
            </a:lvl1pPr>
            <a:lvl2pPr marL="457119" indent="0">
              <a:buNone/>
              <a:defRPr sz="1800"/>
            </a:lvl2pPr>
            <a:lvl3pPr marL="914239" indent="0">
              <a:buNone/>
              <a:defRPr sz="1600"/>
            </a:lvl3pPr>
            <a:lvl4pPr marL="1371358" indent="0">
              <a:buNone/>
              <a:defRPr sz="1400"/>
            </a:lvl4pPr>
            <a:lvl5pPr marL="1828477" indent="0">
              <a:buNone/>
              <a:defRPr sz="1400"/>
            </a:lvl5pPr>
            <a:lvl6pPr marL="2285596" indent="0">
              <a:buNone/>
              <a:defRPr sz="1400"/>
            </a:lvl6pPr>
            <a:lvl7pPr marL="2742716" indent="0">
              <a:buNone/>
              <a:defRPr sz="1400"/>
            </a:lvl7pPr>
            <a:lvl8pPr marL="3199835" indent="0">
              <a:buNone/>
              <a:defRPr sz="1400"/>
            </a:lvl8pPr>
            <a:lvl9pPr marL="3656954" indent="0">
              <a:buNone/>
              <a:defRPr sz="1400"/>
            </a:lvl9pPr>
          </a:lstStyle>
          <a:p>
            <a:pPr lvl="0"/>
            <a:r>
              <a:rPr lang="nb-NO" smtClean="0"/>
              <a:t>Click to edit Master text styles</a:t>
            </a:r>
          </a:p>
        </p:txBody>
      </p:sp>
      <p:sp>
        <p:nvSpPr>
          <p:cNvPr id="7" name="Title 1"/>
          <p:cNvSpPr>
            <a:spLocks noGrp="1"/>
          </p:cNvSpPr>
          <p:nvPr>
            <p:ph type="ctrTitle"/>
          </p:nvPr>
        </p:nvSpPr>
        <p:spPr>
          <a:xfrm>
            <a:off x="395288" y="1557338"/>
            <a:ext cx="6337300" cy="1455103"/>
          </a:xfrm>
        </p:spPr>
        <p:txBody>
          <a:bodyPr anchor="b">
            <a:normAutofit/>
          </a:bodyPr>
          <a:lstStyle>
            <a:lvl1pPr>
              <a:defRPr sz="4800" b="1" i="1" baseline="0">
                <a:solidFill>
                  <a:schemeClr val="bg1"/>
                </a:solidFill>
                <a:latin typeface="Georgia" pitchFamily="18" charset="0"/>
              </a:defRPr>
            </a:lvl1pPr>
          </a:lstStyle>
          <a:p>
            <a:r>
              <a:rPr lang="nb-NO" smtClean="0"/>
              <a:t>Click to edit Master title style</a:t>
            </a:r>
            <a:endParaRPr lang="en-US" dirty="0"/>
          </a:p>
        </p:txBody>
      </p:sp>
    </p:spTree>
    <p:extLst>
      <p:ext uri="{BB962C8B-B14F-4D97-AF65-F5344CB8AC3E}">
        <p14:creationId xmlns:p14="http://schemas.microsoft.com/office/powerpoint/2010/main" val="3709684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page (white)">
    <p:spTree>
      <p:nvGrpSpPr>
        <p:cNvPr id="1" name=""/>
        <p:cNvGrpSpPr/>
        <p:nvPr/>
      </p:nvGrpSpPr>
      <p:grpSpPr>
        <a:xfrm>
          <a:off x="0" y="0"/>
          <a:ext cx="0" cy="0"/>
          <a:chOff x="0" y="0"/>
          <a:chExt cx="0" cy="0"/>
        </a:xfrm>
      </p:grpSpPr>
      <p:sp>
        <p:nvSpPr>
          <p:cNvPr id="2" name="Title 1"/>
          <p:cNvSpPr>
            <a:spLocks noGrp="1"/>
          </p:cNvSpPr>
          <p:nvPr>
            <p:ph type="title"/>
          </p:nvPr>
        </p:nvSpPr>
        <p:spPr>
          <a:xfrm>
            <a:off x="395288" y="476250"/>
            <a:ext cx="8353425" cy="865188"/>
          </a:xfrm>
        </p:spPr>
        <p:txBody>
          <a:bodyPr>
            <a:normAutofit/>
          </a:bodyPr>
          <a:lstStyle>
            <a:lvl1pPr algn="l">
              <a:lnSpc>
                <a:spcPct val="100000"/>
              </a:lnSpc>
              <a:defRPr sz="3600" b="1" i="1" cap="none" baseline="0">
                <a:solidFill>
                  <a:schemeClr val="accent3"/>
                </a:solidFill>
                <a:latin typeface="Georgia" pitchFamily="18" charset="0"/>
              </a:defRPr>
            </a:lvl1pPr>
          </a:lstStyle>
          <a:p>
            <a:r>
              <a:rPr lang="nb-NO" smtClean="0"/>
              <a:t>Click to edit Master title style</a:t>
            </a:r>
            <a:endParaRPr lang="en-US" dirty="0"/>
          </a:p>
        </p:txBody>
      </p:sp>
      <p:sp>
        <p:nvSpPr>
          <p:cNvPr id="6" name="Text Placeholder 5"/>
          <p:cNvSpPr>
            <a:spLocks noGrp="1"/>
          </p:cNvSpPr>
          <p:nvPr>
            <p:ph type="body" sz="quarter" idx="11"/>
          </p:nvPr>
        </p:nvSpPr>
        <p:spPr>
          <a:xfrm>
            <a:off x="395288" y="188913"/>
            <a:ext cx="8353425" cy="287337"/>
          </a:xfrm>
        </p:spPr>
        <p:txBody>
          <a:bodyPr>
            <a:normAutofit/>
          </a:bodyPr>
          <a:lstStyle>
            <a:lvl1pPr marL="0" indent="0">
              <a:buFontTx/>
              <a:buNone/>
              <a:defRPr sz="1800"/>
            </a:lvl1pPr>
          </a:lstStyle>
          <a:p>
            <a:pPr lvl="0"/>
            <a:r>
              <a:rPr lang="nb-NO" smtClean="0"/>
              <a:t>Click to edit Master text styles</a:t>
            </a:r>
          </a:p>
        </p:txBody>
      </p:sp>
      <p:sp>
        <p:nvSpPr>
          <p:cNvPr id="9" name="Content Placeholder 8"/>
          <p:cNvSpPr>
            <a:spLocks noGrp="1"/>
          </p:cNvSpPr>
          <p:nvPr>
            <p:ph sz="quarter" idx="12"/>
          </p:nvPr>
        </p:nvSpPr>
        <p:spPr>
          <a:xfrm>
            <a:off x="395288" y="1844675"/>
            <a:ext cx="8353425" cy="3960813"/>
          </a:xfrm>
        </p:spPr>
        <p:txBody>
          <a:bodyPr>
            <a:normAutofit/>
          </a:bodyPr>
          <a:lstStyle>
            <a:lvl1pPr>
              <a:defRPr sz="2000"/>
            </a:lvl1pPr>
            <a:lvl2pPr>
              <a:defRPr sz="2000"/>
            </a:lvl2pPr>
            <a:lvl3pPr>
              <a:defRPr sz="2000"/>
            </a:lvl3pPr>
            <a:lvl4pPr>
              <a:defRPr sz="2000"/>
            </a:lvl4pPr>
            <a:lvl5pPr>
              <a:defRPr sz="2000"/>
            </a:lvl5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dirty="0"/>
          </a:p>
        </p:txBody>
      </p:sp>
    </p:spTree>
    <p:extLst>
      <p:ext uri="{BB962C8B-B14F-4D97-AF65-F5344CB8AC3E}">
        <p14:creationId xmlns:p14="http://schemas.microsoft.com/office/powerpoint/2010/main" val="19317473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page 2 column (white)">
    <p:spTree>
      <p:nvGrpSpPr>
        <p:cNvPr id="1" name=""/>
        <p:cNvGrpSpPr/>
        <p:nvPr/>
      </p:nvGrpSpPr>
      <p:grpSpPr>
        <a:xfrm>
          <a:off x="0" y="0"/>
          <a:ext cx="0" cy="0"/>
          <a:chOff x="0" y="0"/>
          <a:chExt cx="0" cy="0"/>
        </a:xfrm>
      </p:grpSpPr>
      <p:sp>
        <p:nvSpPr>
          <p:cNvPr id="2" name="Title 1"/>
          <p:cNvSpPr>
            <a:spLocks noGrp="1"/>
          </p:cNvSpPr>
          <p:nvPr>
            <p:ph type="title"/>
          </p:nvPr>
        </p:nvSpPr>
        <p:spPr>
          <a:xfrm>
            <a:off x="395289" y="476251"/>
            <a:ext cx="8353424" cy="865188"/>
          </a:xfrm>
        </p:spPr>
        <p:txBody>
          <a:bodyPr>
            <a:normAutofit/>
          </a:bodyPr>
          <a:lstStyle>
            <a:lvl1pPr algn="l">
              <a:lnSpc>
                <a:spcPct val="100000"/>
              </a:lnSpc>
              <a:defRPr sz="3600" b="1" i="1" cap="none" baseline="0">
                <a:solidFill>
                  <a:schemeClr val="accent3"/>
                </a:solidFill>
                <a:latin typeface="Georgia" pitchFamily="18" charset="0"/>
              </a:defRPr>
            </a:lvl1pPr>
          </a:lstStyle>
          <a:p>
            <a:r>
              <a:rPr lang="nb-NO" smtClean="0"/>
              <a:t>Click to edit Master title style</a:t>
            </a:r>
            <a:endParaRPr lang="en-US" dirty="0"/>
          </a:p>
        </p:txBody>
      </p:sp>
      <p:sp>
        <p:nvSpPr>
          <p:cNvPr id="6" name="Text Placeholder 5"/>
          <p:cNvSpPr>
            <a:spLocks noGrp="1"/>
          </p:cNvSpPr>
          <p:nvPr>
            <p:ph type="body" sz="quarter" idx="12"/>
          </p:nvPr>
        </p:nvSpPr>
        <p:spPr>
          <a:xfrm>
            <a:off x="395288" y="188641"/>
            <a:ext cx="8353425" cy="287610"/>
          </a:xfrm>
        </p:spPr>
        <p:txBody>
          <a:bodyPr>
            <a:normAutofit/>
          </a:bodyPr>
          <a:lstStyle>
            <a:lvl1pPr marL="0" indent="0">
              <a:buFontTx/>
              <a:buNone/>
              <a:defRPr sz="1800"/>
            </a:lvl1pPr>
          </a:lstStyle>
          <a:p>
            <a:pPr lvl="0"/>
            <a:r>
              <a:rPr lang="nb-NO" smtClean="0"/>
              <a:t>Click to edit Master text styles</a:t>
            </a:r>
          </a:p>
        </p:txBody>
      </p:sp>
      <p:sp>
        <p:nvSpPr>
          <p:cNvPr id="11" name="Text Placeholder 10"/>
          <p:cNvSpPr>
            <a:spLocks noGrp="1"/>
          </p:cNvSpPr>
          <p:nvPr>
            <p:ph type="body" sz="quarter" idx="13"/>
          </p:nvPr>
        </p:nvSpPr>
        <p:spPr>
          <a:xfrm>
            <a:off x="395288" y="1844675"/>
            <a:ext cx="4032250" cy="3960813"/>
          </a:xfrm>
        </p:spPr>
        <p:txBody>
          <a:bodyPr>
            <a:normAutofit/>
          </a:bodyPr>
          <a:lstStyle>
            <a:lvl1pPr>
              <a:defRPr sz="2000"/>
            </a:lvl1pPr>
            <a:lvl2pPr>
              <a:defRPr sz="2000"/>
            </a:lvl2pPr>
            <a:lvl3pPr>
              <a:defRPr sz="2000"/>
            </a:lvl3pPr>
            <a:lvl4pPr>
              <a:defRPr sz="2000"/>
            </a:lvl4pPr>
            <a:lvl5pPr>
              <a:defRPr sz="2000"/>
            </a:lvl5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dirty="0"/>
          </a:p>
        </p:txBody>
      </p:sp>
      <p:sp>
        <p:nvSpPr>
          <p:cNvPr id="15" name="Content Placeholder 14"/>
          <p:cNvSpPr>
            <a:spLocks noGrp="1"/>
          </p:cNvSpPr>
          <p:nvPr>
            <p:ph sz="quarter" idx="14"/>
          </p:nvPr>
        </p:nvSpPr>
        <p:spPr>
          <a:xfrm>
            <a:off x="4716463" y="1844675"/>
            <a:ext cx="4032250" cy="3960813"/>
          </a:xfrm>
        </p:spPr>
        <p:txBody>
          <a:bodyPr>
            <a:normAutofit/>
          </a:bodyPr>
          <a:lstStyle>
            <a:lvl1pPr>
              <a:defRPr sz="2000"/>
            </a:lvl1pPr>
            <a:lvl2pPr>
              <a:defRPr sz="2000"/>
            </a:lvl2pPr>
            <a:lvl3pPr>
              <a:defRPr sz="2000"/>
            </a:lvl3pPr>
            <a:lvl4pPr>
              <a:defRPr sz="2000"/>
            </a:lvl4pPr>
            <a:lvl5pPr>
              <a:defRPr sz="2000"/>
            </a:lvl5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dirty="0"/>
          </a:p>
        </p:txBody>
      </p:sp>
    </p:spTree>
    <p:extLst>
      <p:ext uri="{BB962C8B-B14F-4D97-AF65-F5344CB8AC3E}">
        <p14:creationId xmlns:p14="http://schemas.microsoft.com/office/powerpoint/2010/main" val="32814769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llustration (white)">
    <p:spTree>
      <p:nvGrpSpPr>
        <p:cNvPr id="1" name=""/>
        <p:cNvGrpSpPr/>
        <p:nvPr/>
      </p:nvGrpSpPr>
      <p:grpSpPr>
        <a:xfrm>
          <a:off x="0" y="0"/>
          <a:ext cx="0" cy="0"/>
          <a:chOff x="0" y="0"/>
          <a:chExt cx="0" cy="0"/>
        </a:xfrm>
      </p:grpSpPr>
      <p:sp>
        <p:nvSpPr>
          <p:cNvPr id="4" name="Text Placeholder 5"/>
          <p:cNvSpPr>
            <a:spLocks noGrp="1"/>
          </p:cNvSpPr>
          <p:nvPr>
            <p:ph type="body" sz="quarter" idx="12"/>
          </p:nvPr>
        </p:nvSpPr>
        <p:spPr>
          <a:xfrm>
            <a:off x="395288" y="188913"/>
            <a:ext cx="8353425" cy="287337"/>
          </a:xfrm>
        </p:spPr>
        <p:txBody>
          <a:bodyPr>
            <a:normAutofit/>
          </a:bodyPr>
          <a:lstStyle>
            <a:lvl1pPr marL="0" indent="0">
              <a:buFontTx/>
              <a:buNone/>
              <a:defRPr sz="1800"/>
            </a:lvl1pPr>
          </a:lstStyle>
          <a:p>
            <a:pPr lvl="0"/>
            <a:r>
              <a:rPr lang="nb-NO" smtClean="0"/>
              <a:t>Click to edit Master text styles</a:t>
            </a:r>
          </a:p>
        </p:txBody>
      </p:sp>
      <p:sp>
        <p:nvSpPr>
          <p:cNvPr id="6" name="Title 1"/>
          <p:cNvSpPr>
            <a:spLocks noGrp="1"/>
          </p:cNvSpPr>
          <p:nvPr>
            <p:ph type="title"/>
          </p:nvPr>
        </p:nvSpPr>
        <p:spPr>
          <a:xfrm>
            <a:off x="395288" y="475200"/>
            <a:ext cx="8353425" cy="865188"/>
          </a:xfrm>
        </p:spPr>
        <p:txBody>
          <a:bodyPr>
            <a:normAutofit/>
          </a:bodyPr>
          <a:lstStyle>
            <a:lvl1pPr algn="l">
              <a:lnSpc>
                <a:spcPct val="100000"/>
              </a:lnSpc>
              <a:defRPr sz="3600" b="1" i="1" cap="none" baseline="0">
                <a:solidFill>
                  <a:srgbClr val="080808"/>
                </a:solidFill>
                <a:latin typeface="Georgia" pitchFamily="18" charset="0"/>
              </a:defRPr>
            </a:lvl1pPr>
          </a:lstStyle>
          <a:p>
            <a:r>
              <a:rPr lang="nb-NO" smtClean="0"/>
              <a:t>Click to edit Master title style</a:t>
            </a:r>
            <a:endParaRPr lang="en-US" dirty="0"/>
          </a:p>
        </p:txBody>
      </p:sp>
    </p:spTree>
    <p:extLst>
      <p:ext uri="{BB962C8B-B14F-4D97-AF65-F5344CB8AC3E}">
        <p14:creationId xmlns:p14="http://schemas.microsoft.com/office/powerpoint/2010/main" val="298207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9906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9149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10"/>
          <p:cNvSpPr>
            <a:spLocks noGrp="1" noChangeArrowheads="1"/>
          </p:cNvSpPr>
          <p:nvPr>
            <p:ph type="dt" sz="half" idx="10"/>
          </p:nvPr>
        </p:nvSpPr>
        <p:spPr/>
        <p:txBody>
          <a:bodyPr/>
          <a:lstStyle>
            <a:lvl1pPr>
              <a:defRPr/>
            </a:lvl1pPr>
          </a:lstStyle>
          <a:p>
            <a:pPr>
              <a:defRPr/>
            </a:pPr>
            <a:r>
              <a:rPr lang="nb-NO" smtClean="0"/>
              <a:t>11. april 2011</a:t>
            </a:r>
            <a:endParaRPr lang="nb-NO"/>
          </a:p>
        </p:txBody>
      </p:sp>
      <p:sp>
        <p:nvSpPr>
          <p:cNvPr id="6" name="Rectangle 11"/>
          <p:cNvSpPr>
            <a:spLocks noGrp="1" noChangeArrowheads="1"/>
          </p:cNvSpPr>
          <p:nvPr>
            <p:ph type="ftr" sz="quarter" idx="11"/>
          </p:nvPr>
        </p:nvSpPr>
        <p:spPr/>
        <p:txBody>
          <a:bodyPr/>
          <a:lstStyle>
            <a:lvl1pPr>
              <a:defRPr/>
            </a:lvl1pPr>
          </a:lstStyle>
          <a:p>
            <a:pPr>
              <a:defRPr/>
            </a:pPr>
            <a:r>
              <a:rPr lang="en-US" dirty="0" smtClean="0"/>
              <a:t>Mal for </a:t>
            </a:r>
            <a:r>
              <a:rPr lang="en-US" dirty="0" err="1" smtClean="0"/>
              <a:t>styringsdokument</a:t>
            </a:r>
            <a:r>
              <a:rPr lang="en-US" dirty="0" smtClean="0"/>
              <a:t> </a:t>
            </a:r>
            <a:r>
              <a:rPr lang="en-US" dirty="0" err="1" smtClean="0"/>
              <a:t>sep</a:t>
            </a:r>
            <a:r>
              <a:rPr lang="en-US" dirty="0" smtClean="0"/>
              <a:t> 2015</a:t>
            </a:r>
            <a:endParaRPr lang="en-US" dirty="0"/>
          </a:p>
        </p:txBody>
      </p:sp>
      <p:sp>
        <p:nvSpPr>
          <p:cNvPr id="7" name="Rectangle 12"/>
          <p:cNvSpPr>
            <a:spLocks noGrp="1" noChangeArrowheads="1"/>
          </p:cNvSpPr>
          <p:nvPr>
            <p:ph type="sldNum" sz="quarter" idx="12"/>
          </p:nvPr>
        </p:nvSpPr>
        <p:spPr/>
        <p:txBody>
          <a:bodyPr/>
          <a:lstStyle>
            <a:lvl1pPr>
              <a:defRPr/>
            </a:lvl1pPr>
          </a:lstStyle>
          <a:p>
            <a:pPr>
              <a:defRPr/>
            </a:pPr>
            <a:fld id="{DADA7560-D567-954F-82D9-BB1E4970CB06}"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_hvit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tt linje 12"/>
          <p:cNvCxnSpPr/>
          <p:nvPr userDrawn="1"/>
        </p:nvCxnSpPr>
        <p:spPr>
          <a:xfrm>
            <a:off x="395288" y="2924175"/>
            <a:ext cx="6408737" cy="0"/>
          </a:xfrm>
          <a:prstGeom prst="line">
            <a:avLst/>
          </a:prstGeom>
          <a:ln w="3175">
            <a:solidFill>
              <a:srgbClr val="A6A6A6"/>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ctrTitle"/>
          </p:nvPr>
        </p:nvSpPr>
        <p:spPr>
          <a:xfrm>
            <a:off x="395287" y="1557338"/>
            <a:ext cx="6408737" cy="1211977"/>
          </a:xfrm>
        </p:spPr>
        <p:txBody>
          <a:bodyPr anchor="b">
            <a:normAutofit/>
          </a:bodyPr>
          <a:lstStyle>
            <a:lvl1pPr>
              <a:defRPr sz="4000" b="1" i="1">
                <a:solidFill>
                  <a:schemeClr val="tx1"/>
                </a:solidFill>
                <a:latin typeface="Georgia" pitchFamily="18" charset="0"/>
              </a:defRPr>
            </a:lvl1pPr>
          </a:lstStyle>
          <a:p>
            <a:r>
              <a:rPr lang="nb-NO" smtClean="0"/>
              <a:t>Click to edit Master title style</a:t>
            </a:r>
            <a:endParaRPr lang="en-US" dirty="0"/>
          </a:p>
        </p:txBody>
      </p:sp>
      <p:sp>
        <p:nvSpPr>
          <p:cNvPr id="14" name="Text Placeholder 2"/>
          <p:cNvSpPr>
            <a:spLocks noGrp="1"/>
          </p:cNvSpPr>
          <p:nvPr>
            <p:ph type="body" idx="1"/>
          </p:nvPr>
        </p:nvSpPr>
        <p:spPr>
          <a:xfrm>
            <a:off x="395288" y="3068638"/>
            <a:ext cx="6264276" cy="307777"/>
          </a:xfrm>
        </p:spPr>
        <p:txBody>
          <a:bodyPr>
            <a:spAutoFit/>
          </a:bodyPr>
          <a:lstStyle>
            <a:lvl1pPr marL="0" indent="0">
              <a:buNone/>
              <a:defRPr sz="2000">
                <a:solidFill>
                  <a:schemeClr val="accent3"/>
                </a:solidFill>
                <a:latin typeface="+mn-lt"/>
              </a:defRPr>
            </a:lvl1pPr>
            <a:lvl2pPr marL="457119" indent="0">
              <a:buNone/>
              <a:defRPr sz="1800"/>
            </a:lvl2pPr>
            <a:lvl3pPr marL="914239" indent="0">
              <a:buNone/>
              <a:defRPr sz="1600"/>
            </a:lvl3pPr>
            <a:lvl4pPr marL="1371358" indent="0">
              <a:buNone/>
              <a:defRPr sz="1400"/>
            </a:lvl4pPr>
            <a:lvl5pPr marL="1828477" indent="0">
              <a:buNone/>
              <a:defRPr sz="1400"/>
            </a:lvl5pPr>
            <a:lvl6pPr marL="2285596" indent="0">
              <a:buNone/>
              <a:defRPr sz="1400"/>
            </a:lvl6pPr>
            <a:lvl7pPr marL="2742716" indent="0">
              <a:buNone/>
              <a:defRPr sz="1400"/>
            </a:lvl7pPr>
            <a:lvl8pPr marL="3199835" indent="0">
              <a:buNone/>
              <a:defRPr sz="1400"/>
            </a:lvl8pPr>
            <a:lvl9pPr marL="3656954" indent="0">
              <a:buNone/>
              <a:defRPr sz="1400"/>
            </a:lvl9pPr>
          </a:lstStyle>
          <a:p>
            <a:pPr lvl="0"/>
            <a:r>
              <a:rPr lang="nb-NO" smtClean="0"/>
              <a:t>Click to edit Master text styles</a:t>
            </a:r>
          </a:p>
        </p:txBody>
      </p:sp>
    </p:spTree>
    <p:extLst>
      <p:ext uri="{BB962C8B-B14F-4D97-AF65-F5344CB8AC3E}">
        <p14:creationId xmlns:p14="http://schemas.microsoft.com/office/powerpoint/2010/main" val="37621201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_black">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tt linje 12"/>
          <p:cNvCxnSpPr/>
          <p:nvPr userDrawn="1"/>
        </p:nvCxnSpPr>
        <p:spPr>
          <a:xfrm>
            <a:off x="395288" y="2924175"/>
            <a:ext cx="6408737" cy="0"/>
          </a:xfrm>
          <a:prstGeom prst="line">
            <a:avLst/>
          </a:prstGeom>
          <a:ln w="3175">
            <a:solidFill>
              <a:srgbClr val="A6A6A6"/>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ctrTitle"/>
          </p:nvPr>
        </p:nvSpPr>
        <p:spPr>
          <a:xfrm>
            <a:off x="395287" y="1557339"/>
            <a:ext cx="6408737" cy="1223962"/>
          </a:xfrm>
        </p:spPr>
        <p:txBody>
          <a:bodyPr anchor="b">
            <a:normAutofit/>
          </a:bodyPr>
          <a:lstStyle>
            <a:lvl1pPr>
              <a:defRPr sz="4000" b="1" i="1">
                <a:solidFill>
                  <a:schemeClr val="bg1"/>
                </a:solidFill>
                <a:latin typeface="Georgia" pitchFamily="18" charset="0"/>
              </a:defRPr>
            </a:lvl1pPr>
          </a:lstStyle>
          <a:p>
            <a:r>
              <a:rPr lang="nb-NO" smtClean="0"/>
              <a:t>Click to edit Master title style</a:t>
            </a:r>
            <a:endParaRPr lang="en-US" dirty="0"/>
          </a:p>
        </p:txBody>
      </p:sp>
      <p:sp>
        <p:nvSpPr>
          <p:cNvPr id="15" name="Text Placeholder 2"/>
          <p:cNvSpPr>
            <a:spLocks noGrp="1"/>
          </p:cNvSpPr>
          <p:nvPr>
            <p:ph type="body" idx="1"/>
          </p:nvPr>
        </p:nvSpPr>
        <p:spPr>
          <a:xfrm>
            <a:off x="395288" y="3068638"/>
            <a:ext cx="6264276" cy="307777"/>
          </a:xfrm>
        </p:spPr>
        <p:txBody>
          <a:bodyPr>
            <a:spAutoFit/>
          </a:bodyPr>
          <a:lstStyle>
            <a:lvl1pPr marL="0" indent="0">
              <a:buNone/>
              <a:defRPr sz="2000">
                <a:solidFill>
                  <a:schemeClr val="accent5">
                    <a:lumMod val="60000"/>
                    <a:lumOff val="40000"/>
                  </a:schemeClr>
                </a:solidFill>
                <a:latin typeface="+mn-lt"/>
              </a:defRPr>
            </a:lvl1pPr>
            <a:lvl2pPr marL="457119" indent="0">
              <a:buNone/>
              <a:defRPr sz="1800"/>
            </a:lvl2pPr>
            <a:lvl3pPr marL="914239" indent="0">
              <a:buNone/>
              <a:defRPr sz="1600"/>
            </a:lvl3pPr>
            <a:lvl4pPr marL="1371358" indent="0">
              <a:buNone/>
              <a:defRPr sz="1400"/>
            </a:lvl4pPr>
            <a:lvl5pPr marL="1828477" indent="0">
              <a:buNone/>
              <a:defRPr sz="1400"/>
            </a:lvl5pPr>
            <a:lvl6pPr marL="2285596" indent="0">
              <a:buNone/>
              <a:defRPr sz="1400"/>
            </a:lvl6pPr>
            <a:lvl7pPr marL="2742716" indent="0">
              <a:buNone/>
              <a:defRPr sz="1400"/>
            </a:lvl7pPr>
            <a:lvl8pPr marL="3199835" indent="0">
              <a:buNone/>
              <a:defRPr sz="1400"/>
            </a:lvl8pPr>
            <a:lvl9pPr marL="3656954" indent="0">
              <a:buNone/>
              <a:defRPr sz="1400"/>
            </a:lvl9pPr>
          </a:lstStyle>
          <a:p>
            <a:pPr lvl="0"/>
            <a:r>
              <a:rPr lang="nb-NO" smtClean="0"/>
              <a:t>Click to edit Master text styles</a:t>
            </a:r>
          </a:p>
        </p:txBody>
      </p:sp>
    </p:spTree>
    <p:extLst>
      <p:ext uri="{BB962C8B-B14F-4D97-AF65-F5344CB8AC3E}">
        <p14:creationId xmlns:p14="http://schemas.microsoft.com/office/powerpoint/2010/main" val="37374230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Illustration (grey)">
    <p:bg>
      <p:bgRef idx="1001">
        <a:schemeClr val="bg2"/>
      </p:bgRef>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p:cNvSpPr>
            <a:spLocks noGrp="1"/>
          </p:cNvSpPr>
          <p:nvPr>
            <p:ph type="body" sz="quarter" idx="12"/>
          </p:nvPr>
        </p:nvSpPr>
        <p:spPr>
          <a:xfrm>
            <a:off x="395288" y="188913"/>
            <a:ext cx="8353425" cy="287337"/>
          </a:xfrm>
        </p:spPr>
        <p:txBody>
          <a:bodyPr>
            <a:normAutofit/>
          </a:bodyPr>
          <a:lstStyle>
            <a:lvl1pPr marL="0" indent="0">
              <a:buFontTx/>
              <a:buNone/>
              <a:defRPr sz="1800"/>
            </a:lvl1pPr>
          </a:lstStyle>
          <a:p>
            <a:pPr lvl="0"/>
            <a:r>
              <a:rPr lang="nb-NO" smtClean="0"/>
              <a:t>Click to edit Master text styles</a:t>
            </a:r>
          </a:p>
        </p:txBody>
      </p:sp>
      <p:sp>
        <p:nvSpPr>
          <p:cNvPr id="9" name="Title 1"/>
          <p:cNvSpPr>
            <a:spLocks noGrp="1"/>
          </p:cNvSpPr>
          <p:nvPr>
            <p:ph type="title"/>
          </p:nvPr>
        </p:nvSpPr>
        <p:spPr>
          <a:xfrm>
            <a:off x="395288" y="475200"/>
            <a:ext cx="8353425" cy="648000"/>
          </a:xfrm>
        </p:spPr>
        <p:txBody>
          <a:bodyPr>
            <a:normAutofit/>
          </a:bodyPr>
          <a:lstStyle>
            <a:lvl1pPr algn="l">
              <a:lnSpc>
                <a:spcPct val="100000"/>
              </a:lnSpc>
              <a:defRPr sz="3600" b="1" i="1" cap="none" baseline="0">
                <a:solidFill>
                  <a:schemeClr val="tx1"/>
                </a:solidFill>
                <a:latin typeface="Georgia" pitchFamily="18" charset="0"/>
              </a:defRPr>
            </a:lvl1pPr>
          </a:lstStyle>
          <a:p>
            <a:r>
              <a:rPr lang="nb-NO" smtClean="0"/>
              <a:t>Click to edit Master title style</a:t>
            </a:r>
            <a:endParaRPr lang="en-US" dirty="0"/>
          </a:p>
        </p:txBody>
      </p:sp>
    </p:spTree>
    <p:extLst>
      <p:ext uri="{BB962C8B-B14F-4D97-AF65-F5344CB8AC3E}">
        <p14:creationId xmlns:p14="http://schemas.microsoft.com/office/powerpoint/2010/main" val="1773391032"/>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Illustration (sand)">
    <p:bg>
      <p:bgPr>
        <a:solidFill>
          <a:srgbClr val="F6ECE2"/>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75638" y="6227763"/>
            <a:ext cx="485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p:cNvSpPr>
            <a:spLocks noGrp="1"/>
          </p:cNvSpPr>
          <p:nvPr>
            <p:ph type="body" sz="quarter" idx="12"/>
          </p:nvPr>
        </p:nvSpPr>
        <p:spPr>
          <a:xfrm>
            <a:off x="395288" y="188913"/>
            <a:ext cx="8353425" cy="287337"/>
          </a:xfrm>
        </p:spPr>
        <p:txBody>
          <a:bodyPr>
            <a:normAutofit/>
          </a:bodyPr>
          <a:lstStyle>
            <a:lvl1pPr marL="0" indent="0">
              <a:buFontTx/>
              <a:buNone/>
              <a:defRPr sz="1800"/>
            </a:lvl1pPr>
          </a:lstStyle>
          <a:p>
            <a:pPr lvl="0"/>
            <a:r>
              <a:rPr lang="nb-NO" smtClean="0"/>
              <a:t>Click to edit Master text styles</a:t>
            </a:r>
          </a:p>
        </p:txBody>
      </p:sp>
      <p:sp>
        <p:nvSpPr>
          <p:cNvPr id="9" name="Title 1"/>
          <p:cNvSpPr>
            <a:spLocks noGrp="1"/>
          </p:cNvSpPr>
          <p:nvPr>
            <p:ph type="title"/>
          </p:nvPr>
        </p:nvSpPr>
        <p:spPr>
          <a:xfrm>
            <a:off x="395288" y="475200"/>
            <a:ext cx="8353425" cy="865188"/>
          </a:xfrm>
        </p:spPr>
        <p:txBody>
          <a:bodyPr>
            <a:normAutofit/>
          </a:bodyPr>
          <a:lstStyle>
            <a:lvl1pPr algn="l">
              <a:lnSpc>
                <a:spcPct val="100000"/>
              </a:lnSpc>
              <a:defRPr sz="3600" b="1" i="1" cap="none" baseline="0">
                <a:solidFill>
                  <a:srgbClr val="080808"/>
                </a:solidFill>
                <a:latin typeface="Georgia" pitchFamily="18" charset="0"/>
              </a:defRPr>
            </a:lvl1pPr>
          </a:lstStyle>
          <a:p>
            <a:r>
              <a:rPr lang="nb-NO" smtClean="0"/>
              <a:t>Click to edit Master title style</a:t>
            </a:r>
            <a:endParaRPr lang="en-US" dirty="0"/>
          </a:p>
        </p:txBody>
      </p:sp>
    </p:spTree>
    <p:extLst>
      <p:ext uri="{BB962C8B-B14F-4D97-AF65-F5344CB8AC3E}">
        <p14:creationId xmlns:p14="http://schemas.microsoft.com/office/powerpoint/2010/main" val="2657090559"/>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Illustration (light green)">
    <p:bg>
      <p:bgPr>
        <a:solidFill>
          <a:srgbClr val="DBF1ED"/>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75638" y="6227763"/>
            <a:ext cx="485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5"/>
          <p:cNvSpPr>
            <a:spLocks noGrp="1"/>
          </p:cNvSpPr>
          <p:nvPr>
            <p:ph type="body" sz="quarter" idx="12"/>
          </p:nvPr>
        </p:nvSpPr>
        <p:spPr>
          <a:xfrm>
            <a:off x="395288" y="188913"/>
            <a:ext cx="8353425" cy="287337"/>
          </a:xfrm>
        </p:spPr>
        <p:txBody>
          <a:bodyPr>
            <a:normAutofit/>
          </a:bodyPr>
          <a:lstStyle>
            <a:lvl1pPr marL="0" indent="0">
              <a:buFontTx/>
              <a:buNone/>
              <a:defRPr sz="1800"/>
            </a:lvl1pPr>
          </a:lstStyle>
          <a:p>
            <a:pPr lvl="0"/>
            <a:r>
              <a:rPr lang="nb-NO" smtClean="0"/>
              <a:t>Click to edit Master text styles</a:t>
            </a:r>
          </a:p>
        </p:txBody>
      </p:sp>
      <p:sp>
        <p:nvSpPr>
          <p:cNvPr id="5" name="Title 1"/>
          <p:cNvSpPr>
            <a:spLocks noGrp="1"/>
          </p:cNvSpPr>
          <p:nvPr>
            <p:ph type="title"/>
          </p:nvPr>
        </p:nvSpPr>
        <p:spPr>
          <a:xfrm>
            <a:off x="395288" y="475200"/>
            <a:ext cx="8353425" cy="865188"/>
          </a:xfrm>
        </p:spPr>
        <p:txBody>
          <a:bodyPr>
            <a:normAutofit/>
          </a:bodyPr>
          <a:lstStyle>
            <a:lvl1pPr algn="l">
              <a:lnSpc>
                <a:spcPct val="100000"/>
              </a:lnSpc>
              <a:defRPr sz="3600" b="1" i="1" cap="none" baseline="0">
                <a:solidFill>
                  <a:srgbClr val="080808"/>
                </a:solidFill>
                <a:latin typeface="Georgia" pitchFamily="18" charset="0"/>
              </a:defRPr>
            </a:lvl1pPr>
          </a:lstStyle>
          <a:p>
            <a:r>
              <a:rPr lang="nb-NO" smtClean="0"/>
              <a:t>Click to edit Master title style</a:t>
            </a:r>
            <a:endParaRPr lang="en-US" dirty="0"/>
          </a:p>
        </p:txBody>
      </p:sp>
    </p:spTree>
    <p:extLst>
      <p:ext uri="{BB962C8B-B14F-4D97-AF65-F5344CB8AC3E}">
        <p14:creationId xmlns:p14="http://schemas.microsoft.com/office/powerpoint/2010/main" val="3542741773"/>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Quote (grey)">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screen">
            <a:extLst>
              <a:ext uri="{28A0092B-C50C-407E-A947-70E740481C1C}">
                <a14:useLocalDpi xmlns:a14="http://schemas.microsoft.com/office/drawing/2010/main"/>
              </a:ext>
            </a:extLst>
          </a:blip>
          <a:srcRect l="1962" t="2754" r="1962" b="2754"/>
          <a:stretch>
            <a:fillRect/>
          </a:stretch>
        </p:blipFill>
        <p:spPr bwMode="auto">
          <a:xfrm>
            <a:off x="179388" y="188913"/>
            <a:ext cx="87852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0"/>
          </p:nvPr>
        </p:nvSpPr>
        <p:spPr>
          <a:xfrm>
            <a:off x="684212" y="476250"/>
            <a:ext cx="7775575" cy="5329237"/>
          </a:xfrm>
        </p:spPr>
        <p:txBody>
          <a:bodyPr anchor="ctr">
            <a:normAutofit/>
          </a:bodyPr>
          <a:lstStyle>
            <a:lvl1pPr marL="0" indent="0" algn="ctr">
              <a:lnSpc>
                <a:spcPct val="110000"/>
              </a:lnSpc>
              <a:spcBef>
                <a:spcPts val="0"/>
              </a:spcBef>
              <a:spcAft>
                <a:spcPts val="0"/>
              </a:spcAft>
              <a:buNone/>
              <a:defRPr sz="2400">
                <a:solidFill>
                  <a:schemeClr val="bg1"/>
                </a:solidFill>
              </a:defRPr>
            </a:lvl1pPr>
          </a:lstStyle>
          <a:p>
            <a:pPr lvl="0"/>
            <a:r>
              <a:rPr lang="nb-NO" smtClean="0"/>
              <a:t>Click to edit Master text styles</a:t>
            </a:r>
          </a:p>
        </p:txBody>
      </p:sp>
    </p:spTree>
    <p:extLst>
      <p:ext uri="{BB962C8B-B14F-4D97-AF65-F5344CB8AC3E}">
        <p14:creationId xmlns:p14="http://schemas.microsoft.com/office/powerpoint/2010/main" val="1294255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Quote (black)">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cstate="screen">
            <a:extLst>
              <a:ext uri="{28A0092B-C50C-407E-A947-70E740481C1C}">
                <a14:useLocalDpi xmlns:a14="http://schemas.microsoft.com/office/drawing/2010/main"/>
              </a:ext>
            </a:extLst>
          </a:blip>
          <a:srcRect l="1962" t="2754" r="1962" b="2754"/>
          <a:stretch>
            <a:fillRect/>
          </a:stretch>
        </p:blipFill>
        <p:spPr bwMode="auto">
          <a:xfrm>
            <a:off x="179388" y="188913"/>
            <a:ext cx="87852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p:cNvSpPr>
            <a:spLocks noGrp="1"/>
          </p:cNvSpPr>
          <p:nvPr>
            <p:ph type="body" sz="quarter" idx="10"/>
          </p:nvPr>
        </p:nvSpPr>
        <p:spPr>
          <a:xfrm>
            <a:off x="684212" y="476250"/>
            <a:ext cx="7775575" cy="5329237"/>
          </a:xfrm>
        </p:spPr>
        <p:txBody>
          <a:bodyPr anchor="ctr">
            <a:normAutofit/>
          </a:bodyPr>
          <a:lstStyle>
            <a:lvl1pPr marL="0" indent="0" algn="ctr">
              <a:lnSpc>
                <a:spcPct val="110000"/>
              </a:lnSpc>
              <a:spcBef>
                <a:spcPts val="0"/>
              </a:spcBef>
              <a:spcAft>
                <a:spcPts val="0"/>
              </a:spcAft>
              <a:buNone/>
              <a:defRPr sz="2400">
                <a:solidFill>
                  <a:schemeClr val="bg1"/>
                </a:solidFill>
              </a:defRPr>
            </a:lvl1pPr>
          </a:lstStyle>
          <a:p>
            <a:pPr lvl="0"/>
            <a:r>
              <a:rPr lang="nb-NO" smtClean="0"/>
              <a:t>Click to edit Master text styles</a:t>
            </a:r>
          </a:p>
        </p:txBody>
      </p:sp>
    </p:spTree>
    <p:extLst>
      <p:ext uri="{BB962C8B-B14F-4D97-AF65-F5344CB8AC3E}">
        <p14:creationId xmlns:p14="http://schemas.microsoft.com/office/powerpoint/2010/main" val="3142557129"/>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clusion (white)">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971550" y="3213100"/>
            <a:ext cx="7272338" cy="2592388"/>
          </a:xfrm>
        </p:spPr>
        <p:txBody>
          <a:bodyPr>
            <a:normAutofit/>
          </a:bodyPr>
          <a:lstStyle>
            <a:lvl1pPr marL="0" indent="0" algn="ctr">
              <a:buNone/>
              <a:defRPr sz="2000">
                <a:solidFill>
                  <a:schemeClr val="tx1"/>
                </a:solidFill>
              </a:defRPr>
            </a:lvl1pPr>
            <a:lvl2pPr algn="ctr">
              <a:defRPr sz="2000">
                <a:solidFill>
                  <a:schemeClr val="bg1"/>
                </a:solidFill>
              </a:defRPr>
            </a:lvl2pPr>
            <a:lvl3pPr algn="ctr">
              <a:defRPr sz="2000">
                <a:solidFill>
                  <a:schemeClr val="bg1"/>
                </a:solidFill>
              </a:defRPr>
            </a:lvl3pPr>
            <a:lvl4pPr algn="ctr">
              <a:defRPr sz="2000">
                <a:solidFill>
                  <a:schemeClr val="bg1"/>
                </a:solidFill>
              </a:defRPr>
            </a:lvl4pPr>
            <a:lvl5pPr algn="ctr">
              <a:defRPr sz="2000">
                <a:solidFill>
                  <a:schemeClr val="bg1"/>
                </a:solidFill>
              </a:defRPr>
            </a:lvl5pPr>
          </a:lstStyle>
          <a:p>
            <a:pPr lvl="0"/>
            <a:r>
              <a:rPr lang="nb-NO" smtClean="0"/>
              <a:t>Click to edit Master text styles</a:t>
            </a:r>
          </a:p>
        </p:txBody>
      </p:sp>
      <p:sp>
        <p:nvSpPr>
          <p:cNvPr id="10" name="Title 1"/>
          <p:cNvSpPr>
            <a:spLocks noGrp="1"/>
          </p:cNvSpPr>
          <p:nvPr>
            <p:ph type="title"/>
          </p:nvPr>
        </p:nvSpPr>
        <p:spPr>
          <a:xfrm>
            <a:off x="971549" y="476251"/>
            <a:ext cx="7272339" cy="2305050"/>
          </a:xfrm>
        </p:spPr>
        <p:txBody>
          <a:bodyPr anchor="b">
            <a:normAutofit/>
          </a:bodyPr>
          <a:lstStyle>
            <a:lvl1pPr algn="ctr">
              <a:lnSpc>
                <a:spcPct val="120000"/>
              </a:lnSpc>
              <a:defRPr sz="6000" b="1" i="1" cap="none" baseline="0">
                <a:solidFill>
                  <a:schemeClr val="tx1"/>
                </a:solidFill>
                <a:latin typeface="Georgia" pitchFamily="18" charset="0"/>
              </a:defRPr>
            </a:lvl1pPr>
          </a:lstStyle>
          <a:p>
            <a:r>
              <a:rPr lang="nb-NO" smtClean="0"/>
              <a:t>Click to edit Master title style</a:t>
            </a:r>
            <a:endParaRPr lang="en-US" dirty="0"/>
          </a:p>
        </p:txBody>
      </p:sp>
    </p:spTree>
    <p:extLst>
      <p:ext uri="{BB962C8B-B14F-4D97-AF65-F5344CB8AC3E}">
        <p14:creationId xmlns:p14="http://schemas.microsoft.com/office/powerpoint/2010/main" val="41625458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clusion (bordeaux)">
    <p:bg>
      <p:bgPr>
        <a:solidFill>
          <a:schemeClr val="accent3"/>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3"/>
          <p:cNvSpPr>
            <a:spLocks noGrp="1"/>
          </p:cNvSpPr>
          <p:nvPr>
            <p:ph type="body" sz="quarter" idx="10"/>
          </p:nvPr>
        </p:nvSpPr>
        <p:spPr>
          <a:xfrm>
            <a:off x="971550" y="3213100"/>
            <a:ext cx="7272338" cy="2592388"/>
          </a:xfrm>
        </p:spPr>
        <p:txBody>
          <a:bodyPr>
            <a:normAutofit/>
          </a:bodyPr>
          <a:lstStyle>
            <a:lvl1pPr marL="0" indent="0" algn="ctr">
              <a:buNone/>
              <a:defRPr sz="2000">
                <a:solidFill>
                  <a:schemeClr val="bg1"/>
                </a:solidFill>
              </a:defRPr>
            </a:lvl1pPr>
            <a:lvl2pPr algn="ctr">
              <a:defRPr sz="2000">
                <a:solidFill>
                  <a:schemeClr val="bg1"/>
                </a:solidFill>
              </a:defRPr>
            </a:lvl2pPr>
            <a:lvl3pPr algn="ctr">
              <a:defRPr sz="2000">
                <a:solidFill>
                  <a:schemeClr val="bg1"/>
                </a:solidFill>
              </a:defRPr>
            </a:lvl3pPr>
            <a:lvl4pPr algn="ctr">
              <a:defRPr sz="2000">
                <a:solidFill>
                  <a:schemeClr val="bg1"/>
                </a:solidFill>
              </a:defRPr>
            </a:lvl4pPr>
            <a:lvl5pPr algn="ctr">
              <a:defRPr sz="2000">
                <a:solidFill>
                  <a:schemeClr val="bg1"/>
                </a:solidFill>
              </a:defRPr>
            </a:lvl5pPr>
          </a:lstStyle>
          <a:p>
            <a:pPr lvl="0"/>
            <a:r>
              <a:rPr lang="nb-NO" smtClean="0"/>
              <a:t>Click to edit Master text styles</a:t>
            </a:r>
          </a:p>
        </p:txBody>
      </p:sp>
      <p:sp>
        <p:nvSpPr>
          <p:cNvPr id="5" name="Title 1"/>
          <p:cNvSpPr>
            <a:spLocks noGrp="1"/>
          </p:cNvSpPr>
          <p:nvPr>
            <p:ph type="title"/>
          </p:nvPr>
        </p:nvSpPr>
        <p:spPr>
          <a:xfrm>
            <a:off x="971549" y="476251"/>
            <a:ext cx="7272339" cy="2305050"/>
          </a:xfrm>
        </p:spPr>
        <p:txBody>
          <a:bodyPr anchor="b">
            <a:normAutofit/>
          </a:bodyPr>
          <a:lstStyle>
            <a:lvl1pPr algn="ctr">
              <a:lnSpc>
                <a:spcPct val="120000"/>
              </a:lnSpc>
              <a:defRPr sz="6000" b="1" i="1" cap="none" baseline="0">
                <a:solidFill>
                  <a:schemeClr val="bg1"/>
                </a:solidFill>
                <a:latin typeface="Georgia" pitchFamily="18" charset="0"/>
              </a:defRPr>
            </a:lvl1pPr>
          </a:lstStyle>
          <a:p>
            <a:r>
              <a:rPr lang="nb-NO" smtClean="0"/>
              <a:t>Click to edit Master title style</a:t>
            </a:r>
            <a:endParaRPr lang="en-US" dirty="0"/>
          </a:p>
        </p:txBody>
      </p:sp>
    </p:spTree>
    <p:extLst>
      <p:ext uri="{BB962C8B-B14F-4D97-AF65-F5344CB8AC3E}">
        <p14:creationId xmlns:p14="http://schemas.microsoft.com/office/powerpoint/2010/main" val="27498053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clusion (green)">
    <p:bg>
      <p:bgPr>
        <a:solidFill>
          <a:schemeClr val="accent4"/>
        </a:solidFill>
        <a:effectLst/>
      </p:bgPr>
    </p:bg>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3"/>
          <p:cNvSpPr>
            <a:spLocks noGrp="1"/>
          </p:cNvSpPr>
          <p:nvPr>
            <p:ph type="body" sz="quarter" idx="10"/>
          </p:nvPr>
        </p:nvSpPr>
        <p:spPr>
          <a:xfrm>
            <a:off x="971550" y="3213100"/>
            <a:ext cx="7272338" cy="2592388"/>
          </a:xfrm>
        </p:spPr>
        <p:txBody>
          <a:bodyPr>
            <a:normAutofit/>
          </a:bodyPr>
          <a:lstStyle>
            <a:lvl1pPr marL="0" indent="0" algn="ctr">
              <a:buNone/>
              <a:defRPr sz="2000">
                <a:solidFill>
                  <a:schemeClr val="bg1"/>
                </a:solidFill>
              </a:defRPr>
            </a:lvl1pPr>
            <a:lvl2pPr algn="ctr">
              <a:defRPr sz="2000">
                <a:solidFill>
                  <a:schemeClr val="bg1"/>
                </a:solidFill>
              </a:defRPr>
            </a:lvl2pPr>
            <a:lvl3pPr algn="ctr">
              <a:defRPr sz="2000">
                <a:solidFill>
                  <a:schemeClr val="bg1"/>
                </a:solidFill>
              </a:defRPr>
            </a:lvl3pPr>
            <a:lvl4pPr algn="ctr">
              <a:defRPr sz="2000">
                <a:solidFill>
                  <a:schemeClr val="bg1"/>
                </a:solidFill>
              </a:defRPr>
            </a:lvl4pPr>
            <a:lvl5pPr algn="ctr">
              <a:defRPr sz="2000">
                <a:solidFill>
                  <a:schemeClr val="bg1"/>
                </a:solidFill>
              </a:defRPr>
            </a:lvl5pPr>
          </a:lstStyle>
          <a:p>
            <a:pPr lvl="0"/>
            <a:r>
              <a:rPr lang="nb-NO" smtClean="0"/>
              <a:t>Click to edit Master text styles</a:t>
            </a:r>
          </a:p>
        </p:txBody>
      </p:sp>
      <p:sp>
        <p:nvSpPr>
          <p:cNvPr id="5" name="Title 1"/>
          <p:cNvSpPr>
            <a:spLocks noGrp="1"/>
          </p:cNvSpPr>
          <p:nvPr>
            <p:ph type="title"/>
          </p:nvPr>
        </p:nvSpPr>
        <p:spPr>
          <a:xfrm>
            <a:off x="971549" y="476251"/>
            <a:ext cx="7272339" cy="2305050"/>
          </a:xfrm>
        </p:spPr>
        <p:txBody>
          <a:bodyPr anchor="b">
            <a:normAutofit/>
          </a:bodyPr>
          <a:lstStyle>
            <a:lvl1pPr algn="ctr">
              <a:lnSpc>
                <a:spcPct val="120000"/>
              </a:lnSpc>
              <a:defRPr sz="6000" b="1" i="1" cap="none" baseline="0">
                <a:solidFill>
                  <a:schemeClr val="bg1"/>
                </a:solidFill>
                <a:latin typeface="Georgia" pitchFamily="18" charset="0"/>
              </a:defRPr>
            </a:lvl1pPr>
          </a:lstStyle>
          <a:p>
            <a:r>
              <a:rPr lang="nb-NO" smtClean="0"/>
              <a:t>Click to edit Master title style</a:t>
            </a:r>
            <a:endParaRPr lang="en-US" dirty="0"/>
          </a:p>
        </p:txBody>
      </p:sp>
    </p:spTree>
    <p:extLst>
      <p:ext uri="{BB962C8B-B14F-4D97-AF65-F5344CB8AC3E}">
        <p14:creationId xmlns:p14="http://schemas.microsoft.com/office/powerpoint/2010/main" val="3188151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Rectangle 10"/>
          <p:cNvSpPr>
            <a:spLocks noGrp="1" noChangeArrowheads="1"/>
          </p:cNvSpPr>
          <p:nvPr>
            <p:ph type="dt" sz="half" idx="10"/>
          </p:nvPr>
        </p:nvSpPr>
        <p:spPr/>
        <p:txBody>
          <a:bodyPr/>
          <a:lstStyle>
            <a:lvl1pPr>
              <a:defRPr/>
            </a:lvl1pPr>
          </a:lstStyle>
          <a:p>
            <a:pPr>
              <a:defRPr/>
            </a:pPr>
            <a:r>
              <a:rPr lang="nb-NO" smtClean="0"/>
              <a:t>11. april 2011</a:t>
            </a:r>
            <a:endParaRPr lang="nb-NO"/>
          </a:p>
        </p:txBody>
      </p:sp>
      <p:sp>
        <p:nvSpPr>
          <p:cNvPr id="8" name="Rectangle 11"/>
          <p:cNvSpPr>
            <a:spLocks noGrp="1" noChangeArrowheads="1"/>
          </p:cNvSpPr>
          <p:nvPr>
            <p:ph type="ftr" sz="quarter" idx="11"/>
          </p:nvPr>
        </p:nvSpPr>
        <p:spPr/>
        <p:txBody>
          <a:bodyPr/>
          <a:lstStyle>
            <a:lvl1pPr>
              <a:defRPr/>
            </a:lvl1pPr>
          </a:lstStyle>
          <a:p>
            <a:pPr>
              <a:defRPr/>
            </a:pPr>
            <a:r>
              <a:rPr lang="en-US" smtClean="0"/>
              <a:t>Mal for styringsdokument mars 2015</a:t>
            </a:r>
            <a:endParaRPr lang="en-US"/>
          </a:p>
        </p:txBody>
      </p:sp>
      <p:sp>
        <p:nvSpPr>
          <p:cNvPr id="9" name="Rectangle 12"/>
          <p:cNvSpPr>
            <a:spLocks noGrp="1" noChangeArrowheads="1"/>
          </p:cNvSpPr>
          <p:nvPr>
            <p:ph type="sldNum" sz="quarter" idx="12"/>
          </p:nvPr>
        </p:nvSpPr>
        <p:spPr/>
        <p:txBody>
          <a:bodyPr/>
          <a:lstStyle>
            <a:lvl1pPr>
              <a:defRPr/>
            </a:lvl1pPr>
          </a:lstStyle>
          <a:p>
            <a:pPr>
              <a:defRPr/>
            </a:pPr>
            <a:fld id="{D17EC2BD-4BA6-B24A-A2C4-893A6966CF8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nclusion (black pattern)">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678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80400" y="6223000"/>
            <a:ext cx="485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971549" y="476251"/>
            <a:ext cx="7272339" cy="2305050"/>
          </a:xfrm>
        </p:spPr>
        <p:txBody>
          <a:bodyPr anchor="b">
            <a:normAutofit/>
          </a:bodyPr>
          <a:lstStyle>
            <a:lvl1pPr algn="ctr">
              <a:lnSpc>
                <a:spcPct val="120000"/>
              </a:lnSpc>
              <a:defRPr sz="6000" b="1" i="1" cap="none" baseline="0">
                <a:solidFill>
                  <a:schemeClr val="bg1"/>
                </a:solidFill>
                <a:latin typeface="Georgia" pitchFamily="18" charset="0"/>
              </a:defRPr>
            </a:lvl1pPr>
          </a:lstStyle>
          <a:p>
            <a:r>
              <a:rPr lang="nb-NO" smtClean="0"/>
              <a:t>Click to edit Master title style</a:t>
            </a:r>
            <a:endParaRPr lang="en-US" dirty="0"/>
          </a:p>
        </p:txBody>
      </p:sp>
      <p:sp>
        <p:nvSpPr>
          <p:cNvPr id="10" name="Text Placeholder 3"/>
          <p:cNvSpPr>
            <a:spLocks noGrp="1"/>
          </p:cNvSpPr>
          <p:nvPr>
            <p:ph type="body" sz="quarter" idx="10"/>
          </p:nvPr>
        </p:nvSpPr>
        <p:spPr>
          <a:xfrm>
            <a:off x="971550" y="3213100"/>
            <a:ext cx="7272338" cy="2592388"/>
          </a:xfrm>
        </p:spPr>
        <p:txBody>
          <a:bodyPr>
            <a:normAutofit/>
          </a:bodyPr>
          <a:lstStyle>
            <a:lvl1pPr marL="0" indent="0" algn="ctr">
              <a:buNone/>
              <a:defRPr sz="2000">
                <a:solidFill>
                  <a:schemeClr val="bg1"/>
                </a:solidFill>
              </a:defRPr>
            </a:lvl1pPr>
            <a:lvl2pPr algn="ctr">
              <a:defRPr sz="2000">
                <a:solidFill>
                  <a:schemeClr val="bg1"/>
                </a:solidFill>
              </a:defRPr>
            </a:lvl2pPr>
            <a:lvl3pPr algn="ctr">
              <a:defRPr sz="2000">
                <a:solidFill>
                  <a:schemeClr val="bg1"/>
                </a:solidFill>
              </a:defRPr>
            </a:lvl3pPr>
            <a:lvl4pPr algn="ctr">
              <a:defRPr sz="2000">
                <a:solidFill>
                  <a:schemeClr val="bg1"/>
                </a:solidFill>
              </a:defRPr>
            </a:lvl4pPr>
            <a:lvl5pPr algn="ctr">
              <a:defRPr sz="2000">
                <a:solidFill>
                  <a:schemeClr val="bg1"/>
                </a:solidFill>
              </a:defRPr>
            </a:lvl5pPr>
          </a:lstStyle>
          <a:p>
            <a:pPr lvl="0"/>
            <a:r>
              <a:rPr lang="nb-NO" smtClean="0"/>
              <a:t>Click to edit Master text styles</a:t>
            </a:r>
          </a:p>
        </p:txBody>
      </p:sp>
    </p:spTree>
    <p:extLst>
      <p:ext uri="{BB962C8B-B14F-4D97-AF65-F5344CB8AC3E}">
        <p14:creationId xmlns:p14="http://schemas.microsoft.com/office/powerpoint/2010/main" val="37696331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with logo (black)">
    <p:bg>
      <p:bgPr>
        <a:solidFill>
          <a:schemeClr val="accent1">
            <a:lumMod val="85000"/>
            <a:lumOff val="15000"/>
          </a:schemeClr>
        </a:solidFill>
        <a:effectLst/>
      </p:bgPr>
    </p:bg>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7334349"/>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with logo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4815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Quote_pri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endParaRPr lang="nb-NO" sz="1800" dirty="0" err="1">
              <a:solidFill>
                <a:srgbClr val="FFFFFF"/>
              </a:solidFill>
              <a:latin typeface="Arial"/>
            </a:endParaRPr>
          </a:p>
        </p:txBody>
      </p:sp>
      <p:cxnSp>
        <p:nvCxnSpPr>
          <p:cNvPr id="5" name="Rett linje 10"/>
          <p:cNvCxnSpPr/>
          <p:nvPr userDrawn="1"/>
        </p:nvCxnSpPr>
        <p:spPr>
          <a:xfrm rot="5400000" flipH="1" flipV="1">
            <a:off x="-366712" y="4090987"/>
            <a:ext cx="3124200" cy="1311275"/>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43863" y="6100763"/>
            <a:ext cx="5572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9750" y="549275"/>
            <a:ext cx="7524750" cy="4751933"/>
          </a:xfrm>
        </p:spPr>
        <p:txBody>
          <a:bodyPr anchor="ctr">
            <a:normAutofit/>
          </a:bodyPr>
          <a:lstStyle>
            <a:lvl1pPr algn="l">
              <a:lnSpc>
                <a:spcPct val="150000"/>
              </a:lnSpc>
              <a:defRPr sz="7200" b="0" cap="none" baseline="0">
                <a:solidFill>
                  <a:schemeClr val="tx2">
                    <a:lumMod val="50000"/>
                  </a:schemeClr>
                </a:solidFill>
                <a:latin typeface="Georgia" pitchFamily="18" charset="0"/>
              </a:defRPr>
            </a:lvl1pPr>
          </a:lstStyle>
          <a:p>
            <a:r>
              <a:rPr lang="nb-NO" smtClean="0"/>
              <a:t>Click to edit Master title style</a:t>
            </a:r>
            <a:endParaRPr lang="en-US" dirty="0"/>
          </a:p>
        </p:txBody>
      </p:sp>
      <p:sp>
        <p:nvSpPr>
          <p:cNvPr id="9" name="Content Placeholder 14"/>
          <p:cNvSpPr>
            <a:spLocks noGrp="1"/>
          </p:cNvSpPr>
          <p:nvPr>
            <p:ph sz="quarter" idx="11"/>
          </p:nvPr>
        </p:nvSpPr>
        <p:spPr>
          <a:xfrm>
            <a:off x="719138" y="6111065"/>
            <a:ext cx="7201234" cy="287338"/>
          </a:xfrm>
        </p:spPr>
        <p:txBody>
          <a:bodyPr>
            <a:noAutofit/>
          </a:bodyPr>
          <a:lstStyle>
            <a:lvl1pPr>
              <a:buNone/>
              <a:defRPr sz="1600" b="1">
                <a:solidFill>
                  <a:schemeClr val="accent3"/>
                </a:solidFill>
                <a:latin typeface="+mn-lt"/>
              </a:defRPr>
            </a:lvl1pPr>
            <a:lvl2pPr>
              <a:buNone/>
              <a:defRPr sz="1600" b="1">
                <a:solidFill>
                  <a:schemeClr val="accent3"/>
                </a:solidFill>
                <a:latin typeface="+mn-lt"/>
              </a:defRPr>
            </a:lvl2pPr>
            <a:lvl3pPr>
              <a:buNone/>
              <a:defRPr sz="1600" b="1">
                <a:solidFill>
                  <a:schemeClr val="accent3"/>
                </a:solidFill>
                <a:latin typeface="+mn-lt"/>
              </a:defRPr>
            </a:lvl3pPr>
            <a:lvl4pPr>
              <a:buNone/>
              <a:defRPr sz="1600" b="1">
                <a:solidFill>
                  <a:schemeClr val="accent3"/>
                </a:solidFill>
                <a:latin typeface="+mn-lt"/>
              </a:defRPr>
            </a:lvl4pPr>
            <a:lvl5pPr>
              <a:buNone/>
              <a:defRPr sz="1600" b="1">
                <a:solidFill>
                  <a:schemeClr val="accent3"/>
                </a:solidFill>
                <a:latin typeface="+mn-lt"/>
              </a:defRPr>
            </a:lvl5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dirty="0"/>
          </a:p>
        </p:txBody>
      </p:sp>
    </p:spTree>
    <p:extLst>
      <p:ext uri="{BB962C8B-B14F-4D97-AF65-F5344CB8AC3E}">
        <p14:creationId xmlns:p14="http://schemas.microsoft.com/office/powerpoint/2010/main" val="3173237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lack">
    <p:spTree>
      <p:nvGrpSpPr>
        <p:cNvPr id="1" name=""/>
        <p:cNvGrpSpPr/>
        <p:nvPr/>
      </p:nvGrpSpPr>
      <p:grpSpPr>
        <a:xfrm>
          <a:off x="0" y="0"/>
          <a:ext cx="0" cy="0"/>
          <a:chOff x="0" y="0"/>
          <a:chExt cx="0" cy="0"/>
        </a:xfrm>
      </p:grpSpPr>
      <p:sp>
        <p:nvSpPr>
          <p:cNvPr id="7" name="Rektangel 6"/>
          <p:cNvSpPr/>
          <p:nvPr userDrawn="1"/>
        </p:nvSpPr>
        <p:spPr>
          <a:xfrm>
            <a:off x="1" y="0"/>
            <a:ext cx="9143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t"/>
          <a:lstStyle/>
          <a:p>
            <a:pPr algn="ctr" eaLnBrk="1" hangingPunct="1"/>
            <a:endParaRPr lang="nb-NO" sz="2400" dirty="0" err="1">
              <a:solidFill>
                <a:srgbClr val="FFFFFF"/>
              </a:solidFill>
              <a:latin typeface="Arial"/>
            </a:endParaRPr>
          </a:p>
        </p:txBody>
      </p:sp>
      <p:pic>
        <p:nvPicPr>
          <p:cNvPr id="3" name="Picture 3"/>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12833" y="6109832"/>
            <a:ext cx="645392" cy="633869"/>
          </a:xfrm>
          <a:prstGeom prst="rect">
            <a:avLst/>
          </a:prstGeom>
          <a:noFill/>
          <a:ln w="9525">
            <a:noFill/>
            <a:miter lim="800000"/>
            <a:headEnd/>
            <a:tailEnd/>
          </a:ln>
        </p:spPr>
      </p:pic>
    </p:spTree>
    <p:extLst>
      <p:ext uri="{BB962C8B-B14F-4D97-AF65-F5344CB8AC3E}">
        <p14:creationId xmlns:p14="http://schemas.microsoft.com/office/powerpoint/2010/main" val="92832263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Blank with logo (grey)">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t"/>
          <a:lstStyle/>
          <a:p>
            <a:pPr algn="ctr" eaLnBrk="1" hangingPunct="1"/>
            <a:endParaRPr lang="en-GB" sz="2400" dirty="0" err="1" smtClean="0">
              <a:solidFill>
                <a:srgbClr val="FFFFFF"/>
              </a:solidFill>
              <a:latin typeface="Aria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38467" y="6219566"/>
            <a:ext cx="516952" cy="468000"/>
          </a:xfrm>
          <a:prstGeom prst="rect">
            <a:avLst/>
          </a:prstGeom>
        </p:spPr>
      </p:pic>
    </p:spTree>
    <p:extLst>
      <p:ext uri="{BB962C8B-B14F-4D97-AF65-F5344CB8AC3E}">
        <p14:creationId xmlns:p14="http://schemas.microsoft.com/office/powerpoint/2010/main" val="411705653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33659" y="-27384"/>
            <a:ext cx="9223127" cy="698477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438467" y="6219566"/>
            <a:ext cx="516952" cy="468000"/>
          </a:xfrm>
          <a:prstGeom prst="rect">
            <a:avLst/>
          </a:prstGeom>
        </p:spPr>
      </p:pic>
    </p:spTree>
    <p:extLst>
      <p:ext uri="{BB962C8B-B14F-4D97-AF65-F5344CB8AC3E}">
        <p14:creationId xmlns:p14="http://schemas.microsoft.com/office/powerpoint/2010/main" val="332221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Rectangle 10"/>
          <p:cNvSpPr>
            <a:spLocks noGrp="1" noChangeArrowheads="1"/>
          </p:cNvSpPr>
          <p:nvPr>
            <p:ph type="dt" sz="half" idx="10"/>
          </p:nvPr>
        </p:nvSpPr>
        <p:spPr/>
        <p:txBody>
          <a:bodyPr/>
          <a:lstStyle>
            <a:lvl1pPr>
              <a:defRPr/>
            </a:lvl1pPr>
          </a:lstStyle>
          <a:p>
            <a:pPr>
              <a:defRPr/>
            </a:pPr>
            <a:r>
              <a:rPr lang="nb-NO" smtClean="0"/>
              <a:t>11. april 2011</a:t>
            </a:r>
            <a:endParaRPr lang="nb-NO"/>
          </a:p>
        </p:txBody>
      </p:sp>
      <p:sp>
        <p:nvSpPr>
          <p:cNvPr id="4" name="Rectangle 11"/>
          <p:cNvSpPr>
            <a:spLocks noGrp="1" noChangeArrowheads="1"/>
          </p:cNvSpPr>
          <p:nvPr>
            <p:ph type="ftr" sz="quarter" idx="11"/>
          </p:nvPr>
        </p:nvSpPr>
        <p:spPr/>
        <p:txBody>
          <a:bodyPr/>
          <a:lstStyle>
            <a:lvl1pPr>
              <a:defRPr/>
            </a:lvl1pPr>
          </a:lstStyle>
          <a:p>
            <a:pPr>
              <a:defRPr/>
            </a:pPr>
            <a:r>
              <a:rPr lang="en-US" smtClean="0"/>
              <a:t>Mal for styringsdokument mars 2015</a:t>
            </a:r>
            <a:endParaRPr lang="en-US"/>
          </a:p>
        </p:txBody>
      </p:sp>
      <p:sp>
        <p:nvSpPr>
          <p:cNvPr id="5" name="Rectangle 12"/>
          <p:cNvSpPr>
            <a:spLocks noGrp="1" noChangeArrowheads="1"/>
          </p:cNvSpPr>
          <p:nvPr>
            <p:ph type="sldNum" sz="quarter" idx="12"/>
          </p:nvPr>
        </p:nvSpPr>
        <p:spPr/>
        <p:txBody>
          <a:bodyPr/>
          <a:lstStyle>
            <a:lvl1pPr>
              <a:defRPr/>
            </a:lvl1pPr>
          </a:lstStyle>
          <a:p>
            <a:pPr>
              <a:defRPr/>
            </a:pPr>
            <a:fld id="{07C975BE-194E-0D4B-8A8D-7A3924C9CA2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a:defRPr/>
            </a:lvl1pPr>
          </a:lstStyle>
          <a:p>
            <a:pPr>
              <a:defRPr/>
            </a:pPr>
            <a:r>
              <a:rPr lang="nb-NO" smtClean="0"/>
              <a:t>11. april 2011</a:t>
            </a:r>
            <a:endParaRPr lang="nb-NO"/>
          </a:p>
        </p:txBody>
      </p:sp>
      <p:sp>
        <p:nvSpPr>
          <p:cNvPr id="3" name="Rectangle 11"/>
          <p:cNvSpPr>
            <a:spLocks noGrp="1" noChangeArrowheads="1"/>
          </p:cNvSpPr>
          <p:nvPr>
            <p:ph type="ftr" sz="quarter" idx="11"/>
          </p:nvPr>
        </p:nvSpPr>
        <p:spPr/>
        <p:txBody>
          <a:bodyPr/>
          <a:lstStyle>
            <a:lvl1pPr>
              <a:defRPr/>
            </a:lvl1pPr>
          </a:lstStyle>
          <a:p>
            <a:pPr>
              <a:defRPr/>
            </a:pPr>
            <a:r>
              <a:rPr lang="en-US" smtClean="0"/>
              <a:t>Mal for styringsdokument mars 2015</a:t>
            </a:r>
            <a:endParaRPr lang="en-US"/>
          </a:p>
        </p:txBody>
      </p:sp>
      <p:sp>
        <p:nvSpPr>
          <p:cNvPr id="4" name="Rectangle 12"/>
          <p:cNvSpPr>
            <a:spLocks noGrp="1" noChangeArrowheads="1"/>
          </p:cNvSpPr>
          <p:nvPr>
            <p:ph type="sldNum" sz="quarter" idx="12"/>
          </p:nvPr>
        </p:nvSpPr>
        <p:spPr/>
        <p:txBody>
          <a:bodyPr/>
          <a:lstStyle>
            <a:lvl1pPr>
              <a:defRPr/>
            </a:lvl1pPr>
          </a:lstStyle>
          <a:p>
            <a:pPr>
              <a:defRPr/>
            </a:pPr>
            <a:fld id="{CA695648-21E9-4045-A53E-31B6D20C9C3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r>
              <a:rPr lang="nb-NO" smtClean="0"/>
              <a:t>11. april 2011</a:t>
            </a:r>
            <a:endParaRPr lang="nb-NO"/>
          </a:p>
        </p:txBody>
      </p:sp>
      <p:sp>
        <p:nvSpPr>
          <p:cNvPr id="6" name="Rectangle 11"/>
          <p:cNvSpPr>
            <a:spLocks noGrp="1" noChangeArrowheads="1"/>
          </p:cNvSpPr>
          <p:nvPr>
            <p:ph type="ftr" sz="quarter" idx="11"/>
          </p:nvPr>
        </p:nvSpPr>
        <p:spPr/>
        <p:txBody>
          <a:bodyPr/>
          <a:lstStyle>
            <a:lvl1pPr>
              <a:defRPr/>
            </a:lvl1pPr>
          </a:lstStyle>
          <a:p>
            <a:pPr>
              <a:defRPr/>
            </a:pPr>
            <a:r>
              <a:rPr lang="en-US" smtClean="0"/>
              <a:t>Mal for styringsdokument mars 2015</a:t>
            </a:r>
            <a:endParaRPr lang="en-US"/>
          </a:p>
        </p:txBody>
      </p:sp>
      <p:sp>
        <p:nvSpPr>
          <p:cNvPr id="7" name="Rectangle 12"/>
          <p:cNvSpPr>
            <a:spLocks noGrp="1" noChangeArrowheads="1"/>
          </p:cNvSpPr>
          <p:nvPr>
            <p:ph type="sldNum" sz="quarter" idx="12"/>
          </p:nvPr>
        </p:nvSpPr>
        <p:spPr/>
        <p:txBody>
          <a:bodyPr/>
          <a:lstStyle>
            <a:lvl1pPr>
              <a:defRPr/>
            </a:lvl1pPr>
          </a:lstStyle>
          <a:p>
            <a:pPr>
              <a:defRPr/>
            </a:pPr>
            <a:fld id="{4AD72F49-CC1A-6D40-AD19-21EFC6D2BB1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b-N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r>
              <a:rPr lang="nb-NO" smtClean="0"/>
              <a:t>11. april 2011</a:t>
            </a:r>
            <a:endParaRPr lang="nb-NO"/>
          </a:p>
        </p:txBody>
      </p:sp>
      <p:sp>
        <p:nvSpPr>
          <p:cNvPr id="6" name="Rectangle 11"/>
          <p:cNvSpPr>
            <a:spLocks noGrp="1" noChangeArrowheads="1"/>
          </p:cNvSpPr>
          <p:nvPr>
            <p:ph type="ftr" sz="quarter" idx="11"/>
          </p:nvPr>
        </p:nvSpPr>
        <p:spPr/>
        <p:txBody>
          <a:bodyPr/>
          <a:lstStyle>
            <a:lvl1pPr>
              <a:defRPr/>
            </a:lvl1pPr>
          </a:lstStyle>
          <a:p>
            <a:pPr>
              <a:defRPr/>
            </a:pPr>
            <a:r>
              <a:rPr lang="en-US" smtClean="0"/>
              <a:t>Mal for styringsdokument mars 2015</a:t>
            </a:r>
            <a:endParaRPr lang="en-US"/>
          </a:p>
        </p:txBody>
      </p:sp>
      <p:sp>
        <p:nvSpPr>
          <p:cNvPr id="7" name="Rectangle 12"/>
          <p:cNvSpPr>
            <a:spLocks noGrp="1" noChangeArrowheads="1"/>
          </p:cNvSpPr>
          <p:nvPr>
            <p:ph type="sldNum" sz="quarter" idx="12"/>
          </p:nvPr>
        </p:nvSpPr>
        <p:spPr/>
        <p:txBody>
          <a:bodyPr/>
          <a:lstStyle>
            <a:lvl1pPr>
              <a:defRPr/>
            </a:lvl1pPr>
          </a:lstStyle>
          <a:p>
            <a:pPr>
              <a:defRPr/>
            </a:pPr>
            <a:fld id="{0E73D237-50B1-A542-816F-BE831EA1DFD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image" Target="../media/image3.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theme" Target="../theme/theme4.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990600" y="83820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8"/>
          <p:cNvSpPr>
            <a:spLocks noGrp="1" noChangeArrowheads="1"/>
          </p:cNvSpPr>
          <p:nvPr>
            <p:ph type="body" idx="1"/>
          </p:nvPr>
        </p:nvSpPr>
        <p:spPr bwMode="auto">
          <a:xfrm>
            <a:off x="990600" y="1981200"/>
            <a:ext cx="7696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4" name="Rectangle 10"/>
          <p:cNvSpPr>
            <a:spLocks noGrp="1" noChangeArrowheads="1"/>
          </p:cNvSpPr>
          <p:nvPr>
            <p:ph type="dt" sz="half" idx="2"/>
          </p:nvPr>
        </p:nvSpPr>
        <p:spPr bwMode="auto">
          <a:xfrm>
            <a:off x="990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lvl1pPr>
          </a:lstStyle>
          <a:p>
            <a:pPr>
              <a:defRPr/>
            </a:pPr>
            <a:r>
              <a:rPr lang="nb-NO" smtClean="0"/>
              <a:t>11. april 2011</a:t>
            </a:r>
            <a:endParaRPr lang="nb-NO"/>
          </a:p>
        </p:txBody>
      </p:sp>
      <p:sp>
        <p:nvSpPr>
          <p:cNvPr id="1035" name="Rectangle 11"/>
          <p:cNvSpPr>
            <a:spLocks noGrp="1" noChangeArrowheads="1"/>
          </p:cNvSpPr>
          <p:nvPr>
            <p:ph type="ftr" sz="quarter" idx="3"/>
          </p:nvPr>
        </p:nvSpPr>
        <p:spPr bwMode="auto">
          <a:xfrm>
            <a:off x="3048000" y="6248400"/>
            <a:ext cx="4800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lvl1pPr>
          </a:lstStyle>
          <a:p>
            <a:pPr>
              <a:defRPr/>
            </a:pPr>
            <a:r>
              <a:rPr lang="en-US" smtClean="0"/>
              <a:t>Mal for styringsdokument mars 2015</a:t>
            </a:r>
            <a:endParaRPr lang="en-US"/>
          </a:p>
        </p:txBody>
      </p:sp>
      <p:sp>
        <p:nvSpPr>
          <p:cNvPr id="1036" name="Rectangle 12"/>
          <p:cNvSpPr>
            <a:spLocks noGrp="1" noChangeArrowheads="1"/>
          </p:cNvSpPr>
          <p:nvPr>
            <p:ph type="sldNum" sz="quarter" idx="4"/>
          </p:nvPr>
        </p:nvSpPr>
        <p:spPr bwMode="auto">
          <a:xfrm>
            <a:off x="8001000" y="6248400"/>
            <a:ext cx="685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a:lvl1pPr>
          </a:lstStyle>
          <a:p>
            <a:pPr>
              <a:defRPr/>
            </a:pPr>
            <a:fld id="{45701889-BFCA-DD44-9982-59E386C3FCF5}" type="slidenum">
              <a:rPr lang="en-US"/>
              <a:pPr>
                <a:defRPr/>
              </a:pPr>
              <a:t>‹#›</a:t>
            </a:fld>
            <a:endParaRPr lang="en-US"/>
          </a:p>
        </p:txBody>
      </p:sp>
      <p:pic>
        <p:nvPicPr>
          <p:cNvPr id="1031" name="Picture 6" descr="UiO_A.png"/>
          <p:cNvPicPr>
            <a:picLocks noChangeAspect="1"/>
          </p:cNvPicPr>
          <p:nvPr/>
        </p:nvPicPr>
        <p:blipFill>
          <a:blip r:embed="rId13"/>
          <a:srcRect/>
          <a:stretch>
            <a:fillRect/>
          </a:stretch>
        </p:blipFill>
        <p:spPr bwMode="auto">
          <a:xfrm>
            <a:off x="304800" y="228600"/>
            <a:ext cx="2300288" cy="149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b-N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AC6341-7E07-4D25-823D-56B55E4595E5}" type="datetimeFigureOut">
              <a:rPr lang="nb-NO" smtClean="0"/>
              <a:t>06.03.2016</a:t>
            </a:fld>
            <a:endParaRPr lang="nb-N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CDB91-49ED-4007-B6E9-FBBAEB1A5654}" type="slidenum">
              <a:rPr lang="nb-NO" smtClean="0"/>
              <a:t>‹#›</a:t>
            </a:fld>
            <a:endParaRPr lang="nb-NO"/>
          </a:p>
        </p:txBody>
      </p:sp>
    </p:spTree>
    <p:extLst>
      <p:ext uri="{BB962C8B-B14F-4D97-AF65-F5344CB8AC3E}">
        <p14:creationId xmlns:p14="http://schemas.microsoft.com/office/powerpoint/2010/main" val="22327153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b-N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6FB00-ABE1-4363-AF93-9FDD6D80F486}" type="datetimeFigureOut">
              <a:rPr lang="nb-NO" smtClean="0"/>
              <a:t>06.03.2016</a:t>
            </a:fld>
            <a:endParaRPr lang="nb-N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EBB9C-99D2-4E4B-98D1-224508236009}" type="slidenum">
              <a:rPr lang="nb-NO" smtClean="0"/>
              <a:t>‹#›</a:t>
            </a:fld>
            <a:endParaRPr lang="nb-NO"/>
          </a:p>
        </p:txBody>
      </p:sp>
    </p:spTree>
    <p:extLst>
      <p:ext uri="{BB962C8B-B14F-4D97-AF65-F5344CB8AC3E}">
        <p14:creationId xmlns:p14="http://schemas.microsoft.com/office/powerpoint/2010/main" val="82454936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395288" y="474663"/>
            <a:ext cx="835183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b-NO" smtClean="0"/>
              <a:t>Click to edit Master title style</a:t>
            </a:r>
            <a:endParaRPr lang="en-US"/>
          </a:p>
        </p:txBody>
      </p:sp>
      <p:sp>
        <p:nvSpPr>
          <p:cNvPr id="1027" name="Rectangle 4"/>
          <p:cNvSpPr>
            <a:spLocks noGrp="1" noChangeArrowheads="1"/>
          </p:cNvSpPr>
          <p:nvPr>
            <p:ph type="body" idx="1"/>
          </p:nvPr>
        </p:nvSpPr>
        <p:spPr bwMode="auto">
          <a:xfrm>
            <a:off x="395288" y="1843088"/>
            <a:ext cx="8351837"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p:txBody>
      </p:sp>
      <p:pic>
        <p:nvPicPr>
          <p:cNvPr id="1028" name="Picture 4"/>
          <p:cNvPicPr>
            <a:picLocks noChangeAspect="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8275638" y="6227763"/>
            <a:ext cx="485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70910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Lst>
  <p:timing>
    <p:tnLst>
      <p:par>
        <p:cTn id="1" dur="indefinite" restart="never" nodeType="tmRoot"/>
      </p:par>
    </p:tnLst>
  </p:timing>
  <p:hf hdr="0" dt="0"/>
  <p:txStyles>
    <p:titleStyle>
      <a:lvl1pPr algn="l" rtl="0" eaLnBrk="1" fontAlgn="base" hangingPunct="1">
        <a:spcBef>
          <a:spcPct val="0"/>
        </a:spcBef>
        <a:spcAft>
          <a:spcPct val="0"/>
        </a:spcAft>
        <a:defRPr sz="3600" b="1" i="1">
          <a:solidFill>
            <a:srgbClr val="5D0749"/>
          </a:solidFill>
          <a:latin typeface="+mj-lt"/>
          <a:ea typeface="ＭＳ Ｐゴシック" charset="0"/>
          <a:cs typeface="Times New Roman" pitchFamily="18" charset="0"/>
        </a:defRPr>
      </a:lvl1pPr>
      <a:lvl2pPr algn="l" rtl="0" eaLnBrk="1" fontAlgn="base" hangingPunct="1">
        <a:spcBef>
          <a:spcPct val="0"/>
        </a:spcBef>
        <a:spcAft>
          <a:spcPct val="0"/>
        </a:spcAft>
        <a:defRPr sz="3600" b="1" i="1">
          <a:solidFill>
            <a:srgbClr val="5D0749"/>
          </a:solidFill>
          <a:latin typeface="Georgia" charset="0"/>
          <a:ea typeface="ＭＳ Ｐゴシック" charset="0"/>
        </a:defRPr>
      </a:lvl2pPr>
      <a:lvl3pPr algn="l" rtl="0" eaLnBrk="1" fontAlgn="base" hangingPunct="1">
        <a:spcBef>
          <a:spcPct val="0"/>
        </a:spcBef>
        <a:spcAft>
          <a:spcPct val="0"/>
        </a:spcAft>
        <a:defRPr sz="3600" b="1" i="1">
          <a:solidFill>
            <a:srgbClr val="5D0749"/>
          </a:solidFill>
          <a:latin typeface="Georgia" charset="0"/>
          <a:ea typeface="ＭＳ Ｐゴシック" charset="0"/>
        </a:defRPr>
      </a:lvl3pPr>
      <a:lvl4pPr algn="l" rtl="0" eaLnBrk="1" fontAlgn="base" hangingPunct="1">
        <a:spcBef>
          <a:spcPct val="0"/>
        </a:spcBef>
        <a:spcAft>
          <a:spcPct val="0"/>
        </a:spcAft>
        <a:defRPr sz="3600" b="1" i="1">
          <a:solidFill>
            <a:srgbClr val="5D0749"/>
          </a:solidFill>
          <a:latin typeface="Georgia" charset="0"/>
          <a:ea typeface="ＭＳ Ｐゴシック" charset="0"/>
        </a:defRPr>
      </a:lvl4pPr>
      <a:lvl5pPr algn="l" rtl="0" eaLnBrk="1" fontAlgn="base" hangingPunct="1">
        <a:spcBef>
          <a:spcPct val="0"/>
        </a:spcBef>
        <a:spcAft>
          <a:spcPct val="0"/>
        </a:spcAft>
        <a:defRPr sz="3600" b="1" i="1">
          <a:solidFill>
            <a:srgbClr val="5D0749"/>
          </a:solidFill>
          <a:latin typeface="Georgia" charset="0"/>
          <a:ea typeface="ＭＳ Ｐゴシック" charset="0"/>
        </a:defRPr>
      </a:lvl5pPr>
      <a:lvl6pPr marL="511980" algn="l" rtl="0" eaLnBrk="1" fontAlgn="base" hangingPunct="1">
        <a:spcBef>
          <a:spcPct val="0"/>
        </a:spcBef>
        <a:spcAft>
          <a:spcPct val="0"/>
        </a:spcAft>
        <a:defRPr sz="4000">
          <a:solidFill>
            <a:srgbClr val="333333"/>
          </a:solidFill>
          <a:latin typeface="Helvetica 65 Medium" pitchFamily="34" charset="0"/>
        </a:defRPr>
      </a:lvl6pPr>
      <a:lvl7pPr marL="1023960" algn="l" rtl="0" eaLnBrk="1" fontAlgn="base" hangingPunct="1">
        <a:spcBef>
          <a:spcPct val="0"/>
        </a:spcBef>
        <a:spcAft>
          <a:spcPct val="0"/>
        </a:spcAft>
        <a:defRPr sz="4000">
          <a:solidFill>
            <a:srgbClr val="333333"/>
          </a:solidFill>
          <a:latin typeface="Helvetica 65 Medium" pitchFamily="34" charset="0"/>
        </a:defRPr>
      </a:lvl7pPr>
      <a:lvl8pPr marL="1535940" algn="l" rtl="0" eaLnBrk="1" fontAlgn="base" hangingPunct="1">
        <a:spcBef>
          <a:spcPct val="0"/>
        </a:spcBef>
        <a:spcAft>
          <a:spcPct val="0"/>
        </a:spcAft>
        <a:defRPr sz="4000">
          <a:solidFill>
            <a:srgbClr val="333333"/>
          </a:solidFill>
          <a:latin typeface="Helvetica 65 Medium" pitchFamily="34" charset="0"/>
        </a:defRPr>
      </a:lvl8pPr>
      <a:lvl9pPr marL="2047920" algn="l" rtl="0" eaLnBrk="1" fontAlgn="base" hangingPunct="1">
        <a:spcBef>
          <a:spcPct val="0"/>
        </a:spcBef>
        <a:spcAft>
          <a:spcPct val="0"/>
        </a:spcAft>
        <a:defRPr sz="4000">
          <a:solidFill>
            <a:srgbClr val="333333"/>
          </a:solidFill>
          <a:latin typeface="Helvetica 65 Medium" pitchFamily="34" charset="0"/>
        </a:defRPr>
      </a:lvl9pPr>
    </p:titleStyle>
    <p:bodyStyle>
      <a:lvl1pPr marL="266700" indent="-266700" algn="l" rtl="0" eaLnBrk="1" fontAlgn="base" hangingPunct="1">
        <a:spcBef>
          <a:spcPts val="338"/>
        </a:spcBef>
        <a:spcAft>
          <a:spcPts val="338"/>
        </a:spcAft>
        <a:buFont typeface="Arial" charset="0"/>
        <a:buChar char="•"/>
        <a:defRPr sz="2000">
          <a:solidFill>
            <a:srgbClr val="080808"/>
          </a:solidFill>
          <a:latin typeface="+mn-lt"/>
          <a:ea typeface="ＭＳ Ｐゴシック" charset="0"/>
          <a:cs typeface="Arial" pitchFamily="34" charset="0"/>
        </a:defRPr>
      </a:lvl1pPr>
      <a:lvl2pPr marL="542925" indent="-276225" algn="l" rtl="0" eaLnBrk="1" fontAlgn="base" hangingPunct="1">
        <a:spcBef>
          <a:spcPts val="450"/>
        </a:spcBef>
        <a:spcAft>
          <a:spcPts val="450"/>
        </a:spcAft>
        <a:buChar char="–"/>
        <a:defRPr sz="2000">
          <a:solidFill>
            <a:srgbClr val="080808"/>
          </a:solidFill>
          <a:latin typeface="+mn-lt"/>
          <a:ea typeface="ＭＳ Ｐゴシック" charset="0"/>
          <a:cs typeface="Arial" pitchFamily="34" charset="0"/>
        </a:defRPr>
      </a:lvl2pPr>
      <a:lvl3pPr marL="903288" indent="-296863" algn="l" rtl="0" eaLnBrk="1" fontAlgn="base" hangingPunct="1">
        <a:spcBef>
          <a:spcPts val="450"/>
        </a:spcBef>
        <a:spcAft>
          <a:spcPts val="450"/>
        </a:spcAft>
        <a:buChar char="•"/>
        <a:defRPr sz="2700">
          <a:solidFill>
            <a:srgbClr val="080808"/>
          </a:solidFill>
          <a:latin typeface="+mn-lt"/>
          <a:ea typeface="ＭＳ Ｐゴシック" charset="0"/>
          <a:cs typeface="Arial" pitchFamily="34" charset="0"/>
        </a:defRPr>
      </a:lvl3pPr>
      <a:lvl4pPr marL="1309688" indent="-307975" algn="l" rtl="0" eaLnBrk="1" fontAlgn="base" hangingPunct="1">
        <a:spcBef>
          <a:spcPts val="450"/>
        </a:spcBef>
        <a:spcAft>
          <a:spcPts val="450"/>
        </a:spcAft>
        <a:buChar char="–"/>
        <a:defRPr sz="2700">
          <a:solidFill>
            <a:srgbClr val="080808"/>
          </a:solidFill>
          <a:latin typeface="+mn-lt"/>
          <a:ea typeface="ＭＳ Ｐゴシック" charset="0"/>
          <a:cs typeface="Arial" pitchFamily="34" charset="0"/>
        </a:defRPr>
      </a:lvl4pPr>
      <a:lvl5pPr marL="1701800" indent="-298450" algn="l" rtl="0" eaLnBrk="1" fontAlgn="base" hangingPunct="1">
        <a:spcBef>
          <a:spcPts val="450"/>
        </a:spcBef>
        <a:spcAft>
          <a:spcPts val="450"/>
        </a:spcAft>
        <a:buChar char="»"/>
        <a:defRPr sz="2700">
          <a:solidFill>
            <a:srgbClr val="080808"/>
          </a:solidFill>
          <a:latin typeface="+mn-lt"/>
          <a:ea typeface="ＭＳ Ｐゴシック" charset="0"/>
          <a:cs typeface="Arial" pitchFamily="34" charset="0"/>
        </a:defRPr>
      </a:lvl5pPr>
      <a:lvl6pPr marL="2815890" indent="-255990" algn="l" rtl="0" eaLnBrk="1" fontAlgn="base" hangingPunct="1">
        <a:spcBef>
          <a:spcPct val="20000"/>
        </a:spcBef>
        <a:spcAft>
          <a:spcPct val="0"/>
        </a:spcAft>
        <a:buChar char="»"/>
        <a:defRPr sz="2300">
          <a:solidFill>
            <a:srgbClr val="333333"/>
          </a:solidFill>
          <a:latin typeface="+mn-lt"/>
        </a:defRPr>
      </a:lvl6pPr>
      <a:lvl7pPr marL="3327871" indent="-255990" algn="l" rtl="0" eaLnBrk="1" fontAlgn="base" hangingPunct="1">
        <a:spcBef>
          <a:spcPct val="20000"/>
        </a:spcBef>
        <a:spcAft>
          <a:spcPct val="0"/>
        </a:spcAft>
        <a:buChar char="»"/>
        <a:defRPr sz="2300">
          <a:solidFill>
            <a:srgbClr val="333333"/>
          </a:solidFill>
          <a:latin typeface="+mn-lt"/>
        </a:defRPr>
      </a:lvl7pPr>
      <a:lvl8pPr marL="3839850" indent="-255990" algn="l" rtl="0" eaLnBrk="1" fontAlgn="base" hangingPunct="1">
        <a:spcBef>
          <a:spcPct val="20000"/>
        </a:spcBef>
        <a:spcAft>
          <a:spcPct val="0"/>
        </a:spcAft>
        <a:buChar char="»"/>
        <a:defRPr sz="2300">
          <a:solidFill>
            <a:srgbClr val="333333"/>
          </a:solidFill>
          <a:latin typeface="+mn-lt"/>
        </a:defRPr>
      </a:lvl8pPr>
      <a:lvl9pPr marL="4351830" indent="-255990" algn="l" rtl="0" eaLnBrk="1" fontAlgn="base" hangingPunct="1">
        <a:spcBef>
          <a:spcPct val="20000"/>
        </a:spcBef>
        <a:spcAft>
          <a:spcPct val="0"/>
        </a:spcAft>
        <a:buChar char="»"/>
        <a:defRPr sz="2300">
          <a:solidFill>
            <a:srgbClr val="333333"/>
          </a:solidFill>
          <a:latin typeface="+mn-lt"/>
        </a:defRPr>
      </a:lvl9pPr>
    </p:bodyStyle>
    <p:otherStyle>
      <a:defPPr>
        <a:defRPr lang="en-US"/>
      </a:defPPr>
      <a:lvl1pPr marL="0" algn="l" defTabSz="1023960" rtl="0" eaLnBrk="1" latinLnBrk="0" hangingPunct="1">
        <a:defRPr sz="2000" kern="1200">
          <a:solidFill>
            <a:schemeClr val="tx1"/>
          </a:solidFill>
          <a:latin typeface="+mn-lt"/>
          <a:ea typeface="+mn-ea"/>
          <a:cs typeface="+mn-cs"/>
        </a:defRPr>
      </a:lvl1pPr>
      <a:lvl2pPr marL="511980" algn="l" defTabSz="1023960" rtl="0" eaLnBrk="1" latinLnBrk="0" hangingPunct="1">
        <a:defRPr sz="2000" kern="1200">
          <a:solidFill>
            <a:schemeClr val="tx1"/>
          </a:solidFill>
          <a:latin typeface="+mn-lt"/>
          <a:ea typeface="+mn-ea"/>
          <a:cs typeface="+mn-cs"/>
        </a:defRPr>
      </a:lvl2pPr>
      <a:lvl3pPr marL="1023960" algn="l" defTabSz="1023960" rtl="0" eaLnBrk="1" latinLnBrk="0" hangingPunct="1">
        <a:defRPr sz="2000" kern="1200">
          <a:solidFill>
            <a:schemeClr val="tx1"/>
          </a:solidFill>
          <a:latin typeface="+mn-lt"/>
          <a:ea typeface="+mn-ea"/>
          <a:cs typeface="+mn-cs"/>
        </a:defRPr>
      </a:lvl3pPr>
      <a:lvl4pPr marL="1535940" algn="l" defTabSz="1023960" rtl="0" eaLnBrk="1" latinLnBrk="0" hangingPunct="1">
        <a:defRPr sz="2000" kern="1200">
          <a:solidFill>
            <a:schemeClr val="tx1"/>
          </a:solidFill>
          <a:latin typeface="+mn-lt"/>
          <a:ea typeface="+mn-ea"/>
          <a:cs typeface="+mn-cs"/>
        </a:defRPr>
      </a:lvl4pPr>
      <a:lvl5pPr marL="2047920" algn="l" defTabSz="1023960" rtl="0" eaLnBrk="1" latinLnBrk="0" hangingPunct="1">
        <a:defRPr sz="2000" kern="1200">
          <a:solidFill>
            <a:schemeClr val="tx1"/>
          </a:solidFill>
          <a:latin typeface="+mn-lt"/>
          <a:ea typeface="+mn-ea"/>
          <a:cs typeface="+mn-cs"/>
        </a:defRPr>
      </a:lvl5pPr>
      <a:lvl6pPr marL="2559901" algn="l" defTabSz="1023960" rtl="0" eaLnBrk="1" latinLnBrk="0" hangingPunct="1">
        <a:defRPr sz="2000" kern="1200">
          <a:solidFill>
            <a:schemeClr val="tx1"/>
          </a:solidFill>
          <a:latin typeface="+mn-lt"/>
          <a:ea typeface="+mn-ea"/>
          <a:cs typeface="+mn-cs"/>
        </a:defRPr>
      </a:lvl6pPr>
      <a:lvl7pPr marL="3071880" algn="l" defTabSz="1023960" rtl="0" eaLnBrk="1" latinLnBrk="0" hangingPunct="1">
        <a:defRPr sz="2000" kern="1200">
          <a:solidFill>
            <a:schemeClr val="tx1"/>
          </a:solidFill>
          <a:latin typeface="+mn-lt"/>
          <a:ea typeface="+mn-ea"/>
          <a:cs typeface="+mn-cs"/>
        </a:defRPr>
      </a:lvl7pPr>
      <a:lvl8pPr marL="3583860" algn="l" defTabSz="1023960" rtl="0" eaLnBrk="1" latinLnBrk="0" hangingPunct="1">
        <a:defRPr sz="2000" kern="1200">
          <a:solidFill>
            <a:schemeClr val="tx1"/>
          </a:solidFill>
          <a:latin typeface="+mn-lt"/>
          <a:ea typeface="+mn-ea"/>
          <a:cs typeface="+mn-cs"/>
        </a:defRPr>
      </a:lvl8pPr>
      <a:lvl9pPr marL="4095841" algn="l" defTabSz="102396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subTitle" idx="1"/>
          </p:nvPr>
        </p:nvSpPr>
        <p:spPr/>
        <p:txBody>
          <a:bodyPr/>
          <a:lstStyle/>
          <a:p>
            <a:pPr eaLnBrk="1" hangingPunct="1"/>
            <a:r>
              <a:rPr lang="nb-NO" sz="2000" b="1" dirty="0" smtClean="0"/>
              <a:t>Prosjekt</a:t>
            </a:r>
          </a:p>
          <a:p>
            <a:pPr eaLnBrk="1" hangingPunct="1"/>
            <a:r>
              <a:rPr lang="nb-NO" sz="3200" b="1" dirty="0" smtClean="0"/>
              <a:t>Elektronisk system for HMS-avvik</a:t>
            </a:r>
          </a:p>
          <a:p>
            <a:pPr eaLnBrk="1" hangingPunct="1"/>
            <a:r>
              <a:rPr lang="nb-NO" sz="2000" i="1" dirty="0" smtClean="0"/>
              <a:t> Orientering </a:t>
            </a:r>
            <a:r>
              <a:rPr lang="nb-NO" sz="2000" i="1" smtClean="0"/>
              <a:t>til </a:t>
            </a:r>
            <a:r>
              <a:rPr lang="nb-NO" sz="2000" i="1" smtClean="0"/>
              <a:t>AMU 7.mars 2016</a:t>
            </a:r>
            <a:endParaRPr lang="nb-NO" sz="20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696200" cy="646584"/>
          </a:xfrm>
        </p:spPr>
        <p:txBody>
          <a:bodyPr/>
          <a:lstStyle/>
          <a:p>
            <a:r>
              <a:rPr lang="nb-NO" dirty="0" smtClean="0"/>
              <a:t>Saksbehandling i </a:t>
            </a:r>
            <a:r>
              <a:rPr lang="nb-NO" dirty="0"/>
              <a:t>CIM </a:t>
            </a:r>
            <a:endParaRPr lang="nb-NO" sz="1400" dirty="0"/>
          </a:p>
        </p:txBody>
      </p:sp>
      <p:sp>
        <p:nvSpPr>
          <p:cNvPr id="3" name="Content Placeholder 2"/>
          <p:cNvSpPr>
            <a:spLocks noGrp="1"/>
          </p:cNvSpPr>
          <p:nvPr>
            <p:ph idx="1"/>
          </p:nvPr>
        </p:nvSpPr>
        <p:spPr/>
        <p:txBody>
          <a:bodyPr/>
          <a:lstStyle/>
          <a:p>
            <a:r>
              <a:rPr lang="nb-NO" dirty="0" smtClean="0"/>
              <a:t>Henter ansatte-data fra SAP</a:t>
            </a:r>
          </a:p>
          <a:p>
            <a:r>
              <a:rPr lang="nb-NO" dirty="0" smtClean="0"/>
              <a:t>Saken rutes automatisk til saksbehandler i tilhørende organisasjon (fakultet/institutt)</a:t>
            </a:r>
          </a:p>
          <a:p>
            <a:r>
              <a:rPr lang="nb-NO" dirty="0" smtClean="0"/>
              <a:t>Mulighet til å sende avviket videre til annen saksbehandler</a:t>
            </a:r>
          </a:p>
          <a:p>
            <a:r>
              <a:rPr lang="nb-NO" dirty="0" smtClean="0"/>
              <a:t>Maler (til </a:t>
            </a:r>
            <a:r>
              <a:rPr lang="nb-NO" dirty="0" smtClean="0"/>
              <a:t>innmelder, leder, verneombud</a:t>
            </a:r>
            <a:r>
              <a:rPr lang="nb-NO" dirty="0" smtClean="0"/>
              <a:t>)</a:t>
            </a:r>
          </a:p>
          <a:p>
            <a:r>
              <a:rPr lang="nb-NO" dirty="0"/>
              <a:t>Tiltakskort</a:t>
            </a:r>
          </a:p>
          <a:p>
            <a:r>
              <a:rPr lang="nb-NO" dirty="0" smtClean="0"/>
              <a:t>Kategorisering - statistikk</a:t>
            </a:r>
          </a:p>
          <a:p>
            <a:endParaRPr lang="nb-NO" dirty="0"/>
          </a:p>
        </p:txBody>
      </p:sp>
      <p:sp>
        <p:nvSpPr>
          <p:cNvPr id="5" name="Slide Number Placeholder 4"/>
          <p:cNvSpPr>
            <a:spLocks noGrp="1"/>
          </p:cNvSpPr>
          <p:nvPr>
            <p:ph type="sldNum" sz="quarter" idx="12"/>
          </p:nvPr>
        </p:nvSpPr>
        <p:spPr/>
        <p:txBody>
          <a:bodyPr/>
          <a:lstStyle/>
          <a:p>
            <a:pPr>
              <a:defRPr/>
            </a:pPr>
            <a:fld id="{3272E124-581F-5C46-A44F-4620125B4F28}" type="slidenum">
              <a:rPr lang="en-US" smtClean="0"/>
              <a:pPr>
                <a:defRPr/>
              </a:pPr>
              <a:t>11</a:t>
            </a:fld>
            <a:endParaRPr lang="en-US"/>
          </a:p>
        </p:txBody>
      </p:sp>
    </p:spTree>
    <p:extLst>
      <p:ext uri="{BB962C8B-B14F-4D97-AF65-F5344CB8AC3E}">
        <p14:creationId xmlns:p14="http://schemas.microsoft.com/office/powerpoint/2010/main" val="3859897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620688"/>
            <a:ext cx="7696200" cy="648072"/>
          </a:xfrm>
        </p:spPr>
        <p:txBody>
          <a:bodyPr/>
          <a:lstStyle/>
          <a:p>
            <a:r>
              <a:rPr lang="nb-NO" dirty="0"/>
              <a:t>Hva er et HMS-avvik?</a:t>
            </a:r>
          </a:p>
        </p:txBody>
      </p:sp>
      <p:sp>
        <p:nvSpPr>
          <p:cNvPr id="3" name="Content Placeholder 2"/>
          <p:cNvSpPr>
            <a:spLocks noGrp="1"/>
          </p:cNvSpPr>
          <p:nvPr>
            <p:ph idx="1"/>
          </p:nvPr>
        </p:nvSpPr>
        <p:spPr>
          <a:xfrm>
            <a:off x="990600" y="1412776"/>
            <a:ext cx="7696200" cy="3600400"/>
          </a:xfrm>
        </p:spPr>
        <p:txBody>
          <a:bodyPr/>
          <a:lstStyle/>
          <a:p>
            <a:endParaRPr lang="nb-NO" sz="2400" dirty="0"/>
          </a:p>
          <a:p>
            <a:r>
              <a:rPr lang="nb-NO" dirty="0" smtClean="0"/>
              <a:t>Brudd </a:t>
            </a:r>
            <a:r>
              <a:rPr lang="nb-NO" dirty="0"/>
              <a:t>på interne </a:t>
            </a:r>
            <a:r>
              <a:rPr lang="nb-NO" dirty="0" smtClean="0"/>
              <a:t>prosedyrer</a:t>
            </a:r>
            <a:r>
              <a:rPr lang="nb-NO" dirty="0"/>
              <a:t>/ HMS-krav i lover og forskrifter </a:t>
            </a:r>
          </a:p>
          <a:p>
            <a:r>
              <a:rPr lang="nb-NO" dirty="0"/>
              <a:t>Skader på mennesker, miljø, bygg eller materiell</a:t>
            </a:r>
          </a:p>
          <a:p>
            <a:r>
              <a:rPr lang="nb-NO" dirty="0"/>
              <a:t>Farlige situasjoner eller nesten-ulykker</a:t>
            </a:r>
          </a:p>
          <a:p>
            <a:r>
              <a:rPr lang="nb-NO" dirty="0"/>
              <a:t>Vold og trusler</a:t>
            </a:r>
          </a:p>
          <a:p>
            <a:endParaRPr lang="nb-NO" dirty="0"/>
          </a:p>
        </p:txBody>
      </p:sp>
      <p:sp>
        <p:nvSpPr>
          <p:cNvPr id="5" name="Slide Number Placeholder 4"/>
          <p:cNvSpPr>
            <a:spLocks noGrp="1"/>
          </p:cNvSpPr>
          <p:nvPr>
            <p:ph type="sldNum" sz="quarter" idx="12"/>
          </p:nvPr>
        </p:nvSpPr>
        <p:spPr/>
        <p:txBody>
          <a:bodyPr/>
          <a:lstStyle/>
          <a:p>
            <a:pPr>
              <a:defRPr/>
            </a:pPr>
            <a:fld id="{3272E124-581F-5C46-A44F-4620125B4F28}" type="slidenum">
              <a:rPr lang="en-US" smtClean="0"/>
              <a:pPr>
                <a:defRPr/>
              </a:pPr>
              <a:t>12</a:t>
            </a:fld>
            <a:endParaRPr lang="en-US"/>
          </a:p>
        </p:txBody>
      </p:sp>
    </p:spTree>
    <p:extLst>
      <p:ext uri="{BB962C8B-B14F-4D97-AF65-F5344CB8AC3E}">
        <p14:creationId xmlns:p14="http://schemas.microsoft.com/office/powerpoint/2010/main" val="825215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764704"/>
            <a:ext cx="7696200" cy="502568"/>
          </a:xfrm>
        </p:spPr>
        <p:txBody>
          <a:bodyPr/>
          <a:lstStyle/>
          <a:p>
            <a:r>
              <a:rPr lang="nb-NO" sz="2800" dirty="0" smtClean="0"/>
              <a:t/>
            </a:r>
            <a:br>
              <a:rPr lang="nb-NO" sz="2800" dirty="0" smtClean="0"/>
            </a:br>
            <a:r>
              <a:rPr lang="nb-NO" sz="2800" dirty="0" smtClean="0"/>
              <a:t>Saker </a:t>
            </a:r>
            <a:r>
              <a:rPr lang="nb-NO" sz="2800" dirty="0"/>
              <a:t>som ikke hører hjemme i </a:t>
            </a:r>
            <a:r>
              <a:rPr lang="nb-NO" sz="2800" dirty="0" smtClean="0"/>
              <a:t>HMS avvikssystemet</a:t>
            </a:r>
            <a:r>
              <a:rPr lang="nb-NO" sz="2800" dirty="0"/>
              <a:t>:</a:t>
            </a:r>
            <a:br>
              <a:rPr lang="nb-NO" sz="2800" dirty="0"/>
            </a:br>
            <a:endParaRPr lang="nb-NO" sz="2800" dirty="0"/>
          </a:p>
        </p:txBody>
      </p:sp>
      <p:sp>
        <p:nvSpPr>
          <p:cNvPr id="3" name="Content Placeholder 2"/>
          <p:cNvSpPr>
            <a:spLocks noGrp="1"/>
          </p:cNvSpPr>
          <p:nvPr>
            <p:ph idx="1"/>
          </p:nvPr>
        </p:nvSpPr>
        <p:spPr>
          <a:xfrm>
            <a:off x="899592" y="2132856"/>
            <a:ext cx="7696200" cy="4968552"/>
          </a:xfrm>
        </p:spPr>
        <p:txBody>
          <a:bodyPr/>
          <a:lstStyle/>
          <a:p>
            <a:r>
              <a:rPr lang="nb-NO" dirty="0" smtClean="0"/>
              <a:t>Driftsavvik </a:t>
            </a:r>
          </a:p>
          <a:p>
            <a:r>
              <a:rPr lang="nb-NO" dirty="0" smtClean="0"/>
              <a:t>Saker </a:t>
            </a:r>
            <a:r>
              <a:rPr lang="nb-NO" dirty="0"/>
              <a:t>som  dreier seg om enkeltpersoner i konflikt, trakassering eller mobbesaker. </a:t>
            </a:r>
          </a:p>
          <a:p>
            <a:r>
              <a:rPr lang="nb-NO" dirty="0" smtClean="0"/>
              <a:t>Saker </a:t>
            </a:r>
            <a:r>
              <a:rPr lang="nb-NO" dirty="0"/>
              <a:t>som dreier seg om forskningsjuks, forskningsetikk og økonomisk utroskap </a:t>
            </a:r>
          </a:p>
          <a:p>
            <a:endParaRPr lang="nb-NO" dirty="0"/>
          </a:p>
        </p:txBody>
      </p:sp>
      <p:sp>
        <p:nvSpPr>
          <p:cNvPr id="5" name="Slide Number Placeholder 4"/>
          <p:cNvSpPr>
            <a:spLocks noGrp="1"/>
          </p:cNvSpPr>
          <p:nvPr>
            <p:ph type="sldNum" sz="quarter" idx="12"/>
          </p:nvPr>
        </p:nvSpPr>
        <p:spPr/>
        <p:txBody>
          <a:bodyPr/>
          <a:lstStyle/>
          <a:p>
            <a:pPr>
              <a:defRPr/>
            </a:pPr>
            <a:fld id="{3272E124-581F-5C46-A44F-4620125B4F28}" type="slidenum">
              <a:rPr lang="en-US" smtClean="0"/>
              <a:pPr>
                <a:defRPr/>
              </a:pPr>
              <a:t>13</a:t>
            </a:fld>
            <a:endParaRPr lang="en-US"/>
          </a:p>
        </p:txBody>
      </p:sp>
    </p:spTree>
    <p:extLst>
      <p:ext uri="{BB962C8B-B14F-4D97-AF65-F5344CB8AC3E}">
        <p14:creationId xmlns:p14="http://schemas.microsoft.com/office/powerpoint/2010/main" val="3115337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Grenseflate mot andre systemer</a:t>
            </a:r>
            <a:br>
              <a:rPr lang="nb-NO" dirty="0" smtClean="0"/>
            </a:br>
            <a:endParaRPr lang="nb-NO" dirty="0"/>
          </a:p>
        </p:txBody>
      </p:sp>
      <p:sp>
        <p:nvSpPr>
          <p:cNvPr id="3" name="Content Placeholder 2"/>
          <p:cNvSpPr>
            <a:spLocks noGrp="1"/>
          </p:cNvSpPr>
          <p:nvPr>
            <p:ph idx="1"/>
          </p:nvPr>
        </p:nvSpPr>
        <p:spPr>
          <a:xfrm>
            <a:off x="899592" y="2276872"/>
            <a:ext cx="7696200" cy="2743944"/>
          </a:xfrm>
        </p:spPr>
        <p:txBody>
          <a:bodyPr/>
          <a:lstStyle/>
          <a:p>
            <a:r>
              <a:rPr lang="nb-NO" dirty="0" smtClean="0"/>
              <a:t>Studenter  melder i Si-fra </a:t>
            </a:r>
            <a:r>
              <a:rPr lang="nb-NO" dirty="0" smtClean="0"/>
              <a:t>systemet</a:t>
            </a:r>
            <a:endParaRPr lang="nb-NO" dirty="0" smtClean="0"/>
          </a:p>
          <a:p>
            <a:r>
              <a:rPr lang="nb-NO" dirty="0" smtClean="0"/>
              <a:t>Eiendomsavdelingens </a:t>
            </a:r>
            <a:r>
              <a:rPr lang="nb-NO" dirty="0"/>
              <a:t>FDV-system </a:t>
            </a:r>
            <a:r>
              <a:rPr lang="nb-NO" dirty="0" err="1"/>
              <a:t>Xpand</a:t>
            </a:r>
            <a:r>
              <a:rPr lang="nb-NO" dirty="0"/>
              <a:t> </a:t>
            </a:r>
            <a:endParaRPr lang="nb-NO" dirty="0" smtClean="0"/>
          </a:p>
          <a:p>
            <a:r>
              <a:rPr lang="nb-NO" dirty="0" smtClean="0"/>
              <a:t>VAS </a:t>
            </a:r>
            <a:r>
              <a:rPr lang="nb-NO" dirty="0" smtClean="0"/>
              <a:t>(trusler og vold)</a:t>
            </a:r>
            <a:endParaRPr lang="nb-NO" dirty="0"/>
          </a:p>
          <a:p>
            <a:endParaRPr lang="nb-NO" dirty="0" smtClean="0"/>
          </a:p>
          <a:p>
            <a:endParaRPr lang="nb-NO" dirty="0" smtClean="0"/>
          </a:p>
        </p:txBody>
      </p:sp>
      <p:sp>
        <p:nvSpPr>
          <p:cNvPr id="5" name="Slide Number Placeholder 4"/>
          <p:cNvSpPr>
            <a:spLocks noGrp="1"/>
          </p:cNvSpPr>
          <p:nvPr>
            <p:ph type="sldNum" sz="quarter" idx="12"/>
          </p:nvPr>
        </p:nvSpPr>
        <p:spPr/>
        <p:txBody>
          <a:bodyPr/>
          <a:lstStyle/>
          <a:p>
            <a:pPr>
              <a:defRPr/>
            </a:pPr>
            <a:fld id="{3272E124-581F-5C46-A44F-4620125B4F28}" type="slidenum">
              <a:rPr lang="en-US" smtClean="0"/>
              <a:pPr>
                <a:defRPr/>
              </a:pPr>
              <a:t>14</a:t>
            </a:fld>
            <a:endParaRPr lang="en-US"/>
          </a:p>
        </p:txBody>
      </p:sp>
    </p:spTree>
    <p:extLst>
      <p:ext uri="{BB962C8B-B14F-4D97-AF65-F5344CB8AC3E}">
        <p14:creationId xmlns:p14="http://schemas.microsoft.com/office/powerpoint/2010/main" val="4157427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836712"/>
            <a:ext cx="7696200" cy="576064"/>
          </a:xfrm>
        </p:spPr>
        <p:txBody>
          <a:bodyPr/>
          <a:lstStyle/>
          <a:p>
            <a:r>
              <a:rPr lang="nb-NO" dirty="0" smtClean="0"/>
              <a:t>Kommunikasjon mellom systemene</a:t>
            </a:r>
            <a:endParaRPr lang="nb-NO" dirty="0"/>
          </a:p>
        </p:txBody>
      </p:sp>
      <p:sp>
        <p:nvSpPr>
          <p:cNvPr id="3" name="Content Placeholder 2"/>
          <p:cNvSpPr>
            <a:spLocks noGrp="1"/>
          </p:cNvSpPr>
          <p:nvPr>
            <p:ph idx="1"/>
          </p:nvPr>
        </p:nvSpPr>
        <p:spPr>
          <a:xfrm>
            <a:off x="990600" y="1412776"/>
            <a:ext cx="7696200" cy="4683224"/>
          </a:xfrm>
        </p:spPr>
        <p:txBody>
          <a:bodyPr/>
          <a:lstStyle/>
          <a:p>
            <a:pPr marL="514350" indent="-457200"/>
            <a:r>
              <a:rPr lang="nb-NO" sz="2400" dirty="0" smtClean="0"/>
              <a:t>Saksbehandlere</a:t>
            </a:r>
          </a:p>
          <a:p>
            <a:pPr lvl="2">
              <a:buFont typeface="Wingdings" panose="05000000000000000000" pitchFamily="2" charset="2"/>
              <a:buChar char="ü"/>
            </a:pPr>
            <a:r>
              <a:rPr lang="nb-NO" dirty="0" smtClean="0"/>
              <a:t>Si-fra		  8 </a:t>
            </a:r>
          </a:p>
          <a:p>
            <a:pPr lvl="2">
              <a:buFont typeface="Wingdings" panose="05000000000000000000" pitchFamily="2" charset="2"/>
              <a:buChar char="ü"/>
            </a:pPr>
            <a:r>
              <a:rPr lang="nb-NO" dirty="0" err="1" smtClean="0"/>
              <a:t>Xpand</a:t>
            </a:r>
            <a:r>
              <a:rPr lang="nb-NO" dirty="0" smtClean="0"/>
              <a:t>	10</a:t>
            </a:r>
          </a:p>
          <a:p>
            <a:pPr lvl="2">
              <a:buFont typeface="Wingdings" panose="05000000000000000000" pitchFamily="2" charset="2"/>
              <a:buChar char="ü"/>
            </a:pPr>
            <a:r>
              <a:rPr lang="nb-NO" dirty="0" smtClean="0"/>
              <a:t>CIM		25</a:t>
            </a:r>
          </a:p>
          <a:p>
            <a:pPr marL="571500" indent="-457200"/>
            <a:r>
              <a:rPr lang="nb-NO" sz="2400" dirty="0" smtClean="0"/>
              <a:t>HMS </a:t>
            </a:r>
            <a:r>
              <a:rPr lang="nb-NO" sz="2400" dirty="0"/>
              <a:t>avvik vil bli rapportert inn i </a:t>
            </a:r>
            <a:r>
              <a:rPr lang="nb-NO" sz="2400" dirty="0" smtClean="0"/>
              <a:t> Si-fra og i </a:t>
            </a:r>
            <a:r>
              <a:rPr lang="nb-NO" sz="2400" dirty="0" err="1" smtClean="0"/>
              <a:t>Xpand</a:t>
            </a:r>
            <a:r>
              <a:rPr lang="nb-NO" sz="2400" dirty="0" smtClean="0"/>
              <a:t> og </a:t>
            </a:r>
            <a:r>
              <a:rPr lang="nb-NO" sz="2400" dirty="0"/>
              <a:t>kan overføres til HMS-avvikssystemet ved at saksbehandlerne kommuniserer og sørger for at dokumentasjon og oppfølging tas videre i rett </a:t>
            </a:r>
            <a:r>
              <a:rPr lang="nb-NO" sz="2400" dirty="0" smtClean="0"/>
              <a:t>system.</a:t>
            </a:r>
          </a:p>
          <a:p>
            <a:pPr marL="571500" indent="-457200"/>
            <a:r>
              <a:rPr lang="nb-NO" sz="2400" dirty="0" smtClean="0"/>
              <a:t>Halvårlige </a:t>
            </a:r>
            <a:r>
              <a:rPr lang="nb-NO" sz="2400" dirty="0"/>
              <a:t>rapporter fra </a:t>
            </a:r>
            <a:r>
              <a:rPr lang="nb-NO" sz="2400" dirty="0" smtClean="0"/>
              <a:t>alle systemene </a:t>
            </a:r>
            <a:r>
              <a:rPr lang="nb-NO" sz="2400" dirty="0"/>
              <a:t>vil i tillegg  gi ledelsen et helhetlig bilde av hendelser innen HMS.</a:t>
            </a:r>
          </a:p>
          <a:p>
            <a:pPr lvl="1"/>
            <a:endParaRPr lang="nb-NO" dirty="0"/>
          </a:p>
        </p:txBody>
      </p:sp>
      <p:sp>
        <p:nvSpPr>
          <p:cNvPr id="5" name="Slide Number Placeholder 4"/>
          <p:cNvSpPr>
            <a:spLocks noGrp="1"/>
          </p:cNvSpPr>
          <p:nvPr>
            <p:ph type="sldNum" sz="quarter" idx="12"/>
          </p:nvPr>
        </p:nvSpPr>
        <p:spPr/>
        <p:txBody>
          <a:bodyPr/>
          <a:lstStyle/>
          <a:p>
            <a:pPr>
              <a:defRPr/>
            </a:pPr>
            <a:fld id="{3272E124-581F-5C46-A44F-4620125B4F28}" type="slidenum">
              <a:rPr lang="en-US" smtClean="0"/>
              <a:pPr>
                <a:defRPr/>
              </a:pPr>
              <a:t>15</a:t>
            </a:fld>
            <a:endParaRPr lang="en-US"/>
          </a:p>
        </p:txBody>
      </p:sp>
    </p:spTree>
    <p:extLst>
      <p:ext uri="{BB962C8B-B14F-4D97-AF65-F5344CB8AC3E}">
        <p14:creationId xmlns:p14="http://schemas.microsoft.com/office/powerpoint/2010/main" val="53389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7696200" cy="1143000"/>
          </a:xfrm>
        </p:spPr>
        <p:txBody>
          <a:bodyPr/>
          <a:lstStyle/>
          <a:p>
            <a:pPr marL="0" indent="0"/>
            <a:r>
              <a:rPr lang="nb-NO" dirty="0"/>
              <a:t>Bakgrunn og </a:t>
            </a:r>
            <a:r>
              <a:rPr lang="nb-NO" dirty="0" smtClean="0"/>
              <a:t>begrunnelse (1)</a:t>
            </a:r>
            <a:endParaRPr lang="nb-NO" dirty="0"/>
          </a:p>
        </p:txBody>
      </p:sp>
      <p:sp>
        <p:nvSpPr>
          <p:cNvPr id="3" name="Content Placeholder 2"/>
          <p:cNvSpPr>
            <a:spLocks noGrp="1"/>
          </p:cNvSpPr>
          <p:nvPr>
            <p:ph idx="1"/>
          </p:nvPr>
        </p:nvSpPr>
        <p:spPr>
          <a:xfrm>
            <a:off x="539552" y="2132856"/>
            <a:ext cx="7696200" cy="4104456"/>
          </a:xfrm>
        </p:spPr>
        <p:txBody>
          <a:bodyPr/>
          <a:lstStyle/>
          <a:p>
            <a:r>
              <a:rPr lang="nb-NO" sz="2000" dirty="0"/>
              <a:t>Arbeidsmiljøloven og forskrift om internkontroll setter krav til at alle virksomheter skal ha et fungerende internkontrollsystem. </a:t>
            </a:r>
            <a:endParaRPr lang="nb-NO" sz="2000" dirty="0" smtClean="0"/>
          </a:p>
          <a:p>
            <a:endParaRPr lang="nb-NO" sz="2000" dirty="0" smtClean="0"/>
          </a:p>
          <a:p>
            <a:r>
              <a:rPr lang="nb-NO" sz="2000" dirty="0" smtClean="0"/>
              <a:t>Nåværende </a:t>
            </a:r>
            <a:r>
              <a:rPr lang="nb-NO" sz="2000" dirty="0"/>
              <a:t>løsning for avviksrapportering ved UiO er ikke tilfredsstillende. Arbeidstilsynet ga i 2013 UiO pålegg om å implementere et hensiktsmessig </a:t>
            </a:r>
            <a:r>
              <a:rPr lang="nb-NO" sz="2000" dirty="0" smtClean="0"/>
              <a:t>HMS-avvikshåndterings-system. Pålegg oppfylt 15.01.16 på bakgrunn av prosjektbeskrivelse og implementering </a:t>
            </a:r>
            <a:r>
              <a:rPr lang="nb-NO" sz="2000" dirty="0" err="1" smtClean="0"/>
              <a:t>fom</a:t>
            </a:r>
            <a:r>
              <a:rPr lang="nb-NO" sz="2000" dirty="0" smtClean="0"/>
              <a:t> mars 2016.</a:t>
            </a:r>
          </a:p>
          <a:p>
            <a:endParaRPr lang="nb-NO" sz="2000" dirty="0" smtClean="0"/>
          </a:p>
          <a:p>
            <a:r>
              <a:rPr lang="nb-NO" sz="2000" dirty="0" smtClean="0"/>
              <a:t>I </a:t>
            </a:r>
            <a:r>
              <a:rPr lang="nb-NO" sz="2000" dirty="0"/>
              <a:t>UiOs årsplan for perioden 2015-2017, tiltak 15: Om helse, miljø og sikkerhet, er fristen for implementering av et elektroniskavvikssystem satt til 31.12.16. </a:t>
            </a:r>
          </a:p>
          <a:p>
            <a:endParaRPr lang="nb-NO" sz="1800" dirty="0"/>
          </a:p>
        </p:txBody>
      </p:sp>
      <p:sp>
        <p:nvSpPr>
          <p:cNvPr id="6" name="Slide Number Placeholder 5"/>
          <p:cNvSpPr>
            <a:spLocks noGrp="1"/>
          </p:cNvSpPr>
          <p:nvPr>
            <p:ph type="sldNum" sz="quarter" idx="12"/>
          </p:nvPr>
        </p:nvSpPr>
        <p:spPr/>
        <p:txBody>
          <a:bodyPr/>
          <a:lstStyle/>
          <a:p>
            <a:pPr>
              <a:defRPr/>
            </a:pPr>
            <a:fld id="{3272E124-581F-5C46-A44F-4620125B4F28}" type="slidenum">
              <a:rPr lang="en-US" smtClean="0"/>
              <a:pPr>
                <a:defRPr/>
              </a:pPr>
              <a:t>3</a:t>
            </a:fld>
            <a:endParaRPr lang="en-US"/>
          </a:p>
        </p:txBody>
      </p:sp>
    </p:spTree>
    <p:extLst>
      <p:ext uri="{BB962C8B-B14F-4D97-AF65-F5344CB8AC3E}">
        <p14:creationId xmlns:p14="http://schemas.microsoft.com/office/powerpoint/2010/main" val="1922280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Bakgrunn og </a:t>
            </a:r>
            <a:r>
              <a:rPr lang="nb-NO" dirty="0" smtClean="0"/>
              <a:t>begrunnelse (2)</a:t>
            </a:r>
            <a:endParaRPr lang="nb-NO" dirty="0"/>
          </a:p>
        </p:txBody>
      </p:sp>
      <p:sp>
        <p:nvSpPr>
          <p:cNvPr id="3" name="Content Placeholder 2"/>
          <p:cNvSpPr>
            <a:spLocks noGrp="1"/>
          </p:cNvSpPr>
          <p:nvPr>
            <p:ph idx="1"/>
          </p:nvPr>
        </p:nvSpPr>
        <p:spPr>
          <a:xfrm>
            <a:off x="971600" y="1916832"/>
            <a:ext cx="7696200" cy="4320480"/>
          </a:xfrm>
        </p:spPr>
        <p:txBody>
          <a:bodyPr/>
          <a:lstStyle/>
          <a:p>
            <a:r>
              <a:rPr lang="nb-NO" sz="2000" dirty="0" smtClean="0"/>
              <a:t>Et </a:t>
            </a:r>
            <a:r>
              <a:rPr lang="nb-NO" sz="2000" dirty="0"/>
              <a:t>elektronisk avvikssystem vil ikke alene være med på å løfte antall registreringer, men vil være en viktig premiss for å kunne håndtere og følge opp en betydelig økning (100 ganger flere rapporteringer</a:t>
            </a:r>
            <a:r>
              <a:rPr lang="nb-NO" sz="2000" dirty="0" smtClean="0"/>
              <a:t>)</a:t>
            </a:r>
          </a:p>
          <a:p>
            <a:pPr marL="0" indent="0">
              <a:buNone/>
            </a:pPr>
            <a:endParaRPr lang="nb-NO" sz="2000" dirty="0" smtClean="0"/>
          </a:p>
          <a:p>
            <a:r>
              <a:rPr lang="nb-NO" sz="2000" dirty="0" smtClean="0"/>
              <a:t>UiO </a:t>
            </a:r>
            <a:r>
              <a:rPr lang="nb-NO" sz="2000" dirty="0"/>
              <a:t>tidligere har valgt programvaren CIM® </a:t>
            </a:r>
            <a:r>
              <a:rPr lang="nb-NO" sz="2000" dirty="0" smtClean="0"/>
              <a:t>som </a:t>
            </a:r>
            <a:r>
              <a:rPr lang="nb-NO" sz="2000" dirty="0"/>
              <a:t>verktøy </a:t>
            </a:r>
            <a:r>
              <a:rPr lang="nb-NO" sz="2000" dirty="0" smtClean="0"/>
              <a:t>i beredskapsarbeid</a:t>
            </a:r>
            <a:r>
              <a:rPr lang="nb-NO" sz="2000" dirty="0"/>
              <a:t>. CIM® </a:t>
            </a:r>
            <a:r>
              <a:rPr lang="nb-NO" sz="2000" dirty="0" smtClean="0"/>
              <a:t>har også en avviksmodul og ved valg av dette verktøyet til system for HMS-avvik, unngår UiO en </a:t>
            </a:r>
            <a:r>
              <a:rPr lang="nb-NO" sz="2000" dirty="0"/>
              <a:t>ny formell kravspesifikasjon og </a:t>
            </a:r>
            <a:r>
              <a:rPr lang="nb-NO" sz="2000" dirty="0" smtClean="0"/>
              <a:t>anskaffelsesrunde. </a:t>
            </a:r>
          </a:p>
          <a:p>
            <a:endParaRPr lang="nb-NO" sz="2000" dirty="0" smtClean="0"/>
          </a:p>
          <a:p>
            <a:r>
              <a:rPr lang="nb-NO" sz="2000" dirty="0" smtClean="0"/>
              <a:t>Flere </a:t>
            </a:r>
            <a:r>
              <a:rPr lang="nb-NO" sz="2000" dirty="0"/>
              <a:t>i </a:t>
            </a:r>
            <a:r>
              <a:rPr lang="nb-NO" sz="2000" dirty="0" smtClean="0"/>
              <a:t>UH-sektoren </a:t>
            </a:r>
            <a:r>
              <a:rPr lang="nb-NO" sz="2000" dirty="0"/>
              <a:t>bruker </a:t>
            </a:r>
            <a:r>
              <a:rPr lang="nb-NO" sz="2000" dirty="0" smtClean="0"/>
              <a:t>CIM i beredskapsarbeid og avviksmodulen er i ferd med å implementeres ved UiT, </a:t>
            </a:r>
            <a:r>
              <a:rPr lang="nb-NO" sz="2000" dirty="0" err="1" smtClean="0"/>
              <a:t>UiN</a:t>
            </a:r>
            <a:r>
              <a:rPr lang="nb-NO" sz="2000" dirty="0" smtClean="0"/>
              <a:t> samt </a:t>
            </a:r>
            <a:r>
              <a:rPr lang="nb-NO" sz="2000" dirty="0" err="1" smtClean="0"/>
              <a:t>UiS</a:t>
            </a:r>
            <a:r>
              <a:rPr lang="nb-NO" sz="2000" dirty="0"/>
              <a:t>.</a:t>
            </a:r>
          </a:p>
        </p:txBody>
      </p:sp>
      <p:sp>
        <p:nvSpPr>
          <p:cNvPr id="5" name="Slide Number Placeholder 4"/>
          <p:cNvSpPr>
            <a:spLocks noGrp="1"/>
          </p:cNvSpPr>
          <p:nvPr>
            <p:ph type="sldNum" sz="quarter" idx="12"/>
          </p:nvPr>
        </p:nvSpPr>
        <p:spPr/>
        <p:txBody>
          <a:bodyPr/>
          <a:lstStyle/>
          <a:p>
            <a:pPr>
              <a:defRPr/>
            </a:pPr>
            <a:fld id="{3272E124-581F-5C46-A44F-4620125B4F28}" type="slidenum">
              <a:rPr lang="en-US" smtClean="0"/>
              <a:pPr>
                <a:defRPr/>
              </a:pPr>
              <a:t>4</a:t>
            </a:fld>
            <a:endParaRPr lang="en-US"/>
          </a:p>
        </p:txBody>
      </p:sp>
    </p:spTree>
    <p:extLst>
      <p:ext uri="{BB962C8B-B14F-4D97-AF65-F5344CB8AC3E}">
        <p14:creationId xmlns:p14="http://schemas.microsoft.com/office/powerpoint/2010/main" val="3558636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7696200" cy="1143000"/>
          </a:xfrm>
        </p:spPr>
        <p:txBody>
          <a:bodyPr/>
          <a:lstStyle/>
          <a:p>
            <a:r>
              <a:rPr lang="nb-NO" dirty="0" smtClean="0"/>
              <a:t>Mål og ønskede gevinster</a:t>
            </a:r>
            <a:endParaRPr lang="en-US" dirty="0"/>
          </a:p>
        </p:txBody>
      </p:sp>
      <p:sp>
        <p:nvSpPr>
          <p:cNvPr id="6" name="Slide Number Placeholder 5"/>
          <p:cNvSpPr>
            <a:spLocks noGrp="1"/>
          </p:cNvSpPr>
          <p:nvPr>
            <p:ph type="sldNum" sz="quarter" idx="12"/>
          </p:nvPr>
        </p:nvSpPr>
        <p:spPr/>
        <p:txBody>
          <a:bodyPr/>
          <a:lstStyle/>
          <a:p>
            <a:pPr>
              <a:defRPr/>
            </a:pPr>
            <a:fld id="{3272E124-581F-5C46-A44F-4620125B4F28}" type="slidenum">
              <a:rPr lang="en-US" smtClean="0"/>
              <a:pPr>
                <a:defRPr/>
              </a:pPr>
              <a:t>5</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185996842"/>
              </p:ext>
            </p:extLst>
          </p:nvPr>
        </p:nvGraphicFramePr>
        <p:xfrm>
          <a:off x="539552" y="1484784"/>
          <a:ext cx="8136904" cy="4608512"/>
        </p:xfrm>
        <a:graphic>
          <a:graphicData uri="http://schemas.openxmlformats.org/drawingml/2006/table">
            <a:tbl>
              <a:tblPr firstRow="1" bandRow="1">
                <a:tableStyleId>{21E4AEA4-8DFA-4A89-87EB-49C32662AFE0}</a:tableStyleId>
              </a:tblPr>
              <a:tblGrid>
                <a:gridCol w="1512168"/>
                <a:gridCol w="3912435"/>
                <a:gridCol w="2712301"/>
              </a:tblGrid>
              <a:tr h="477257">
                <a:tc>
                  <a:txBody>
                    <a:bodyPr/>
                    <a:lstStyle/>
                    <a:p>
                      <a:r>
                        <a:rPr lang="nb-NO" dirty="0" smtClean="0"/>
                        <a:t>Nivå</a:t>
                      </a:r>
                      <a:endParaRPr lang="nb-NO" dirty="0"/>
                    </a:p>
                  </a:txBody>
                  <a:tcPr>
                    <a:solidFill>
                      <a:srgbClr val="43A375"/>
                    </a:solidFill>
                  </a:tcPr>
                </a:tc>
                <a:tc>
                  <a:txBody>
                    <a:bodyPr/>
                    <a:lstStyle/>
                    <a:p>
                      <a:r>
                        <a:rPr lang="nb-NO" dirty="0" smtClean="0"/>
                        <a:t>Beskrivelse</a:t>
                      </a:r>
                      <a:endParaRPr lang="nb-NO" dirty="0"/>
                    </a:p>
                  </a:txBody>
                  <a:tcPr>
                    <a:solidFill>
                      <a:srgbClr val="43A375"/>
                    </a:solidFill>
                  </a:tcPr>
                </a:tc>
                <a:tc>
                  <a:txBody>
                    <a:bodyPr/>
                    <a:lstStyle/>
                    <a:p>
                      <a:r>
                        <a:rPr lang="nb-NO" dirty="0" smtClean="0"/>
                        <a:t>Suksesskriterier</a:t>
                      </a:r>
                      <a:endParaRPr lang="nb-NO" dirty="0"/>
                    </a:p>
                  </a:txBody>
                  <a:tcPr>
                    <a:solidFill>
                      <a:srgbClr val="43A375"/>
                    </a:solidFill>
                  </a:tcPr>
                </a:tc>
              </a:tr>
              <a:tr h="4131255">
                <a:tc>
                  <a:txBody>
                    <a:bodyPr/>
                    <a:lstStyle/>
                    <a:p>
                      <a:r>
                        <a:rPr lang="nb-NO" sz="1800" dirty="0" smtClean="0"/>
                        <a:t>Formål</a:t>
                      </a:r>
                    </a:p>
                    <a:p>
                      <a:r>
                        <a:rPr lang="nb-NO" sz="1800" dirty="0" smtClean="0"/>
                        <a:t>(for UiO)</a:t>
                      </a:r>
                      <a:endParaRPr lang="nb-NO" sz="1800" dirty="0"/>
                    </a:p>
                  </a:txBody>
                  <a:tcPr>
                    <a:solidFill>
                      <a:srgbClr val="43A375"/>
                    </a:solidFill>
                  </a:tcPr>
                </a:tc>
                <a:tc>
                  <a:txBody>
                    <a:bodyPr/>
                    <a:lstStyle/>
                    <a:p>
                      <a:pPr marL="285750" indent="-285750">
                        <a:buFont typeface="Arial" panose="020B0604020202020204" pitchFamily="34" charset="0"/>
                        <a:buChar char="•"/>
                      </a:pPr>
                      <a:r>
                        <a:rPr lang="nb-NO" sz="1600" b="1" kern="1200" dirty="0" smtClean="0">
                          <a:solidFill>
                            <a:schemeClr val="dk1"/>
                          </a:solidFill>
                          <a:effectLst/>
                          <a:latin typeface="+mn-lt"/>
                          <a:ea typeface="+mn-ea"/>
                          <a:cs typeface="+mn-cs"/>
                        </a:rPr>
                        <a:t>Ha risiko under kontroll ved</a:t>
                      </a:r>
                      <a:r>
                        <a:rPr lang="nb-NO" sz="1600" kern="1200" dirty="0" smtClean="0">
                          <a:solidFill>
                            <a:schemeClr val="dk1"/>
                          </a:solidFill>
                          <a:effectLst/>
                          <a:latin typeface="+mn-lt"/>
                          <a:ea typeface="+mn-ea"/>
                          <a:cs typeface="+mn-cs"/>
                        </a:rPr>
                        <a:t> at enheter ved UiO skal arbeide for i all sin virksomhet å fremstå som fullt forsvarlig gjennom et aktivt arbeid med:</a:t>
                      </a:r>
                    </a:p>
                    <a:p>
                      <a:pPr marL="742950" lvl="1" indent="-285750">
                        <a:buFontTx/>
                        <a:buChar char="-"/>
                      </a:pPr>
                      <a:r>
                        <a:rPr lang="nb-NO" sz="1600" kern="1200" dirty="0" smtClean="0">
                          <a:solidFill>
                            <a:schemeClr val="dk1"/>
                          </a:solidFill>
                          <a:effectLst/>
                          <a:latin typeface="+mn-lt"/>
                          <a:ea typeface="+mn-ea"/>
                          <a:cs typeface="+mn-cs"/>
                        </a:rPr>
                        <a:t>Identifisering av aktuelle       </a:t>
                      </a:r>
                    </a:p>
                    <a:p>
                      <a:pPr marL="457200" lvl="1" indent="0">
                        <a:buFontTx/>
                        <a:buNone/>
                      </a:pPr>
                      <a:r>
                        <a:rPr lang="nb-NO" sz="1600" kern="1200" dirty="0" smtClean="0">
                          <a:solidFill>
                            <a:schemeClr val="dk1"/>
                          </a:solidFill>
                          <a:effectLst/>
                          <a:latin typeface="+mn-lt"/>
                          <a:ea typeface="+mn-ea"/>
                          <a:cs typeface="+mn-cs"/>
                        </a:rPr>
                        <a:t>     HMS-risikoer</a:t>
                      </a:r>
                    </a:p>
                    <a:p>
                      <a:pPr marL="457200" lvl="1" indent="0">
                        <a:buFont typeface="Arial" panose="020B0604020202020204" pitchFamily="34" charset="0"/>
                        <a:buNone/>
                      </a:pPr>
                      <a:r>
                        <a:rPr lang="nb-NO" sz="1600" kern="1200" dirty="0" smtClean="0">
                          <a:solidFill>
                            <a:schemeClr val="dk1"/>
                          </a:solidFill>
                          <a:effectLst/>
                          <a:latin typeface="+mn-lt"/>
                          <a:ea typeface="+mn-ea"/>
                          <a:cs typeface="+mn-cs"/>
                        </a:rPr>
                        <a:t>-    Konkret ansvarsplassering</a:t>
                      </a:r>
                    </a:p>
                    <a:p>
                      <a:pPr marL="742950" lvl="1" indent="-285750">
                        <a:buFontTx/>
                        <a:buChar char="-"/>
                      </a:pPr>
                      <a:r>
                        <a:rPr lang="nb-NO" sz="1600" kern="1200" dirty="0" smtClean="0">
                          <a:solidFill>
                            <a:schemeClr val="dk1"/>
                          </a:solidFill>
                          <a:effectLst/>
                          <a:latin typeface="+mn-lt"/>
                          <a:ea typeface="+mn-ea"/>
                          <a:cs typeface="+mn-cs"/>
                        </a:rPr>
                        <a:t>God risikostyring og tilpasset    </a:t>
                      </a:r>
                      <a:r>
                        <a:rPr lang="nb-NO" sz="1600" kern="1200" baseline="0" dirty="0" smtClean="0">
                          <a:solidFill>
                            <a:schemeClr val="dk1"/>
                          </a:solidFill>
                          <a:effectLst/>
                          <a:latin typeface="+mn-lt"/>
                          <a:ea typeface="+mn-ea"/>
                          <a:cs typeface="+mn-cs"/>
                        </a:rPr>
                        <a:t>  </a:t>
                      </a:r>
                    </a:p>
                    <a:p>
                      <a:pPr marL="457200" lvl="1" indent="0">
                        <a:buFontTx/>
                        <a:buNone/>
                      </a:pPr>
                      <a:r>
                        <a:rPr lang="nb-NO" sz="1600" kern="1200" baseline="0" dirty="0" smtClean="0">
                          <a:solidFill>
                            <a:schemeClr val="dk1"/>
                          </a:solidFill>
                          <a:effectLst/>
                          <a:latin typeface="+mn-lt"/>
                          <a:ea typeface="+mn-ea"/>
                          <a:cs typeface="+mn-cs"/>
                        </a:rPr>
                        <a:t>     </a:t>
                      </a:r>
                      <a:r>
                        <a:rPr lang="nb-NO" sz="1600" kern="1200" dirty="0" smtClean="0">
                          <a:solidFill>
                            <a:schemeClr val="dk1"/>
                          </a:solidFill>
                          <a:effectLst/>
                          <a:latin typeface="+mn-lt"/>
                          <a:ea typeface="+mn-ea"/>
                          <a:cs typeface="+mn-cs"/>
                        </a:rPr>
                        <a:t>beredskap </a:t>
                      </a:r>
                    </a:p>
                    <a:p>
                      <a:pPr marL="457200" lvl="1" indent="0">
                        <a:buFontTx/>
                        <a:buNone/>
                      </a:pPr>
                      <a:endParaRPr lang="nb-NO" sz="16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nb-NO" sz="1600" kern="1200" dirty="0" smtClean="0">
                          <a:solidFill>
                            <a:schemeClr val="dk1"/>
                          </a:solidFill>
                          <a:effectLst/>
                          <a:latin typeface="+mn-lt"/>
                          <a:ea typeface="+mn-ea"/>
                          <a:cs typeface="+mn-cs"/>
                        </a:rPr>
                        <a:t>UiOs årsplan 2015-2017, tiltak 15, om helse, miljø og sikkerhet: Implementering elektroniskavvikssystem. Frist: 31.12.16.</a:t>
                      </a:r>
                      <a:endParaRPr lang="nb-NO" sz="1600" dirty="0"/>
                    </a:p>
                  </a:txBody>
                  <a:tcPr/>
                </a:tc>
                <a:tc>
                  <a:txBody>
                    <a:bodyPr/>
                    <a:lstStyle/>
                    <a:p>
                      <a:pPr marL="285750" indent="-285750">
                        <a:buFont typeface="Arial" panose="020B0604020202020204" pitchFamily="34" charset="0"/>
                        <a:buChar char="•"/>
                      </a:pPr>
                      <a:r>
                        <a:rPr lang="nb-NO" sz="1600" kern="1200" dirty="0" smtClean="0">
                          <a:solidFill>
                            <a:schemeClr val="dk1"/>
                          </a:solidFill>
                          <a:effectLst/>
                          <a:latin typeface="+mn-lt"/>
                          <a:ea typeface="+mn-ea"/>
                          <a:cs typeface="+mn-cs"/>
                        </a:rPr>
                        <a:t>Ledelse benytter avvikssystemet som verktøy i arbeidet med å identifisere HMS-risikoer</a:t>
                      </a:r>
                    </a:p>
                    <a:p>
                      <a:pPr marL="285750" indent="-285750">
                        <a:buFont typeface="Arial" panose="020B0604020202020204" pitchFamily="34" charset="0"/>
                        <a:buChar char="•"/>
                      </a:pPr>
                      <a:endParaRPr lang="nb-NO" sz="16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nb-NO" sz="1600" kern="1200" dirty="0" smtClean="0">
                          <a:solidFill>
                            <a:schemeClr val="dk1"/>
                          </a:solidFill>
                          <a:effectLst/>
                          <a:latin typeface="+mn-lt"/>
                          <a:ea typeface="+mn-ea"/>
                          <a:cs typeface="+mn-cs"/>
                        </a:rPr>
                        <a:t>Ledelse følger opp i linjen at tiltak iverksettes og evalueres</a:t>
                      </a:r>
                      <a:endParaRPr lang="nb-NO" sz="1600" dirty="0"/>
                    </a:p>
                  </a:txBody>
                  <a:tcPr/>
                </a:tc>
              </a:tr>
            </a:tbl>
          </a:graphicData>
        </a:graphic>
      </p:graphicFrame>
    </p:spTree>
    <p:extLst>
      <p:ext uri="{BB962C8B-B14F-4D97-AF65-F5344CB8AC3E}">
        <p14:creationId xmlns:p14="http://schemas.microsoft.com/office/powerpoint/2010/main" val="1098781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3272E124-581F-5C46-A44F-4620125B4F28}" type="slidenum">
              <a:rPr lang="en-US" smtClean="0"/>
              <a:pPr>
                <a:defRPr/>
              </a:pPr>
              <a:t>6</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013197217"/>
              </p:ext>
            </p:extLst>
          </p:nvPr>
        </p:nvGraphicFramePr>
        <p:xfrm>
          <a:off x="539552" y="1340768"/>
          <a:ext cx="8245425" cy="4437136"/>
        </p:xfrm>
        <a:graphic>
          <a:graphicData uri="http://schemas.openxmlformats.org/drawingml/2006/table">
            <a:tbl>
              <a:tblPr firstRow="1" bandRow="1">
                <a:tableStyleId>{21E4AEA4-8DFA-4A89-87EB-49C32662AFE0}</a:tableStyleId>
              </a:tblPr>
              <a:tblGrid>
                <a:gridCol w="1532336"/>
                <a:gridCol w="3964614"/>
                <a:gridCol w="2748475"/>
              </a:tblGrid>
              <a:tr h="627136">
                <a:tc>
                  <a:txBody>
                    <a:bodyPr/>
                    <a:lstStyle/>
                    <a:p>
                      <a:r>
                        <a:rPr lang="nb-NO" dirty="0" smtClean="0"/>
                        <a:t>Nivå</a:t>
                      </a:r>
                      <a:endParaRPr lang="nb-NO" dirty="0"/>
                    </a:p>
                  </a:txBody>
                  <a:tcPr>
                    <a:solidFill>
                      <a:srgbClr val="43A375"/>
                    </a:solidFill>
                  </a:tcPr>
                </a:tc>
                <a:tc>
                  <a:txBody>
                    <a:bodyPr/>
                    <a:lstStyle/>
                    <a:p>
                      <a:r>
                        <a:rPr lang="nb-NO" dirty="0" smtClean="0"/>
                        <a:t>Beskrivelse</a:t>
                      </a:r>
                      <a:endParaRPr lang="nb-NO" dirty="0"/>
                    </a:p>
                  </a:txBody>
                  <a:tcPr>
                    <a:solidFill>
                      <a:srgbClr val="43A375"/>
                    </a:solidFill>
                  </a:tcPr>
                </a:tc>
                <a:tc>
                  <a:txBody>
                    <a:bodyPr/>
                    <a:lstStyle/>
                    <a:p>
                      <a:r>
                        <a:rPr lang="nb-NO" dirty="0" smtClean="0"/>
                        <a:t>Suksesskriterier</a:t>
                      </a:r>
                      <a:endParaRPr lang="nb-NO" dirty="0"/>
                    </a:p>
                  </a:txBody>
                  <a:tcPr>
                    <a:solidFill>
                      <a:srgbClr val="43A375"/>
                    </a:solidFill>
                  </a:tcPr>
                </a:tc>
              </a:tr>
              <a:tr h="1740226">
                <a:tc>
                  <a:txBody>
                    <a:bodyPr/>
                    <a:lstStyle/>
                    <a:p>
                      <a:r>
                        <a:rPr lang="nb-NO" sz="1800" kern="1200" dirty="0" smtClean="0">
                          <a:solidFill>
                            <a:schemeClr val="dk1"/>
                          </a:solidFill>
                          <a:effectLst/>
                          <a:latin typeface="+mn-lt"/>
                          <a:ea typeface="+mn-ea"/>
                          <a:cs typeface="+mn-cs"/>
                        </a:rPr>
                        <a:t>Effektmål (langsiktige positive gevinster)</a:t>
                      </a:r>
                      <a:endParaRPr lang="nb-NO" sz="1800" dirty="0"/>
                    </a:p>
                  </a:txBody>
                  <a:tcPr>
                    <a:solidFill>
                      <a:srgbClr val="43A375"/>
                    </a:solidFill>
                  </a:tcPr>
                </a:tc>
                <a:tc>
                  <a:txBody>
                    <a:bodyPr/>
                    <a:lstStyle/>
                    <a:p>
                      <a:r>
                        <a:rPr lang="nb-NO" sz="1600" kern="1200" dirty="0" smtClean="0">
                          <a:solidFill>
                            <a:schemeClr val="dk1"/>
                          </a:solidFill>
                          <a:effectLst/>
                          <a:latin typeface="+mn-lt"/>
                          <a:ea typeface="+mn-ea"/>
                          <a:cs typeface="+mn-cs"/>
                        </a:rPr>
                        <a:t>Det elektroniske avvikssystemet vil være mer brukervennlig og bidra til at flere avvik rapporteres inn. Flere avvik vil gi et bedre datagrunnlag for analyse og bidra til en mer presis vurdering av hvilke tiltak som skal settes inn hvor. </a:t>
                      </a:r>
                    </a:p>
                    <a:p>
                      <a:endParaRPr lang="nb-NO" sz="1600" dirty="0"/>
                    </a:p>
                  </a:txBody>
                  <a:tcPr/>
                </a:tc>
                <a:tc>
                  <a:txBody>
                    <a:bodyPr/>
                    <a:lstStyle/>
                    <a:p>
                      <a:pPr>
                        <a:spcAft>
                          <a:spcPts val="600"/>
                        </a:spcAft>
                      </a:pPr>
                      <a:r>
                        <a:rPr lang="nb-NO" sz="1600" dirty="0">
                          <a:effectLst/>
                          <a:latin typeface="+mn-lt"/>
                          <a:ea typeface="MS Mincho"/>
                          <a:cs typeface="Arial"/>
                        </a:rPr>
                        <a:t>Ledelse benytter avvikssystemet som verktøy i arbeidet med kontinuerlig forbedring av arbeidsprosesser både </a:t>
                      </a:r>
                      <a:r>
                        <a:rPr lang="nb-NO" sz="1600" dirty="0" err="1">
                          <a:effectLst/>
                          <a:latin typeface="+mn-lt"/>
                          <a:ea typeface="MS Mincho"/>
                          <a:cs typeface="Arial"/>
                        </a:rPr>
                        <a:t>mtp</a:t>
                      </a:r>
                      <a:r>
                        <a:rPr lang="nb-NO" sz="1600" dirty="0">
                          <a:effectLst/>
                          <a:latin typeface="+mn-lt"/>
                          <a:ea typeface="MS Mincho"/>
                          <a:cs typeface="Arial"/>
                        </a:rPr>
                        <a:t> HMSB, og effektiv drift.</a:t>
                      </a:r>
                      <a:endParaRPr lang="nb-NO" sz="1600" dirty="0">
                        <a:effectLst/>
                        <a:latin typeface="+mn-lt"/>
                        <a:ea typeface="MS Mincho"/>
                        <a:cs typeface="Times New Roman"/>
                      </a:endParaRPr>
                    </a:p>
                  </a:txBody>
                  <a:tcPr marL="68580" marR="68580" marT="0" marB="0"/>
                </a:tc>
              </a:tr>
              <a:tr h="1946694">
                <a:tc>
                  <a:txBody>
                    <a:bodyPr/>
                    <a:lstStyle/>
                    <a:p>
                      <a:r>
                        <a:rPr lang="nb-NO" sz="1800" kern="1200" dirty="0" smtClean="0">
                          <a:solidFill>
                            <a:schemeClr val="dk1"/>
                          </a:solidFill>
                          <a:effectLst/>
                          <a:latin typeface="+mn-lt"/>
                          <a:ea typeface="+mn-ea"/>
                          <a:cs typeface="+mn-cs"/>
                        </a:rPr>
                        <a:t>Resultatmål (de målene som prosjektet skal oppnå i prosjektets levetid) </a:t>
                      </a:r>
                      <a:endParaRPr lang="nb-NO" sz="1800" dirty="0"/>
                    </a:p>
                  </a:txBody>
                  <a:tcPr>
                    <a:solidFill>
                      <a:srgbClr val="43A375"/>
                    </a:solidFill>
                  </a:tcPr>
                </a:tc>
                <a:tc>
                  <a:txBody>
                    <a:bodyPr/>
                    <a:lstStyle/>
                    <a:p>
                      <a:pPr marL="285750" indent="-285750">
                        <a:buFont typeface="Arial" panose="020B0604020202020204" pitchFamily="34" charset="0"/>
                        <a:buChar char="•"/>
                      </a:pPr>
                      <a:r>
                        <a:rPr lang="nb-NO" sz="1600" kern="1200" dirty="0" smtClean="0">
                          <a:solidFill>
                            <a:schemeClr val="dk1"/>
                          </a:solidFill>
                          <a:effectLst/>
                          <a:latin typeface="+mn-lt"/>
                          <a:ea typeface="+mn-ea"/>
                          <a:cs typeface="+mn-cs"/>
                        </a:rPr>
                        <a:t>En synlig og tilgjengelig løsning for rapportering av HMS-avvik</a:t>
                      </a:r>
                    </a:p>
                    <a:p>
                      <a:pPr marL="0" indent="0">
                        <a:buFont typeface="Arial" panose="020B0604020202020204" pitchFamily="34" charset="0"/>
                        <a:buNone/>
                      </a:pPr>
                      <a:r>
                        <a:rPr lang="nb-NO" sz="1600" kern="1200" dirty="0" smtClean="0">
                          <a:solidFill>
                            <a:schemeClr val="dk1"/>
                          </a:solidFill>
                          <a:effectLst/>
                          <a:latin typeface="+mn-lt"/>
                          <a:ea typeface="+mn-ea"/>
                          <a:cs typeface="+mn-cs"/>
                        </a:rPr>
                        <a:t> </a:t>
                      </a:r>
                    </a:p>
                    <a:p>
                      <a:pPr marL="285750" indent="-285750">
                        <a:buFont typeface="Arial" panose="020B0604020202020204" pitchFamily="34" charset="0"/>
                        <a:buChar char="•"/>
                      </a:pPr>
                      <a:r>
                        <a:rPr lang="nb-NO" sz="1600" kern="1200" dirty="0" smtClean="0">
                          <a:solidFill>
                            <a:schemeClr val="dk1"/>
                          </a:solidFill>
                          <a:effectLst/>
                          <a:latin typeface="+mn-lt"/>
                          <a:ea typeface="+mn-ea"/>
                          <a:cs typeface="+mn-cs"/>
                        </a:rPr>
                        <a:t>Systematisk oppfølging av HMS-avvik</a:t>
                      </a:r>
                    </a:p>
                    <a:p>
                      <a:endParaRPr lang="nb-NO" sz="1600" dirty="0"/>
                    </a:p>
                  </a:txBody>
                  <a:tcPr/>
                </a:tc>
                <a:tc>
                  <a:txBody>
                    <a:bodyPr/>
                    <a:lstStyle/>
                    <a:p>
                      <a:pPr marL="285750" indent="-285750">
                        <a:buFont typeface="Arial" panose="020B0604020202020204" pitchFamily="34" charset="0"/>
                        <a:buChar char="•"/>
                      </a:pPr>
                      <a:r>
                        <a:rPr lang="nb-NO" sz="1600" kern="1200" dirty="0" smtClean="0">
                          <a:solidFill>
                            <a:schemeClr val="dk1"/>
                          </a:solidFill>
                          <a:effectLst/>
                          <a:latin typeface="+mn-lt"/>
                          <a:ea typeface="+mn-ea"/>
                          <a:cs typeface="+mn-cs"/>
                        </a:rPr>
                        <a:t>Brukervennlig grensesnitt</a:t>
                      </a:r>
                    </a:p>
                    <a:p>
                      <a:pPr marL="285750" indent="-285750">
                        <a:buFont typeface="Arial" panose="020B0604020202020204" pitchFamily="34" charset="0"/>
                        <a:buChar char="•"/>
                      </a:pPr>
                      <a:r>
                        <a:rPr lang="nb-NO" sz="1600" kern="1200" dirty="0" smtClean="0">
                          <a:solidFill>
                            <a:schemeClr val="dk1"/>
                          </a:solidFill>
                          <a:effectLst/>
                          <a:latin typeface="+mn-lt"/>
                          <a:ea typeface="+mn-ea"/>
                          <a:cs typeface="+mn-cs"/>
                        </a:rPr>
                        <a:t>Hensiktsmessig saksgang tilpasset virksomhet</a:t>
                      </a:r>
                    </a:p>
                    <a:p>
                      <a:pPr marL="285750" indent="-285750">
                        <a:buFont typeface="Arial" panose="020B0604020202020204" pitchFamily="34" charset="0"/>
                        <a:buChar char="•"/>
                      </a:pPr>
                      <a:r>
                        <a:rPr lang="nb-NO" sz="1600" kern="1200" dirty="0" smtClean="0">
                          <a:solidFill>
                            <a:schemeClr val="dk1"/>
                          </a:solidFill>
                          <a:effectLst/>
                          <a:latin typeface="+mn-lt"/>
                          <a:ea typeface="+mn-ea"/>
                          <a:cs typeface="+mn-cs"/>
                        </a:rPr>
                        <a:t>Saksbehandlere og ledere bruker om systemet</a:t>
                      </a:r>
                    </a:p>
                    <a:p>
                      <a:pPr marL="285750" indent="-285750">
                        <a:buFont typeface="Arial" panose="020B0604020202020204" pitchFamily="34" charset="0"/>
                        <a:buChar char="•"/>
                      </a:pPr>
                      <a:r>
                        <a:rPr lang="nb-NO" sz="1600" kern="1200" dirty="0" smtClean="0">
                          <a:solidFill>
                            <a:schemeClr val="dk1"/>
                          </a:solidFill>
                          <a:effectLst/>
                          <a:latin typeface="+mn-lt"/>
                          <a:ea typeface="+mn-ea"/>
                          <a:cs typeface="+mn-cs"/>
                        </a:rPr>
                        <a:t>Verktøy støtter prosessen</a:t>
                      </a:r>
                      <a:endParaRPr lang="nb-NO" sz="1600" dirty="0">
                        <a:effectLst/>
                        <a:latin typeface="+mn-lt"/>
                        <a:ea typeface="MS Mincho"/>
                        <a:cs typeface="Times New Roman"/>
                      </a:endParaRPr>
                    </a:p>
                  </a:txBody>
                  <a:tcPr marL="68580" marR="68580" marT="0" marB="0"/>
                </a:tc>
              </a:tr>
            </a:tbl>
          </a:graphicData>
        </a:graphic>
      </p:graphicFrame>
    </p:spTree>
    <p:extLst>
      <p:ext uri="{BB962C8B-B14F-4D97-AF65-F5344CB8AC3E}">
        <p14:creationId xmlns:p14="http://schemas.microsoft.com/office/powerpoint/2010/main" val="1885074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91264" cy="1143000"/>
          </a:xfrm>
        </p:spPr>
        <p:txBody>
          <a:bodyPr/>
          <a:lstStyle/>
          <a:p>
            <a:r>
              <a:rPr lang="nb-NO" dirty="0" smtClean="0"/>
              <a:t>Prosjektets leveranser og avgrensning</a:t>
            </a:r>
            <a:endParaRPr lang="en-US" dirty="0"/>
          </a:p>
        </p:txBody>
      </p:sp>
      <p:sp>
        <p:nvSpPr>
          <p:cNvPr id="3" name="Content Placeholder 2"/>
          <p:cNvSpPr>
            <a:spLocks noGrp="1"/>
          </p:cNvSpPr>
          <p:nvPr>
            <p:ph idx="1"/>
          </p:nvPr>
        </p:nvSpPr>
        <p:spPr>
          <a:xfrm>
            <a:off x="971600" y="1628800"/>
            <a:ext cx="7571184" cy="4248472"/>
          </a:xfrm>
        </p:spPr>
        <p:txBody>
          <a:bodyPr/>
          <a:lstStyle/>
          <a:p>
            <a:pPr marL="0" indent="0">
              <a:buNone/>
            </a:pPr>
            <a:r>
              <a:rPr lang="en-US" sz="2400" dirty="0" err="1" smtClean="0"/>
              <a:t>Viktigste</a:t>
            </a:r>
            <a:r>
              <a:rPr lang="en-US" sz="2400" dirty="0" smtClean="0"/>
              <a:t> </a:t>
            </a:r>
            <a:r>
              <a:rPr lang="en-US" sz="2400" dirty="0" err="1" smtClean="0"/>
              <a:t>leveranser</a:t>
            </a:r>
            <a:r>
              <a:rPr lang="en-US" sz="2400" dirty="0" smtClean="0"/>
              <a:t>:</a:t>
            </a:r>
          </a:p>
          <a:p>
            <a:r>
              <a:rPr lang="nb-NO" sz="2400" dirty="0"/>
              <a:t>Et elektronisk </a:t>
            </a:r>
            <a:r>
              <a:rPr lang="nb-NO" sz="2400" dirty="0" smtClean="0"/>
              <a:t>system for HMS-avvik </a:t>
            </a:r>
            <a:r>
              <a:rPr lang="nb-NO" sz="2400" dirty="0"/>
              <a:t>implementert for alle enheter ved UiO. </a:t>
            </a:r>
            <a:endParaRPr lang="en-US" sz="2400" dirty="0"/>
          </a:p>
          <a:p>
            <a:r>
              <a:rPr lang="nb-NO" sz="2400" dirty="0"/>
              <a:t>Overordnet rammeverk for systematisk oppfølging av </a:t>
            </a:r>
            <a:r>
              <a:rPr lang="nb-NO" sz="2400" dirty="0" smtClean="0"/>
              <a:t>HMS–avvik ved </a:t>
            </a:r>
            <a:r>
              <a:rPr lang="nb-NO" sz="2400" dirty="0"/>
              <a:t>UiO.</a:t>
            </a:r>
          </a:p>
          <a:p>
            <a:pPr marL="0" indent="0">
              <a:buNone/>
            </a:pPr>
            <a:endParaRPr lang="en-US" sz="2400" dirty="0" smtClean="0"/>
          </a:p>
          <a:p>
            <a:pPr marL="0" indent="0">
              <a:buNone/>
            </a:pPr>
            <a:r>
              <a:rPr lang="en-US" sz="2400" dirty="0" err="1" smtClean="0"/>
              <a:t>Avgrensning</a:t>
            </a:r>
            <a:r>
              <a:rPr lang="en-US" sz="2400" dirty="0" smtClean="0"/>
              <a:t>:</a:t>
            </a:r>
          </a:p>
          <a:p>
            <a:r>
              <a:rPr lang="nb-NO" sz="2400" dirty="0"/>
              <a:t>UiO har egne prosedyrer for seksuell trakassering, mobbing, og </a:t>
            </a:r>
            <a:r>
              <a:rPr lang="nb-NO" sz="2400" dirty="0" smtClean="0"/>
              <a:t>konflikthåndtering</a:t>
            </a:r>
          </a:p>
        </p:txBody>
      </p:sp>
      <p:sp>
        <p:nvSpPr>
          <p:cNvPr id="6" name="Slide Number Placeholder 5"/>
          <p:cNvSpPr>
            <a:spLocks noGrp="1"/>
          </p:cNvSpPr>
          <p:nvPr>
            <p:ph type="sldNum" sz="quarter" idx="12"/>
          </p:nvPr>
        </p:nvSpPr>
        <p:spPr/>
        <p:txBody>
          <a:bodyPr/>
          <a:lstStyle/>
          <a:p>
            <a:pPr>
              <a:defRPr/>
            </a:pPr>
            <a:fld id="{3272E124-581F-5C46-A44F-4620125B4F28}" type="slidenum">
              <a:rPr lang="en-US" smtClean="0"/>
              <a:pPr>
                <a:defRPr/>
              </a:pPr>
              <a:t>7</a:t>
            </a:fld>
            <a:endParaRPr lang="en-US"/>
          </a:p>
        </p:txBody>
      </p:sp>
    </p:spTree>
    <p:extLst>
      <p:ext uri="{BB962C8B-B14F-4D97-AF65-F5344CB8AC3E}">
        <p14:creationId xmlns:p14="http://schemas.microsoft.com/office/powerpoint/2010/main" val="2137496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Styringsgruppe</a:t>
            </a:r>
            <a:endParaRPr lang="nb-NO" dirty="0"/>
          </a:p>
        </p:txBody>
      </p:sp>
      <p:sp>
        <p:nvSpPr>
          <p:cNvPr id="3" name="Content Placeholder 2"/>
          <p:cNvSpPr>
            <a:spLocks noGrp="1"/>
          </p:cNvSpPr>
          <p:nvPr>
            <p:ph idx="1"/>
          </p:nvPr>
        </p:nvSpPr>
        <p:spPr/>
        <p:txBody>
          <a:bodyPr/>
          <a:lstStyle/>
          <a:p>
            <a:pPr lvl="0"/>
            <a:r>
              <a:rPr lang="nb-NO" dirty="0"/>
              <a:t>Yngve </a:t>
            </a:r>
            <a:r>
              <a:rPr lang="nb-NO" dirty="0" smtClean="0"/>
              <a:t>Hafting, vara hovedverneombud</a:t>
            </a:r>
          </a:p>
          <a:p>
            <a:pPr lvl="0"/>
            <a:r>
              <a:rPr lang="nb-NO" dirty="0" smtClean="0"/>
              <a:t>Leif Erling Jensen, ass</a:t>
            </a:r>
            <a:r>
              <a:rPr lang="nb-NO" dirty="0"/>
              <a:t>. </a:t>
            </a:r>
            <a:r>
              <a:rPr lang="nb-NO" dirty="0" err="1"/>
              <a:t>f</a:t>
            </a:r>
            <a:r>
              <a:rPr lang="nb-NO" dirty="0" err="1" smtClean="0"/>
              <a:t>ak</a:t>
            </a:r>
            <a:r>
              <a:rPr lang="nb-NO" dirty="0" smtClean="0"/>
              <a:t>. direktør OD</a:t>
            </a:r>
          </a:p>
          <a:p>
            <a:r>
              <a:rPr lang="nb-NO" dirty="0"/>
              <a:t>Thorbjørn </a:t>
            </a:r>
            <a:r>
              <a:rPr lang="nb-NO" dirty="0" smtClean="0"/>
              <a:t>Nordbø, ass</a:t>
            </a:r>
            <a:r>
              <a:rPr lang="nb-NO" dirty="0"/>
              <a:t>. </a:t>
            </a:r>
            <a:r>
              <a:rPr lang="nb-NO" dirty="0" err="1"/>
              <a:t>f</a:t>
            </a:r>
            <a:r>
              <a:rPr lang="nb-NO" dirty="0" err="1" smtClean="0"/>
              <a:t>ak</a:t>
            </a:r>
            <a:r>
              <a:rPr lang="nb-NO" dirty="0" smtClean="0"/>
              <a:t>. direktør HF</a:t>
            </a:r>
          </a:p>
          <a:p>
            <a:r>
              <a:rPr lang="nb-NO" dirty="0" smtClean="0"/>
              <a:t>Ellen Tefre, </a:t>
            </a:r>
            <a:r>
              <a:rPr lang="nb-NO" dirty="0"/>
              <a:t>Avdeling for Fagstøtte (Si-fra</a:t>
            </a:r>
            <a:r>
              <a:rPr lang="nb-NO" dirty="0" smtClean="0"/>
              <a:t>)</a:t>
            </a:r>
          </a:p>
          <a:p>
            <a:pPr lvl="0"/>
            <a:r>
              <a:rPr lang="nb-NO" dirty="0"/>
              <a:t>Elisabeth </a:t>
            </a:r>
            <a:r>
              <a:rPr lang="nb-NO" dirty="0" smtClean="0"/>
              <a:t>Mona, seksjonsleder HMS </a:t>
            </a:r>
          </a:p>
          <a:p>
            <a:pPr lvl="0"/>
            <a:r>
              <a:rPr lang="nb-NO" dirty="0" smtClean="0"/>
              <a:t>Roger Markgraf-Bye, AP </a:t>
            </a:r>
            <a:r>
              <a:rPr lang="nb-NO" dirty="0"/>
              <a:t>(jurist</a:t>
            </a:r>
            <a:r>
              <a:rPr lang="nb-NO" dirty="0" smtClean="0"/>
              <a:t>)</a:t>
            </a:r>
          </a:p>
          <a:p>
            <a:pPr lvl="0"/>
            <a:r>
              <a:rPr lang="nb-NO" dirty="0" smtClean="0"/>
              <a:t> </a:t>
            </a:r>
            <a:r>
              <a:rPr lang="nb-NO" dirty="0"/>
              <a:t>Anita </a:t>
            </a:r>
            <a:r>
              <a:rPr lang="nb-NO" dirty="0" smtClean="0"/>
              <a:t>Sandberg, HMS </a:t>
            </a:r>
            <a:r>
              <a:rPr lang="nb-NO" dirty="0"/>
              <a:t>og beredskapsdirektør </a:t>
            </a:r>
            <a:r>
              <a:rPr lang="nb-NO" dirty="0" smtClean="0"/>
              <a:t>(</a:t>
            </a:r>
            <a:r>
              <a:rPr lang="nb-NO" dirty="0"/>
              <a:t>prosjekteier). </a:t>
            </a:r>
          </a:p>
          <a:p>
            <a:endParaRPr lang="nb-NO"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272E124-581F-5C46-A44F-4620125B4F28}" type="slidenum">
              <a:rPr lang="en-US" smtClean="0"/>
              <a:pPr>
                <a:defRPr/>
              </a:pPr>
              <a:t>8</a:t>
            </a:fld>
            <a:endParaRPr lang="en-US"/>
          </a:p>
        </p:txBody>
      </p:sp>
    </p:spTree>
    <p:extLst>
      <p:ext uri="{BB962C8B-B14F-4D97-AF65-F5344CB8AC3E}">
        <p14:creationId xmlns:p14="http://schemas.microsoft.com/office/powerpoint/2010/main" val="3998377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Prosjektgruppe</a:t>
            </a:r>
            <a:endParaRPr lang="nb-NO" dirty="0"/>
          </a:p>
        </p:txBody>
      </p:sp>
      <p:sp>
        <p:nvSpPr>
          <p:cNvPr id="3" name="Content Placeholder 2"/>
          <p:cNvSpPr>
            <a:spLocks noGrp="1"/>
          </p:cNvSpPr>
          <p:nvPr>
            <p:ph idx="1"/>
          </p:nvPr>
        </p:nvSpPr>
        <p:spPr>
          <a:xfrm>
            <a:off x="755576" y="2276872"/>
            <a:ext cx="7931224" cy="2959968"/>
          </a:xfrm>
        </p:spPr>
        <p:txBody>
          <a:bodyPr/>
          <a:lstStyle/>
          <a:p>
            <a:r>
              <a:rPr lang="nb-NO" dirty="0" smtClean="0"/>
              <a:t>Kathrine Schou, HMS-koordinator IBV</a:t>
            </a:r>
          </a:p>
          <a:p>
            <a:r>
              <a:rPr lang="nb-NO" dirty="0" smtClean="0"/>
              <a:t>Bente Olin Teigmo, HMS-koordinator IKO</a:t>
            </a:r>
          </a:p>
          <a:p>
            <a:r>
              <a:rPr lang="nb-NO" dirty="0" smtClean="0"/>
              <a:t>Frøydis Schulz, Enhet for HMS og beredskap</a:t>
            </a:r>
          </a:p>
          <a:p>
            <a:r>
              <a:rPr lang="nb-NO" dirty="0" smtClean="0"/>
              <a:t>Jørn-Ivar Hellesnes, Konsulent </a:t>
            </a:r>
            <a:r>
              <a:rPr lang="nb-NO" dirty="0" err="1" smtClean="0"/>
              <a:t>OneWorld</a:t>
            </a:r>
            <a:r>
              <a:rPr lang="nb-NO" dirty="0" smtClean="0"/>
              <a:t> AS</a:t>
            </a:r>
            <a:endParaRPr lang="nb-NO" dirty="0"/>
          </a:p>
        </p:txBody>
      </p:sp>
      <p:sp>
        <p:nvSpPr>
          <p:cNvPr id="5" name="Slide Number Placeholder 4"/>
          <p:cNvSpPr>
            <a:spLocks noGrp="1"/>
          </p:cNvSpPr>
          <p:nvPr>
            <p:ph type="sldNum" sz="quarter" idx="12"/>
          </p:nvPr>
        </p:nvSpPr>
        <p:spPr/>
        <p:txBody>
          <a:bodyPr/>
          <a:lstStyle/>
          <a:p>
            <a:pPr>
              <a:defRPr/>
            </a:pPr>
            <a:fld id="{3272E124-581F-5C46-A44F-4620125B4F28}" type="slidenum">
              <a:rPr lang="en-US" smtClean="0"/>
              <a:pPr>
                <a:defRPr/>
              </a:pPr>
              <a:t>9</a:t>
            </a:fld>
            <a:endParaRPr lang="en-US"/>
          </a:p>
        </p:txBody>
      </p:sp>
    </p:spTree>
    <p:extLst>
      <p:ext uri="{BB962C8B-B14F-4D97-AF65-F5344CB8AC3E}">
        <p14:creationId xmlns:p14="http://schemas.microsoft.com/office/powerpoint/2010/main" val="2992078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Innmelding i </a:t>
            </a:r>
            <a:r>
              <a:rPr lang="nb-NO" dirty="0" smtClean="0"/>
              <a:t>CIM </a:t>
            </a:r>
            <a:r>
              <a:rPr lang="nb-NO" dirty="0" smtClean="0"/>
              <a:t>avvikssystem</a:t>
            </a:r>
            <a:endParaRPr lang="nb-NO" dirty="0"/>
          </a:p>
        </p:txBody>
      </p:sp>
      <p:sp>
        <p:nvSpPr>
          <p:cNvPr id="3" name="Content Placeholder 2"/>
          <p:cNvSpPr>
            <a:spLocks noGrp="1"/>
          </p:cNvSpPr>
          <p:nvPr>
            <p:ph idx="1"/>
          </p:nvPr>
        </p:nvSpPr>
        <p:spPr/>
        <p:txBody>
          <a:bodyPr/>
          <a:lstStyle/>
          <a:p>
            <a:r>
              <a:rPr lang="nb-NO" dirty="0" smtClean="0"/>
              <a:t>Lenke på for-ansatte-sider</a:t>
            </a:r>
          </a:p>
          <a:p>
            <a:r>
              <a:rPr lang="nb-NO" dirty="0"/>
              <a:t>N</a:t>
            </a:r>
            <a:r>
              <a:rPr lang="nb-NO" dirty="0" smtClean="0"/>
              <a:t>avn </a:t>
            </a:r>
            <a:r>
              <a:rPr lang="nb-NO" dirty="0" smtClean="0"/>
              <a:t>på innmelder og organisasjonstilhørighet</a:t>
            </a:r>
          </a:p>
          <a:p>
            <a:r>
              <a:rPr lang="nb-NO" dirty="0" smtClean="0"/>
              <a:t>Hva, Hvor</a:t>
            </a:r>
            <a:r>
              <a:rPr lang="nb-NO" dirty="0" smtClean="0"/>
              <a:t>, Hvorfor</a:t>
            </a:r>
            <a:endParaRPr lang="nb-NO" dirty="0" smtClean="0"/>
          </a:p>
          <a:p>
            <a:r>
              <a:rPr lang="nb-NO" dirty="0" smtClean="0"/>
              <a:t>Konsekvens, også potensiell</a:t>
            </a:r>
          </a:p>
          <a:p>
            <a:endParaRPr lang="nb-NO" dirty="0" smtClean="0"/>
          </a:p>
          <a:p>
            <a:pPr marL="0" indent="0">
              <a:buNone/>
            </a:pPr>
            <a:endParaRPr lang="nb-NO" dirty="0"/>
          </a:p>
        </p:txBody>
      </p:sp>
      <p:sp>
        <p:nvSpPr>
          <p:cNvPr id="5" name="Slide Number Placeholder 4"/>
          <p:cNvSpPr>
            <a:spLocks noGrp="1"/>
          </p:cNvSpPr>
          <p:nvPr>
            <p:ph type="sldNum" sz="quarter" idx="12"/>
          </p:nvPr>
        </p:nvSpPr>
        <p:spPr/>
        <p:txBody>
          <a:bodyPr/>
          <a:lstStyle/>
          <a:p>
            <a:pPr>
              <a:defRPr/>
            </a:pPr>
            <a:fld id="{3272E124-581F-5C46-A44F-4620125B4F28}" type="slidenum">
              <a:rPr lang="en-US" smtClean="0"/>
              <a:pPr>
                <a:defRPr/>
              </a:pPr>
              <a:t>10</a:t>
            </a:fld>
            <a:endParaRPr lang="en-US"/>
          </a:p>
        </p:txBody>
      </p:sp>
    </p:spTree>
    <p:extLst>
      <p:ext uri="{BB962C8B-B14F-4D97-AF65-F5344CB8AC3E}">
        <p14:creationId xmlns:p14="http://schemas.microsoft.com/office/powerpoint/2010/main" val="169393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Casepresentasjon_Introduksjonsprogram_UiO2014">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tyrkebasert_Exp.LeadsFINAL">
  <a:themeElements>
    <a:clrScheme name="Making Waves colour theme">
      <a:dk1>
        <a:srgbClr val="000000"/>
      </a:dk1>
      <a:lt1>
        <a:srgbClr val="FFFFFF"/>
      </a:lt1>
      <a:dk2>
        <a:srgbClr val="7F7F7F"/>
      </a:dk2>
      <a:lt2>
        <a:srgbClr val="FFFFFF"/>
      </a:lt2>
      <a:accent1>
        <a:srgbClr val="000000"/>
      </a:accent1>
      <a:accent2>
        <a:srgbClr val="7F7F7F"/>
      </a:accent2>
      <a:accent3>
        <a:srgbClr val="5D0749"/>
      </a:accent3>
      <a:accent4>
        <a:srgbClr val="2A6C62"/>
      </a:accent4>
      <a:accent5>
        <a:srgbClr val="636F03"/>
      </a:accent5>
      <a:accent6>
        <a:srgbClr val="E83278"/>
      </a:accent6>
      <a:hlink>
        <a:srgbClr val="000000"/>
      </a:hlink>
      <a:folHlink>
        <a:srgbClr val="000000"/>
      </a:folHlink>
    </a:clrScheme>
    <a:fontScheme name="Making Waves 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t"/>
      <a:lstStyle>
        <a:defPP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4925"/>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oAutofit/>
      </a:bodyPr>
      <a:lstStyle>
        <a:defPPr marL="0" indent="0">
          <a:spcBef>
            <a:spcPct val="20000"/>
          </a:spcBef>
          <a:defRPr sz="1800" dirty="0" err="1" smtClean="0">
            <a:solidFill>
              <a:srgbClr val="000000"/>
            </a:solidFill>
            <a:cs typeface="Arial" pitchFamily="34" charset="0"/>
          </a:defRPr>
        </a:defPPr>
      </a:lstStyle>
    </a:tx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aking Waves colour theme">
    <a:dk1>
      <a:srgbClr val="000000"/>
    </a:dk1>
    <a:lt1>
      <a:srgbClr val="FFFFFF"/>
    </a:lt1>
    <a:dk2>
      <a:srgbClr val="7F7F7F"/>
    </a:dk2>
    <a:lt2>
      <a:srgbClr val="FFFFFF"/>
    </a:lt2>
    <a:accent1>
      <a:srgbClr val="000000"/>
    </a:accent1>
    <a:accent2>
      <a:srgbClr val="7F7F7F"/>
    </a:accent2>
    <a:accent3>
      <a:srgbClr val="5D0749"/>
    </a:accent3>
    <a:accent4>
      <a:srgbClr val="2A6C62"/>
    </a:accent4>
    <a:accent5>
      <a:srgbClr val="636F03"/>
    </a:accent5>
    <a:accent6>
      <a:srgbClr val="E83278"/>
    </a:accent6>
    <a:hlink>
      <a:srgbClr val="000000"/>
    </a:hlink>
    <a:folHlink>
      <a:srgbClr val="000000"/>
    </a:folHlink>
  </a:clrScheme>
</a:themeOverride>
</file>

<file path=ppt/theme/themeOverride2.xml><?xml version="1.0" encoding="utf-8"?>
<a:themeOverride xmlns:a="http://schemas.openxmlformats.org/drawingml/2006/main">
  <a:clrScheme name="Making Waves colour theme">
    <a:dk1>
      <a:srgbClr val="000000"/>
    </a:dk1>
    <a:lt1>
      <a:srgbClr val="FFFFFF"/>
    </a:lt1>
    <a:dk2>
      <a:srgbClr val="7F7F7F"/>
    </a:dk2>
    <a:lt2>
      <a:srgbClr val="FFFFFF"/>
    </a:lt2>
    <a:accent1>
      <a:srgbClr val="000000"/>
    </a:accent1>
    <a:accent2>
      <a:srgbClr val="7F7F7F"/>
    </a:accent2>
    <a:accent3>
      <a:srgbClr val="5D0749"/>
    </a:accent3>
    <a:accent4>
      <a:srgbClr val="2A6C62"/>
    </a:accent4>
    <a:accent5>
      <a:srgbClr val="636F03"/>
    </a:accent5>
    <a:accent6>
      <a:srgbClr val="E83278"/>
    </a:accent6>
    <a:hlink>
      <a:srgbClr val="000000"/>
    </a:hlink>
    <a:folHlink>
      <a:srgbClr val="000000"/>
    </a:folHlink>
  </a:clrScheme>
</a:themeOverride>
</file>

<file path=ppt/theme/themeOverride3.xml><?xml version="1.0" encoding="utf-8"?>
<a:themeOverride xmlns:a="http://schemas.openxmlformats.org/drawingml/2006/main">
  <a:clrScheme name="Making Waves colour theme">
    <a:dk1>
      <a:srgbClr val="000000"/>
    </a:dk1>
    <a:lt1>
      <a:srgbClr val="FFFFFF"/>
    </a:lt1>
    <a:dk2>
      <a:srgbClr val="7F7F7F"/>
    </a:dk2>
    <a:lt2>
      <a:srgbClr val="FFFFFF"/>
    </a:lt2>
    <a:accent1>
      <a:srgbClr val="000000"/>
    </a:accent1>
    <a:accent2>
      <a:srgbClr val="7F7F7F"/>
    </a:accent2>
    <a:accent3>
      <a:srgbClr val="5D0749"/>
    </a:accent3>
    <a:accent4>
      <a:srgbClr val="2A6C62"/>
    </a:accent4>
    <a:accent5>
      <a:srgbClr val="636F03"/>
    </a:accent5>
    <a:accent6>
      <a:srgbClr val="E83278"/>
    </a:accent6>
    <a:hlink>
      <a:srgbClr val="000000"/>
    </a:hlink>
    <a:folHlink>
      <a:srgbClr val="000000"/>
    </a:folHlink>
  </a:clrScheme>
</a:themeOverride>
</file>

<file path=ppt/theme/themeOverride4.xml><?xml version="1.0" encoding="utf-8"?>
<a:themeOverride xmlns:a="http://schemas.openxmlformats.org/drawingml/2006/main">
  <a:clrScheme name="Making Waves colour theme">
    <a:dk1>
      <a:srgbClr val="000000"/>
    </a:dk1>
    <a:lt1>
      <a:srgbClr val="FFFFFF"/>
    </a:lt1>
    <a:dk2>
      <a:srgbClr val="7F7F7F"/>
    </a:dk2>
    <a:lt2>
      <a:srgbClr val="FFFFFF"/>
    </a:lt2>
    <a:accent1>
      <a:srgbClr val="000000"/>
    </a:accent1>
    <a:accent2>
      <a:srgbClr val="7F7F7F"/>
    </a:accent2>
    <a:accent3>
      <a:srgbClr val="5D0749"/>
    </a:accent3>
    <a:accent4>
      <a:srgbClr val="2A6C62"/>
    </a:accent4>
    <a:accent5>
      <a:srgbClr val="636F03"/>
    </a:accent5>
    <a:accent6>
      <a:srgbClr val="E83278"/>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Casepresentasjon_Introduksjonsprogram_UiO2014</Template>
  <TotalTime>3281</TotalTime>
  <Words>689</Words>
  <Application>Microsoft Office PowerPoint</Application>
  <PresentationFormat>On-screen Show (4:3)</PresentationFormat>
  <Paragraphs>126</Paragraphs>
  <Slides>14</Slides>
  <Notes>4</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Casepresentasjon_Introduksjonsprogram_UiO2014</vt:lpstr>
      <vt:lpstr>Custom Design</vt:lpstr>
      <vt:lpstr>1_Custom Design</vt:lpstr>
      <vt:lpstr>styrkebasert_Exp.LeadsFINAL</vt:lpstr>
      <vt:lpstr>PowerPoint Presentation</vt:lpstr>
      <vt:lpstr>Bakgrunn og begrunnelse (1)</vt:lpstr>
      <vt:lpstr>Bakgrunn og begrunnelse (2)</vt:lpstr>
      <vt:lpstr>Mål og ønskede gevinster</vt:lpstr>
      <vt:lpstr>PowerPoint Presentation</vt:lpstr>
      <vt:lpstr>Prosjektets leveranser og avgrensning</vt:lpstr>
      <vt:lpstr>Styringsgruppe</vt:lpstr>
      <vt:lpstr>Prosjektgruppe</vt:lpstr>
      <vt:lpstr>Innmelding i CIM avvikssystem</vt:lpstr>
      <vt:lpstr>Saksbehandling i CIM </vt:lpstr>
      <vt:lpstr>Hva er et HMS-avvik?</vt:lpstr>
      <vt:lpstr> Saker som ikke hører hjemme i HMS avvikssystemet: </vt:lpstr>
      <vt:lpstr>Grenseflate mot andre systemer </vt:lpstr>
      <vt:lpstr>Kommunikasjon mellom systemene</vt:lpstr>
    </vt:vector>
  </TitlesOfParts>
  <Company>Universitetet i Oslo</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Introduksjonsprogram for nytilsatte</dc:title>
  <dc:creator>Lene Renneflott</dc:creator>
  <cp:lastModifiedBy>Nina Elise Eik</cp:lastModifiedBy>
  <cp:revision>149</cp:revision>
  <cp:lastPrinted>2016-03-03T12:28:40Z</cp:lastPrinted>
  <dcterms:created xsi:type="dcterms:W3CDTF">2015-03-10T11:19:21Z</dcterms:created>
  <dcterms:modified xsi:type="dcterms:W3CDTF">2016-03-06T10:29:30Z</dcterms:modified>
</cp:coreProperties>
</file>