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6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4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19.09.2016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751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6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2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Orientering i møte 19.9.2016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HMS i byggesaker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Byggesaker  -  faser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«Noen</a:t>
            </a:r>
            <a:r>
              <a:rPr lang="nb-NO" dirty="0" smtClean="0"/>
              <a:t>» (dvs. fakulteter/museer) </a:t>
            </a:r>
            <a:r>
              <a:rPr lang="nb-NO" dirty="0" smtClean="0"/>
              <a:t>ønsker en ombygging eller et nytt </a:t>
            </a:r>
            <a:r>
              <a:rPr lang="nb-NO" dirty="0" smtClean="0"/>
              <a:t>bygg</a:t>
            </a:r>
            <a:endParaRPr lang="nb-NO" dirty="0" smtClean="0"/>
          </a:p>
          <a:p>
            <a:r>
              <a:rPr lang="nb-NO" dirty="0" smtClean="0"/>
              <a:t>Prosjektet </a:t>
            </a:r>
            <a:r>
              <a:rPr lang="nb-NO" dirty="0" smtClean="0"/>
              <a:t>utredes og prosjekteres </a:t>
            </a:r>
          </a:p>
          <a:p>
            <a:r>
              <a:rPr lang="nb-NO" dirty="0" smtClean="0"/>
              <a:t>Arbeidet </a:t>
            </a:r>
            <a:r>
              <a:rPr lang="nb-NO" dirty="0" smtClean="0"/>
              <a:t>gjennomføres</a:t>
            </a:r>
          </a:p>
          <a:p>
            <a:r>
              <a:rPr lang="nb-NO" dirty="0" smtClean="0"/>
              <a:t>Lokalene tas i bruk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39952" y="486916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FF0000"/>
                </a:solidFill>
              </a:rPr>
              <a:t>Det er i denne fasen de viktige avgjørelsene tas!</a:t>
            </a:r>
            <a:endParaRPr lang="nb-NO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6084168" y="3356992"/>
            <a:ext cx="720080" cy="1512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89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52" y="404664"/>
            <a:ext cx="7696200" cy="1143000"/>
          </a:xfrm>
        </p:spPr>
        <p:txBody>
          <a:bodyPr/>
          <a:lstStyle/>
          <a:p>
            <a:r>
              <a:rPr lang="nb-NO" dirty="0" smtClean="0"/>
              <a:t>EAs prosjektmodell og HMS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545" y="1268760"/>
            <a:ext cx="7696200" cy="4114800"/>
          </a:xfrm>
        </p:spPr>
        <p:txBody>
          <a:bodyPr/>
          <a:lstStyle/>
          <a:p>
            <a:r>
              <a:rPr lang="nb-NO" dirty="0" smtClean="0"/>
              <a:t>For </a:t>
            </a:r>
            <a:r>
              <a:rPr lang="nb-NO" dirty="0"/>
              <a:t>gjennomføring av prosjekter initiert av </a:t>
            </a:r>
            <a:r>
              <a:rPr lang="nb-NO" dirty="0" smtClean="0"/>
              <a:t>brukere (dvs. fakultetene/museene) er </a:t>
            </a:r>
            <a:r>
              <a:rPr lang="nb-NO" dirty="0" smtClean="0"/>
              <a:t>fakultetene/museene arbeidsgiver </a:t>
            </a:r>
            <a:r>
              <a:rPr lang="nb-NO" dirty="0" smtClean="0"/>
              <a:t>og </a:t>
            </a:r>
            <a:r>
              <a:rPr lang="nb-NO" dirty="0"/>
              <a:t>EA </a:t>
            </a:r>
            <a:r>
              <a:rPr lang="nb-NO" dirty="0" smtClean="0"/>
              <a:t>er tiltakshaver. </a:t>
            </a:r>
          </a:p>
          <a:p>
            <a:r>
              <a:rPr lang="nb-NO" dirty="0"/>
              <a:t>Brukers </a:t>
            </a:r>
            <a:r>
              <a:rPr lang="nb-NO" dirty="0" smtClean="0"/>
              <a:t>ansvar:</a:t>
            </a:r>
            <a:endParaRPr lang="nb-NO" dirty="0"/>
          </a:p>
          <a:p>
            <a:pPr lvl="1"/>
            <a:r>
              <a:rPr lang="nb-NO" dirty="0"/>
              <a:t>Planlegging og forankring av behovet i egen enhet. Herunder involvere VO, BHT og </a:t>
            </a:r>
            <a:r>
              <a:rPr lang="nb-NO" dirty="0" smtClean="0"/>
              <a:t>organisasjonene.</a:t>
            </a:r>
            <a:endParaRPr lang="nb-NO" dirty="0"/>
          </a:p>
          <a:p>
            <a:pPr lvl="1"/>
            <a:r>
              <a:rPr lang="nb-NO" dirty="0"/>
              <a:t>Fremlegge behov for prosjektet for EA.</a:t>
            </a:r>
          </a:p>
          <a:p>
            <a:pPr lvl="1"/>
            <a:r>
              <a:rPr lang="nb-NO" dirty="0"/>
              <a:t>Oppgi hvem som representerer enheten og tar beslutning for prosjektet</a:t>
            </a:r>
            <a:endParaRPr lang="nb-N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EAs prosjektmodell og HMS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Gjennomføring av prosjekt:</a:t>
            </a:r>
            <a:endParaRPr lang="nb-NO" b="1" dirty="0"/>
          </a:p>
          <a:p>
            <a:r>
              <a:rPr lang="nb-NO" dirty="0"/>
              <a:t>EA inviterer bruker til planleggings- og prosjekteringsmøter</a:t>
            </a:r>
          </a:p>
          <a:p>
            <a:r>
              <a:rPr lang="nb-NO" dirty="0" smtClean="0"/>
              <a:t>Brukers </a:t>
            </a:r>
            <a:r>
              <a:rPr lang="nb-NO" dirty="0" smtClean="0"/>
              <a:t>representant deltar i prosjektet med </a:t>
            </a:r>
            <a:r>
              <a:rPr lang="nb-NO" dirty="0"/>
              <a:t>den som representerer enheten og tar beslutning for </a:t>
            </a:r>
            <a:r>
              <a:rPr lang="nb-NO" dirty="0" smtClean="0"/>
              <a:t>prosjektet.</a:t>
            </a:r>
          </a:p>
          <a:p>
            <a:r>
              <a:rPr lang="nb-NO" dirty="0" smtClean="0"/>
              <a:t>EA </a:t>
            </a:r>
            <a:r>
              <a:rPr lang="nb-NO" dirty="0" smtClean="0"/>
              <a:t>har ansvar for gjennomføring i </a:t>
            </a:r>
            <a:r>
              <a:rPr lang="nb-NO" u="sng" dirty="0" smtClean="0"/>
              <a:t>samsvar med lover og forskrifter</a:t>
            </a:r>
            <a:endParaRPr lang="nb-NO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F9A1-4DE5-0A45-B83C-18B0A47232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153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Orientering i møte 19.9.2016</vt:lpstr>
      <vt:lpstr>Byggesaker  -  faser</vt:lpstr>
      <vt:lpstr>EAs prosjektmodell og HMS</vt:lpstr>
      <vt:lpstr>EAs prosjektmodell og HMS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Erik Munthe-Kaas</cp:lastModifiedBy>
  <cp:revision>37</cp:revision>
  <dcterms:created xsi:type="dcterms:W3CDTF">2011-04-26T13:05:55Z</dcterms:created>
  <dcterms:modified xsi:type="dcterms:W3CDTF">2016-09-19T06:29:53Z</dcterms:modified>
</cp:coreProperties>
</file>