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302" r:id="rId5"/>
    <p:sldId id="285" r:id="rId6"/>
    <p:sldId id="284" r:id="rId7"/>
    <p:sldId id="303" r:id="rId8"/>
    <p:sldId id="305" r:id="rId9"/>
    <p:sldId id="300" r:id="rId10"/>
    <p:sldId id="301" r:id="rId11"/>
  </p:sldIdLst>
  <p:sldSz cx="9144000" cy="5715000" type="screen16x1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0000"/>
    <a:srgbClr val="D00000"/>
    <a:srgbClr val="D60000"/>
    <a:srgbClr val="00000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8C8701-F147-4083-A9A4-801C433549CC}" v="3" dt="2024-02-20T08:30:30.7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0" d="100"/>
          <a:sy n="130" d="100"/>
        </p:scale>
        <p:origin x="1074" y="120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Thorsen" userId="9b3fc697-e785-437a-8c6b-bca895d4f149" providerId="ADAL" clId="{7C8CDEA3-1A90-425F-A6C1-41630F1380C1}"/>
    <pc:docChg chg="custSel modSld">
      <pc:chgData name="Jan Thorsen" userId="9b3fc697-e785-437a-8c6b-bca895d4f149" providerId="ADAL" clId="{7C8CDEA3-1A90-425F-A6C1-41630F1380C1}" dt="2024-01-29T12:21:44.191" v="20" actId="27636"/>
      <pc:docMkLst>
        <pc:docMk/>
      </pc:docMkLst>
      <pc:sldChg chg="modSp mod">
        <pc:chgData name="Jan Thorsen" userId="9b3fc697-e785-437a-8c6b-bca895d4f149" providerId="ADAL" clId="{7C8CDEA3-1A90-425F-A6C1-41630F1380C1}" dt="2024-01-29T12:21:44.191" v="20" actId="27636"/>
        <pc:sldMkLst>
          <pc:docMk/>
          <pc:sldMk cId="1351900490" sldId="284"/>
        </pc:sldMkLst>
        <pc:spChg chg="mod">
          <ac:chgData name="Jan Thorsen" userId="9b3fc697-e785-437a-8c6b-bca895d4f149" providerId="ADAL" clId="{7C8CDEA3-1A90-425F-A6C1-41630F1380C1}" dt="2024-01-29T12:21:44.191" v="20" actId="27636"/>
          <ac:spMkLst>
            <pc:docMk/>
            <pc:sldMk cId="1351900490" sldId="284"/>
            <ac:spMk id="8" creationId="{00000000-0000-0000-0000-000000000000}"/>
          </ac:spMkLst>
        </pc:spChg>
      </pc:sldChg>
      <pc:sldChg chg="modSp mod">
        <pc:chgData name="Jan Thorsen" userId="9b3fc697-e785-437a-8c6b-bca895d4f149" providerId="ADAL" clId="{7C8CDEA3-1A90-425F-A6C1-41630F1380C1}" dt="2024-01-29T12:21:17.451" v="16" actId="27636"/>
        <pc:sldMkLst>
          <pc:docMk/>
          <pc:sldMk cId="426283579" sldId="285"/>
        </pc:sldMkLst>
        <pc:spChg chg="mod">
          <ac:chgData name="Jan Thorsen" userId="9b3fc697-e785-437a-8c6b-bca895d4f149" providerId="ADAL" clId="{7C8CDEA3-1A90-425F-A6C1-41630F1380C1}" dt="2024-01-29T12:21:17.451" v="16" actId="27636"/>
          <ac:spMkLst>
            <pc:docMk/>
            <pc:sldMk cId="426283579" sldId="285"/>
            <ac:spMk id="3" creationId="{00000000-0000-0000-0000-000000000000}"/>
          </ac:spMkLst>
        </pc:spChg>
      </pc:sldChg>
      <pc:sldChg chg="modSp mod">
        <pc:chgData name="Jan Thorsen" userId="9b3fc697-e785-437a-8c6b-bca895d4f149" providerId="ADAL" clId="{7C8CDEA3-1A90-425F-A6C1-41630F1380C1}" dt="2024-01-29T12:20:58.669" v="12" actId="20577"/>
        <pc:sldMkLst>
          <pc:docMk/>
          <pc:sldMk cId="85575228" sldId="302"/>
        </pc:sldMkLst>
        <pc:spChg chg="mod">
          <ac:chgData name="Jan Thorsen" userId="9b3fc697-e785-437a-8c6b-bca895d4f149" providerId="ADAL" clId="{7C8CDEA3-1A90-425F-A6C1-41630F1380C1}" dt="2024-01-29T12:20:58.669" v="12" actId="20577"/>
          <ac:spMkLst>
            <pc:docMk/>
            <pc:sldMk cId="85575228" sldId="302"/>
            <ac:spMk id="8" creationId="{D509246C-76FF-4140-8CA1-2F14B9A2D496}"/>
          </ac:spMkLst>
        </pc:spChg>
        <pc:spChg chg="mod">
          <ac:chgData name="Jan Thorsen" userId="9b3fc697-e785-437a-8c6b-bca895d4f149" providerId="ADAL" clId="{7C8CDEA3-1A90-425F-A6C1-41630F1380C1}" dt="2024-01-29T12:20:36.883" v="0" actId="20577"/>
          <ac:spMkLst>
            <pc:docMk/>
            <pc:sldMk cId="85575228" sldId="302"/>
            <ac:spMk id="10" creationId="{67E7912D-A418-46D9-BB6B-1EEB866E92AC}"/>
          </ac:spMkLst>
        </pc:spChg>
        <pc:spChg chg="mod">
          <ac:chgData name="Jan Thorsen" userId="9b3fc697-e785-437a-8c6b-bca895d4f149" providerId="ADAL" clId="{7C8CDEA3-1A90-425F-A6C1-41630F1380C1}" dt="2024-01-29T12:20:53.963" v="11" actId="20577"/>
          <ac:spMkLst>
            <pc:docMk/>
            <pc:sldMk cId="85575228" sldId="302"/>
            <ac:spMk id="11" creationId="{DA822F04-3A71-45C2-8CCD-20E6A34AAB09}"/>
          </ac:spMkLst>
        </pc:spChg>
      </pc:sldChg>
    </pc:docChg>
  </pc:docChgLst>
  <pc:docChgLst>
    <pc:chgData name="Jan Thorsen" userId="9b3fc697-e785-437a-8c6b-bca895d4f149" providerId="ADAL" clId="{4B8C8701-F147-4083-A9A4-801C433549CC}"/>
    <pc:docChg chg="custSel addSld delSld modSld sldOrd">
      <pc:chgData name="Jan Thorsen" userId="9b3fc697-e785-437a-8c6b-bca895d4f149" providerId="ADAL" clId="{4B8C8701-F147-4083-A9A4-801C433549CC}" dt="2024-02-20T08:47:48.624" v="552" actId="2696"/>
      <pc:docMkLst>
        <pc:docMk/>
      </pc:docMkLst>
      <pc:sldChg chg="addSp delSp modSp mod">
        <pc:chgData name="Jan Thorsen" userId="9b3fc697-e785-437a-8c6b-bca895d4f149" providerId="ADAL" clId="{4B8C8701-F147-4083-A9A4-801C433549CC}" dt="2024-02-19T14:05:53.261" v="35" actId="1076"/>
        <pc:sldMkLst>
          <pc:docMk/>
          <pc:sldMk cId="1351900490" sldId="284"/>
        </pc:sldMkLst>
        <pc:spChg chg="mod">
          <ac:chgData name="Jan Thorsen" userId="9b3fc697-e785-437a-8c6b-bca895d4f149" providerId="ADAL" clId="{4B8C8701-F147-4083-A9A4-801C433549CC}" dt="2024-02-19T14:04:07.835" v="30" actId="20577"/>
          <ac:spMkLst>
            <pc:docMk/>
            <pc:sldMk cId="1351900490" sldId="284"/>
            <ac:spMk id="5" creationId="{00000000-0000-0000-0000-000000000000}"/>
          </ac:spMkLst>
        </pc:spChg>
        <pc:spChg chg="mod">
          <ac:chgData name="Jan Thorsen" userId="9b3fc697-e785-437a-8c6b-bca895d4f149" providerId="ADAL" clId="{4B8C8701-F147-4083-A9A4-801C433549CC}" dt="2024-02-19T14:03:40.372" v="3" actId="20577"/>
          <ac:spMkLst>
            <pc:docMk/>
            <pc:sldMk cId="1351900490" sldId="284"/>
            <ac:spMk id="6" creationId="{00000000-0000-0000-0000-000000000000}"/>
          </ac:spMkLst>
        </pc:spChg>
        <pc:graphicFrameChg chg="add mod">
          <ac:chgData name="Jan Thorsen" userId="9b3fc697-e785-437a-8c6b-bca895d4f149" providerId="ADAL" clId="{4B8C8701-F147-4083-A9A4-801C433549CC}" dt="2024-02-19T14:05:26.874" v="33" actId="1076"/>
          <ac:graphicFrameMkLst>
            <pc:docMk/>
            <pc:sldMk cId="1351900490" sldId="284"/>
            <ac:graphicFrameMk id="2" creationId="{F8E47BD6-4B63-D992-D98C-0F3D3216B1DB}"/>
          </ac:graphicFrameMkLst>
        </pc:graphicFrameChg>
        <pc:graphicFrameChg chg="add mod">
          <ac:chgData name="Jan Thorsen" userId="9b3fc697-e785-437a-8c6b-bca895d4f149" providerId="ADAL" clId="{4B8C8701-F147-4083-A9A4-801C433549CC}" dt="2024-02-19T14:05:53.261" v="35" actId="1076"/>
          <ac:graphicFrameMkLst>
            <pc:docMk/>
            <pc:sldMk cId="1351900490" sldId="284"/>
            <ac:graphicFrameMk id="7" creationId="{254FEC32-D072-197C-9F29-3F2BD8AF12FE}"/>
          </ac:graphicFrameMkLst>
        </pc:graphicFrameChg>
        <pc:picChg chg="del">
          <ac:chgData name="Jan Thorsen" userId="9b3fc697-e785-437a-8c6b-bca895d4f149" providerId="ADAL" clId="{4B8C8701-F147-4083-A9A4-801C433549CC}" dt="2024-02-19T14:03:31.017" v="0" actId="478"/>
          <ac:picMkLst>
            <pc:docMk/>
            <pc:sldMk cId="1351900490" sldId="284"/>
            <ac:picMk id="3" creationId="{54044A4B-5D0F-4F31-B551-2575441DDBD7}"/>
          </ac:picMkLst>
        </pc:picChg>
        <pc:picChg chg="del">
          <ac:chgData name="Jan Thorsen" userId="9b3fc697-e785-437a-8c6b-bca895d4f149" providerId="ADAL" clId="{4B8C8701-F147-4083-A9A4-801C433549CC}" dt="2024-02-19T14:03:33.243" v="1" actId="478"/>
          <ac:picMkLst>
            <pc:docMk/>
            <pc:sldMk cId="1351900490" sldId="284"/>
            <ac:picMk id="4" creationId="{259898AF-6BED-4A23-9B86-51D4DDC849BE}"/>
          </ac:picMkLst>
        </pc:picChg>
      </pc:sldChg>
      <pc:sldChg chg="modSp mod">
        <pc:chgData name="Jan Thorsen" userId="9b3fc697-e785-437a-8c6b-bca895d4f149" providerId="ADAL" clId="{4B8C8701-F147-4083-A9A4-801C433549CC}" dt="2024-02-20T08:44:28.529" v="465" actId="20577"/>
        <pc:sldMkLst>
          <pc:docMk/>
          <pc:sldMk cId="426283579" sldId="285"/>
        </pc:sldMkLst>
        <pc:spChg chg="mod">
          <ac:chgData name="Jan Thorsen" userId="9b3fc697-e785-437a-8c6b-bca895d4f149" providerId="ADAL" clId="{4B8C8701-F147-4083-A9A4-801C433549CC}" dt="2024-02-20T08:44:28.529" v="465" actId="20577"/>
          <ac:spMkLst>
            <pc:docMk/>
            <pc:sldMk cId="426283579" sldId="285"/>
            <ac:spMk id="3" creationId="{00000000-0000-0000-0000-000000000000}"/>
          </ac:spMkLst>
        </pc:spChg>
      </pc:sldChg>
      <pc:sldChg chg="del">
        <pc:chgData name="Jan Thorsen" userId="9b3fc697-e785-437a-8c6b-bca895d4f149" providerId="ADAL" clId="{4B8C8701-F147-4083-A9A4-801C433549CC}" dt="2024-02-20T08:31:04.481" v="133" actId="2696"/>
        <pc:sldMkLst>
          <pc:docMk/>
          <pc:sldMk cId="2663552018" sldId="286"/>
        </pc:sldMkLst>
      </pc:sldChg>
      <pc:sldChg chg="del">
        <pc:chgData name="Jan Thorsen" userId="9b3fc697-e785-437a-8c6b-bca895d4f149" providerId="ADAL" clId="{4B8C8701-F147-4083-A9A4-801C433549CC}" dt="2024-02-20T08:31:00.834" v="132" actId="2696"/>
        <pc:sldMkLst>
          <pc:docMk/>
          <pc:sldMk cId="1193028330" sldId="287"/>
        </pc:sldMkLst>
      </pc:sldChg>
      <pc:sldChg chg="del">
        <pc:chgData name="Jan Thorsen" userId="9b3fc697-e785-437a-8c6b-bca895d4f149" providerId="ADAL" clId="{4B8C8701-F147-4083-A9A4-801C433549CC}" dt="2024-02-20T08:31:18.561" v="134" actId="2696"/>
        <pc:sldMkLst>
          <pc:docMk/>
          <pc:sldMk cId="3436442451" sldId="288"/>
        </pc:sldMkLst>
      </pc:sldChg>
      <pc:sldChg chg="del">
        <pc:chgData name="Jan Thorsen" userId="9b3fc697-e785-437a-8c6b-bca895d4f149" providerId="ADAL" clId="{4B8C8701-F147-4083-A9A4-801C433549CC}" dt="2024-02-20T08:31:18.561" v="134" actId="2696"/>
        <pc:sldMkLst>
          <pc:docMk/>
          <pc:sldMk cId="531654460" sldId="289"/>
        </pc:sldMkLst>
      </pc:sldChg>
      <pc:sldChg chg="del">
        <pc:chgData name="Jan Thorsen" userId="9b3fc697-e785-437a-8c6b-bca895d4f149" providerId="ADAL" clId="{4B8C8701-F147-4083-A9A4-801C433549CC}" dt="2024-02-20T08:31:18.561" v="134" actId="2696"/>
        <pc:sldMkLst>
          <pc:docMk/>
          <pc:sldMk cId="2631597902" sldId="290"/>
        </pc:sldMkLst>
      </pc:sldChg>
      <pc:sldChg chg="del">
        <pc:chgData name="Jan Thorsen" userId="9b3fc697-e785-437a-8c6b-bca895d4f149" providerId="ADAL" clId="{4B8C8701-F147-4083-A9A4-801C433549CC}" dt="2024-02-20T08:31:18.561" v="134" actId="2696"/>
        <pc:sldMkLst>
          <pc:docMk/>
          <pc:sldMk cId="3742368997" sldId="291"/>
        </pc:sldMkLst>
      </pc:sldChg>
      <pc:sldChg chg="del">
        <pc:chgData name="Jan Thorsen" userId="9b3fc697-e785-437a-8c6b-bca895d4f149" providerId="ADAL" clId="{4B8C8701-F147-4083-A9A4-801C433549CC}" dt="2024-02-20T08:31:18.561" v="134" actId="2696"/>
        <pc:sldMkLst>
          <pc:docMk/>
          <pc:sldMk cId="3198482619" sldId="292"/>
        </pc:sldMkLst>
      </pc:sldChg>
      <pc:sldChg chg="del">
        <pc:chgData name="Jan Thorsen" userId="9b3fc697-e785-437a-8c6b-bca895d4f149" providerId="ADAL" clId="{4B8C8701-F147-4083-A9A4-801C433549CC}" dt="2024-02-20T08:31:18.561" v="134" actId="2696"/>
        <pc:sldMkLst>
          <pc:docMk/>
          <pc:sldMk cId="2818014351" sldId="293"/>
        </pc:sldMkLst>
      </pc:sldChg>
      <pc:sldChg chg="del">
        <pc:chgData name="Jan Thorsen" userId="9b3fc697-e785-437a-8c6b-bca895d4f149" providerId="ADAL" clId="{4B8C8701-F147-4083-A9A4-801C433549CC}" dt="2024-02-20T08:31:23.795" v="135" actId="2696"/>
        <pc:sldMkLst>
          <pc:docMk/>
          <pc:sldMk cId="313832187" sldId="294"/>
        </pc:sldMkLst>
      </pc:sldChg>
      <pc:sldChg chg="del">
        <pc:chgData name="Jan Thorsen" userId="9b3fc697-e785-437a-8c6b-bca895d4f149" providerId="ADAL" clId="{4B8C8701-F147-4083-A9A4-801C433549CC}" dt="2024-02-20T08:31:23.795" v="135" actId="2696"/>
        <pc:sldMkLst>
          <pc:docMk/>
          <pc:sldMk cId="935543512" sldId="295"/>
        </pc:sldMkLst>
      </pc:sldChg>
      <pc:sldChg chg="del">
        <pc:chgData name="Jan Thorsen" userId="9b3fc697-e785-437a-8c6b-bca895d4f149" providerId="ADAL" clId="{4B8C8701-F147-4083-A9A4-801C433549CC}" dt="2024-02-20T08:31:29.699" v="136" actId="2696"/>
        <pc:sldMkLst>
          <pc:docMk/>
          <pc:sldMk cId="858484453" sldId="296"/>
        </pc:sldMkLst>
      </pc:sldChg>
      <pc:sldChg chg="del">
        <pc:chgData name="Jan Thorsen" userId="9b3fc697-e785-437a-8c6b-bca895d4f149" providerId="ADAL" clId="{4B8C8701-F147-4083-A9A4-801C433549CC}" dt="2024-02-20T08:31:29.699" v="136" actId="2696"/>
        <pc:sldMkLst>
          <pc:docMk/>
          <pc:sldMk cId="798067486" sldId="299"/>
        </pc:sldMkLst>
      </pc:sldChg>
      <pc:sldChg chg="modSp mod">
        <pc:chgData name="Jan Thorsen" userId="9b3fc697-e785-437a-8c6b-bca895d4f149" providerId="ADAL" clId="{4B8C8701-F147-4083-A9A4-801C433549CC}" dt="2024-02-20T08:46:59.857" v="508" actId="20577"/>
        <pc:sldMkLst>
          <pc:docMk/>
          <pc:sldMk cId="598414607" sldId="300"/>
        </pc:sldMkLst>
        <pc:spChg chg="mod">
          <ac:chgData name="Jan Thorsen" userId="9b3fc697-e785-437a-8c6b-bca895d4f149" providerId="ADAL" clId="{4B8C8701-F147-4083-A9A4-801C433549CC}" dt="2024-02-20T08:46:59.857" v="508" actId="20577"/>
          <ac:spMkLst>
            <pc:docMk/>
            <pc:sldMk cId="598414607" sldId="300"/>
            <ac:spMk id="3" creationId="{00000000-0000-0000-0000-000000000000}"/>
          </ac:spMkLst>
        </pc:spChg>
      </pc:sldChg>
      <pc:sldChg chg="modSp mod">
        <pc:chgData name="Jan Thorsen" userId="9b3fc697-e785-437a-8c6b-bca895d4f149" providerId="ADAL" clId="{4B8C8701-F147-4083-A9A4-801C433549CC}" dt="2024-02-20T08:47:43.427" v="551" actId="20577"/>
        <pc:sldMkLst>
          <pc:docMk/>
          <pc:sldMk cId="2019602200" sldId="301"/>
        </pc:sldMkLst>
        <pc:spChg chg="mod">
          <ac:chgData name="Jan Thorsen" userId="9b3fc697-e785-437a-8c6b-bca895d4f149" providerId="ADAL" clId="{4B8C8701-F147-4083-A9A4-801C433549CC}" dt="2024-02-20T08:47:43.427" v="551" actId="20577"/>
          <ac:spMkLst>
            <pc:docMk/>
            <pc:sldMk cId="2019602200" sldId="301"/>
            <ac:spMk id="3" creationId="{00000000-0000-0000-0000-000000000000}"/>
          </ac:spMkLst>
        </pc:spChg>
      </pc:sldChg>
      <pc:sldChg chg="modSp mod">
        <pc:chgData name="Jan Thorsen" userId="9b3fc697-e785-437a-8c6b-bca895d4f149" providerId="ADAL" clId="{4B8C8701-F147-4083-A9A4-801C433549CC}" dt="2024-02-20T08:43:52.999" v="415" actId="20577"/>
        <pc:sldMkLst>
          <pc:docMk/>
          <pc:sldMk cId="85575228" sldId="302"/>
        </pc:sldMkLst>
        <pc:spChg chg="mod">
          <ac:chgData name="Jan Thorsen" userId="9b3fc697-e785-437a-8c6b-bca895d4f149" providerId="ADAL" clId="{4B8C8701-F147-4083-A9A4-801C433549CC}" dt="2024-02-20T08:43:52.999" v="415" actId="20577"/>
          <ac:spMkLst>
            <pc:docMk/>
            <pc:sldMk cId="85575228" sldId="302"/>
            <ac:spMk id="8" creationId="{D509246C-76FF-4140-8CA1-2F14B9A2D496}"/>
          </ac:spMkLst>
        </pc:spChg>
        <pc:spChg chg="mod">
          <ac:chgData name="Jan Thorsen" userId="9b3fc697-e785-437a-8c6b-bca895d4f149" providerId="ADAL" clId="{4B8C8701-F147-4083-A9A4-801C433549CC}" dt="2024-02-20T08:43:44.658" v="405" actId="20577"/>
          <ac:spMkLst>
            <pc:docMk/>
            <pc:sldMk cId="85575228" sldId="302"/>
            <ac:spMk id="11" creationId="{DA822F04-3A71-45C2-8CCD-20E6A34AAB09}"/>
          </ac:spMkLst>
        </pc:spChg>
      </pc:sldChg>
      <pc:sldChg chg="addSp delSp modSp mod">
        <pc:chgData name="Jan Thorsen" userId="9b3fc697-e785-437a-8c6b-bca895d4f149" providerId="ADAL" clId="{4B8C8701-F147-4083-A9A4-801C433549CC}" dt="2024-02-20T08:30:34.941" v="131" actId="14100"/>
        <pc:sldMkLst>
          <pc:docMk/>
          <pc:sldMk cId="129375088" sldId="303"/>
        </pc:sldMkLst>
        <pc:spChg chg="add del mod">
          <ac:chgData name="Jan Thorsen" userId="9b3fc697-e785-437a-8c6b-bca895d4f149" providerId="ADAL" clId="{4B8C8701-F147-4083-A9A4-801C433549CC}" dt="2024-02-20T08:00:22.225" v="123" actId="3680"/>
          <ac:spMkLst>
            <pc:docMk/>
            <pc:sldMk cId="129375088" sldId="303"/>
            <ac:spMk id="4" creationId="{0DB939CF-73EB-7839-2703-936BDC317EA8}"/>
          </ac:spMkLst>
        </pc:spChg>
        <pc:spChg chg="add del mod">
          <ac:chgData name="Jan Thorsen" userId="9b3fc697-e785-437a-8c6b-bca895d4f149" providerId="ADAL" clId="{4B8C8701-F147-4083-A9A4-801C433549CC}" dt="2024-02-20T08:00:37.685" v="125" actId="3680"/>
          <ac:spMkLst>
            <pc:docMk/>
            <pc:sldMk cId="129375088" sldId="303"/>
            <ac:spMk id="8" creationId="{253D3205-62CE-2E0A-A87B-EF5397CFDB7B}"/>
          </ac:spMkLst>
        </pc:spChg>
        <pc:spChg chg="add del mod">
          <ac:chgData name="Jan Thorsen" userId="9b3fc697-e785-437a-8c6b-bca895d4f149" providerId="ADAL" clId="{4B8C8701-F147-4083-A9A4-801C433549CC}" dt="2024-02-20T08:30:30.767" v="130"/>
          <ac:spMkLst>
            <pc:docMk/>
            <pc:sldMk cId="129375088" sldId="303"/>
            <ac:spMk id="11" creationId="{6FE42A56-3990-9A87-1BEE-F74D3FD611AA}"/>
          </ac:spMkLst>
        </pc:spChg>
        <pc:graphicFrameChg chg="add del mod ord modGraphic">
          <ac:chgData name="Jan Thorsen" userId="9b3fc697-e785-437a-8c6b-bca895d4f149" providerId="ADAL" clId="{4B8C8701-F147-4083-A9A4-801C433549CC}" dt="2024-02-20T08:00:27.938" v="124" actId="478"/>
          <ac:graphicFrameMkLst>
            <pc:docMk/>
            <pc:sldMk cId="129375088" sldId="303"/>
            <ac:graphicFrameMk id="6" creationId="{6E773DB0-6156-BE3C-A102-07B071B2BB7B}"/>
          </ac:graphicFrameMkLst>
        </pc:graphicFrameChg>
        <pc:graphicFrameChg chg="add del mod ord modGraphic">
          <ac:chgData name="Jan Thorsen" userId="9b3fc697-e785-437a-8c6b-bca895d4f149" providerId="ADAL" clId="{4B8C8701-F147-4083-A9A4-801C433549CC}" dt="2024-02-20T08:01:21.357" v="129" actId="478"/>
          <ac:graphicFrameMkLst>
            <pc:docMk/>
            <pc:sldMk cId="129375088" sldId="303"/>
            <ac:graphicFrameMk id="9" creationId="{DFD577D4-3B53-833B-9018-4D6A2AF8A502}"/>
          </ac:graphicFrameMkLst>
        </pc:graphicFrameChg>
        <pc:graphicFrameChg chg="add mod modGraphic">
          <ac:chgData name="Jan Thorsen" userId="9b3fc697-e785-437a-8c6b-bca895d4f149" providerId="ADAL" clId="{4B8C8701-F147-4083-A9A4-801C433549CC}" dt="2024-02-20T08:30:34.941" v="131" actId="14100"/>
          <ac:graphicFrameMkLst>
            <pc:docMk/>
            <pc:sldMk cId="129375088" sldId="303"/>
            <ac:graphicFrameMk id="12" creationId="{DF296103-4D1E-5D96-7F0C-AA390D6B354E}"/>
          </ac:graphicFrameMkLst>
        </pc:graphicFrameChg>
        <pc:picChg chg="del">
          <ac:chgData name="Jan Thorsen" userId="9b3fc697-e785-437a-8c6b-bca895d4f149" providerId="ADAL" clId="{4B8C8701-F147-4083-A9A4-801C433549CC}" dt="2024-02-20T07:59:52.745" v="122" actId="478"/>
          <ac:picMkLst>
            <pc:docMk/>
            <pc:sldMk cId="129375088" sldId="303"/>
            <ac:picMk id="5" creationId="{AD5580B0-B68A-48BD-B885-587292AD1A6A}"/>
          </ac:picMkLst>
        </pc:picChg>
      </pc:sldChg>
      <pc:sldChg chg="modSp new del mod ord">
        <pc:chgData name="Jan Thorsen" userId="9b3fc697-e785-437a-8c6b-bca895d4f149" providerId="ADAL" clId="{4B8C8701-F147-4083-A9A4-801C433549CC}" dt="2024-02-20T08:47:48.624" v="552" actId="2696"/>
        <pc:sldMkLst>
          <pc:docMk/>
          <pc:sldMk cId="1884150742" sldId="304"/>
        </pc:sldMkLst>
        <pc:spChg chg="mod">
          <ac:chgData name="Jan Thorsen" userId="9b3fc697-e785-437a-8c6b-bca895d4f149" providerId="ADAL" clId="{4B8C8701-F147-4083-A9A4-801C433549CC}" dt="2024-02-19T14:06:22.355" v="77" actId="20577"/>
          <ac:spMkLst>
            <pc:docMk/>
            <pc:sldMk cId="1884150742" sldId="304"/>
            <ac:spMk id="2" creationId="{8C0298DC-D540-6415-50ED-4ED143138CBA}"/>
          </ac:spMkLst>
        </pc:spChg>
        <pc:spChg chg="mod">
          <ac:chgData name="Jan Thorsen" userId="9b3fc697-e785-437a-8c6b-bca895d4f149" providerId="ADAL" clId="{4B8C8701-F147-4083-A9A4-801C433549CC}" dt="2024-02-20T07:55:04.645" v="121" actId="20577"/>
          <ac:spMkLst>
            <pc:docMk/>
            <pc:sldMk cId="1884150742" sldId="304"/>
            <ac:spMk id="3" creationId="{52A708A6-1BE3-EB17-1D04-11E9638830C9}"/>
          </ac:spMkLst>
        </pc:spChg>
      </pc:sldChg>
      <pc:sldChg chg="modSp new del mod">
        <pc:chgData name="Jan Thorsen" userId="9b3fc697-e785-437a-8c6b-bca895d4f149" providerId="ADAL" clId="{4B8C8701-F147-4083-A9A4-801C433549CC}" dt="2024-02-20T08:34:58.128" v="167" actId="2696"/>
        <pc:sldMkLst>
          <pc:docMk/>
          <pc:sldMk cId="943785022" sldId="305"/>
        </pc:sldMkLst>
        <pc:spChg chg="mod">
          <ac:chgData name="Jan Thorsen" userId="9b3fc697-e785-437a-8c6b-bca895d4f149" providerId="ADAL" clId="{4B8C8701-F147-4083-A9A4-801C433549CC}" dt="2024-02-20T08:32:05.938" v="166" actId="20577"/>
          <ac:spMkLst>
            <pc:docMk/>
            <pc:sldMk cId="943785022" sldId="305"/>
            <ac:spMk id="2" creationId="{6FBBED8B-03ED-F36B-CCDE-FD608FDED069}"/>
          </ac:spMkLst>
        </pc:spChg>
      </pc:sldChg>
      <pc:sldChg chg="addSp delSp modSp new mod">
        <pc:chgData name="Jan Thorsen" userId="9b3fc697-e785-437a-8c6b-bca895d4f149" providerId="ADAL" clId="{4B8C8701-F147-4083-A9A4-801C433549CC}" dt="2024-02-20T08:39:02.480" v="213" actId="22"/>
        <pc:sldMkLst>
          <pc:docMk/>
          <pc:sldMk cId="3463873787" sldId="305"/>
        </pc:sldMkLst>
        <pc:spChg chg="mod">
          <ac:chgData name="Jan Thorsen" userId="9b3fc697-e785-437a-8c6b-bca895d4f149" providerId="ADAL" clId="{4B8C8701-F147-4083-A9A4-801C433549CC}" dt="2024-02-20T08:38:07.389" v="212" actId="20577"/>
          <ac:spMkLst>
            <pc:docMk/>
            <pc:sldMk cId="3463873787" sldId="305"/>
            <ac:spMk id="2" creationId="{9D183FA4-8C86-4741-8BEB-3683CF05AEE4}"/>
          </ac:spMkLst>
        </pc:spChg>
        <pc:spChg chg="del">
          <ac:chgData name="Jan Thorsen" userId="9b3fc697-e785-437a-8c6b-bca895d4f149" providerId="ADAL" clId="{4B8C8701-F147-4083-A9A4-801C433549CC}" dt="2024-02-20T08:39:02.480" v="213" actId="22"/>
          <ac:spMkLst>
            <pc:docMk/>
            <pc:sldMk cId="3463873787" sldId="305"/>
            <ac:spMk id="3" creationId="{84EDC5A9-474E-EAA1-3183-EB7277383F02}"/>
          </ac:spMkLst>
        </pc:spChg>
        <pc:picChg chg="add mod ord">
          <ac:chgData name="Jan Thorsen" userId="9b3fc697-e785-437a-8c6b-bca895d4f149" providerId="ADAL" clId="{4B8C8701-F147-4083-A9A4-801C433549CC}" dt="2024-02-20T08:39:02.480" v="213" actId="22"/>
          <ac:picMkLst>
            <pc:docMk/>
            <pc:sldMk cId="3463873787" sldId="305"/>
            <ac:picMk id="5" creationId="{77450DC7-EB01-E216-13AC-19D4E8322BAA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regneark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/>
              <a:t>Sykefravær</a:t>
            </a:r>
            <a:r>
              <a:rPr lang="nb-NO" baseline="0"/>
              <a:t> UiO 2023</a:t>
            </a:r>
            <a:endParaRPr lang="nb-NO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'Ark1'!$B$3</c:f>
              <c:strCache>
                <c:ptCount val="1"/>
                <c:pt idx="0">
                  <c:v>Kvinner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'Ark1'!$A$4:$A$7</c:f>
              <c:strCache>
                <c:ptCount val="4"/>
                <c:pt idx="0">
                  <c:v>Sum</c:v>
                </c:pt>
                <c:pt idx="1">
                  <c:v>Langtidsfravær</c:v>
                </c:pt>
                <c:pt idx="2">
                  <c:v>Kortvarig fravær 1-3-dg</c:v>
                </c:pt>
                <c:pt idx="3">
                  <c:v>Fravær 4-16 dg</c:v>
                </c:pt>
              </c:strCache>
            </c:strRef>
          </c:cat>
          <c:val>
            <c:numRef>
              <c:f>'Ark1'!$B$4:$B$7</c:f>
              <c:numCache>
                <c:formatCode>General</c:formatCode>
                <c:ptCount val="4"/>
                <c:pt idx="0">
                  <c:v>5.71</c:v>
                </c:pt>
                <c:pt idx="1">
                  <c:v>3.64</c:v>
                </c:pt>
                <c:pt idx="2">
                  <c:v>1.1499999999999999</c:v>
                </c:pt>
                <c:pt idx="3">
                  <c:v>0.92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30-442D-8314-6478F0C28985}"/>
            </c:ext>
          </c:extLst>
        </c:ser>
        <c:ser>
          <c:idx val="1"/>
          <c:order val="1"/>
          <c:tx>
            <c:strRef>
              <c:f>'Ark1'!$C$3</c:f>
              <c:strCache>
                <c:ptCount val="1"/>
                <c:pt idx="0">
                  <c:v>Menn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'Ark1'!$A$4:$A$7</c:f>
              <c:strCache>
                <c:ptCount val="4"/>
                <c:pt idx="0">
                  <c:v>Sum</c:v>
                </c:pt>
                <c:pt idx="1">
                  <c:v>Langtidsfravær</c:v>
                </c:pt>
                <c:pt idx="2">
                  <c:v>Kortvarig fravær 1-3-dg</c:v>
                </c:pt>
                <c:pt idx="3">
                  <c:v>Fravær 4-16 dg</c:v>
                </c:pt>
              </c:strCache>
            </c:strRef>
          </c:cat>
          <c:val>
            <c:numRef>
              <c:f>'Ark1'!$C$4:$C$7</c:f>
              <c:numCache>
                <c:formatCode>General</c:formatCode>
                <c:ptCount val="4"/>
                <c:pt idx="0">
                  <c:v>2.63</c:v>
                </c:pt>
                <c:pt idx="1">
                  <c:v>1.38</c:v>
                </c:pt>
                <c:pt idx="2">
                  <c:v>0.73</c:v>
                </c:pt>
                <c:pt idx="3">
                  <c:v>0.52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30-442D-8314-6478F0C28985}"/>
            </c:ext>
          </c:extLst>
        </c:ser>
        <c:ser>
          <c:idx val="2"/>
          <c:order val="2"/>
          <c:tx>
            <c:strRef>
              <c:f>'Ark1'!$D$3</c:f>
              <c:strCache>
                <c:ptCount val="1"/>
                <c:pt idx="0">
                  <c:v>UiO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'Ark1'!$A$4:$A$7</c:f>
              <c:strCache>
                <c:ptCount val="4"/>
                <c:pt idx="0">
                  <c:v>Sum</c:v>
                </c:pt>
                <c:pt idx="1">
                  <c:v>Langtidsfravær</c:v>
                </c:pt>
                <c:pt idx="2">
                  <c:v>Kortvarig fravær 1-3-dg</c:v>
                </c:pt>
                <c:pt idx="3">
                  <c:v>Fravær 4-16 dg</c:v>
                </c:pt>
              </c:strCache>
            </c:strRef>
          </c:cat>
          <c:val>
            <c:numRef>
              <c:f>'Ark1'!$D$4:$D$7</c:f>
              <c:numCache>
                <c:formatCode>General</c:formatCode>
                <c:ptCount val="4"/>
                <c:pt idx="0">
                  <c:v>4.2699999999999996</c:v>
                </c:pt>
                <c:pt idx="1">
                  <c:v>2.23</c:v>
                </c:pt>
                <c:pt idx="2">
                  <c:v>0.95</c:v>
                </c:pt>
                <c:pt idx="3">
                  <c:v>0.73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130-442D-8314-6478F0C289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075993552"/>
        <c:axId val="1871488000"/>
      </c:barChart>
      <c:catAx>
        <c:axId val="1075993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871488000"/>
        <c:crosses val="autoZero"/>
        <c:auto val="1"/>
        <c:lblAlgn val="ctr"/>
        <c:lblOffset val="100"/>
        <c:noMultiLvlLbl val="0"/>
      </c:catAx>
      <c:valAx>
        <c:axId val="18714880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075993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AA1E01-8CB3-4D53-90E8-9A4A2D7750FE}" type="datetimeFigureOut">
              <a:rPr lang="nb-NO" smtClean="0"/>
              <a:t>20.02.2024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EED2C-CBD5-43F6-A48A-83A020742C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89979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D96F6-2701-4FA7-93D7-2234F8B8C5BF}" type="datetimeFigureOut">
              <a:rPr lang="nb-NO" smtClean="0"/>
              <a:t>20.02.2024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E4793-8F41-48A4-AC3F-79AA8E3671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9832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7.svg"/><Relationship Id="rId4" Type="http://schemas.openxmlformats.org/officeDocument/2006/relationships/image" Target="../media/image5.png"/><Relationship Id="rId9" Type="http://schemas.openxmlformats.org/officeDocument/2006/relationships/image" Target="../media/image11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276"/>
          <a:stretch/>
        </p:blipFill>
        <p:spPr>
          <a:xfrm>
            <a:off x="822664" y="337220"/>
            <a:ext cx="7781784" cy="504056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289011"/>
            <a:ext cx="852136" cy="852136"/>
          </a:xfrm>
          <a:prstGeom prst="rect">
            <a:avLst/>
          </a:prstGeom>
        </p:spPr>
      </p:pic>
      <p:sp>
        <p:nvSpPr>
          <p:cNvPr id="10" name="Rektangel 9"/>
          <p:cNvSpPr/>
          <p:nvPr userDrawn="1"/>
        </p:nvSpPr>
        <p:spPr>
          <a:xfrm>
            <a:off x="0" y="5329949"/>
            <a:ext cx="9144000" cy="385051"/>
          </a:xfrm>
          <a:prstGeom prst="rect">
            <a:avLst/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Rektangel 13"/>
          <p:cNvSpPr/>
          <p:nvPr userDrawn="1"/>
        </p:nvSpPr>
        <p:spPr>
          <a:xfrm>
            <a:off x="-1589" y="0"/>
            <a:ext cx="9144000" cy="385051"/>
          </a:xfrm>
          <a:prstGeom prst="rect">
            <a:avLst/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26" y="191539"/>
            <a:ext cx="1512168" cy="99505"/>
          </a:xfrm>
          <a:prstGeom prst="rect">
            <a:avLst/>
          </a:prstGeom>
        </p:spPr>
      </p:pic>
      <p:sp>
        <p:nvSpPr>
          <p:cNvPr id="15" name="Tittel 1"/>
          <p:cNvSpPr>
            <a:spLocks noGrp="1"/>
          </p:cNvSpPr>
          <p:nvPr>
            <p:ph type="title"/>
          </p:nvPr>
        </p:nvSpPr>
        <p:spPr>
          <a:xfrm>
            <a:off x="457200" y="481236"/>
            <a:ext cx="8229600" cy="864096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4130398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481236"/>
            <a:ext cx="8229600" cy="864096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33364"/>
            <a:ext cx="8229600" cy="3471772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0" y="5329949"/>
            <a:ext cx="9144000" cy="385051"/>
          </a:xfrm>
          <a:prstGeom prst="rect">
            <a:avLst/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/>
          <p:cNvSpPr/>
          <p:nvPr userDrawn="1"/>
        </p:nvSpPr>
        <p:spPr>
          <a:xfrm>
            <a:off x="-1589" y="0"/>
            <a:ext cx="9144000" cy="385051"/>
          </a:xfrm>
          <a:prstGeom prst="rect">
            <a:avLst/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Bild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26" y="191539"/>
            <a:ext cx="1512168" cy="99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193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5329949"/>
            <a:ext cx="9144000" cy="385051"/>
          </a:xfrm>
          <a:prstGeom prst="rect">
            <a:avLst/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ktangel 8"/>
          <p:cNvSpPr/>
          <p:nvPr userDrawn="1"/>
        </p:nvSpPr>
        <p:spPr>
          <a:xfrm>
            <a:off x="-1589" y="0"/>
            <a:ext cx="9144000" cy="385051"/>
          </a:xfrm>
          <a:prstGeom prst="rect">
            <a:avLst/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26" y="191539"/>
            <a:ext cx="1512168" cy="99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737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Forside halv UiO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 Placeholder 2" descr="Bakgrunn">
            <a:extLst>
              <a:ext uri="{FF2B5EF4-FFF2-40B4-BE49-F238E27FC236}">
                <a16:creationId xmlns:a16="http://schemas.microsoft.com/office/drawing/2014/main" id="{80CF6147-1B60-436B-ABD0-E426D3DDF3E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60981" y="0"/>
            <a:ext cx="4480466" cy="57150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 sz="150">
                <a:solidFill>
                  <a:srgbClr val="010000"/>
                </a:solidFill>
              </a:defRPr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14" name="Content Placeholder 17">
            <a:extLst>
              <a:ext uri="{FF2B5EF4-FFF2-40B4-BE49-F238E27FC236}">
                <a16:creationId xmlns:a16="http://schemas.microsoft.com/office/drawing/2014/main" id="{F839063B-4438-46C0-A11A-618196F76696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657410" y="0"/>
            <a:ext cx="4486590" cy="5715000"/>
          </a:xfrm>
          <a:prstGeom prst="rect">
            <a:avLst/>
          </a:prstGeom>
          <a:noFill/>
        </p:spPr>
        <p:txBody>
          <a:bodyPr lIns="0" tIns="0" rIns="0" bIns="0"/>
          <a:lstStyle>
            <a:lvl1pPr>
              <a:buNone/>
              <a:defRPr/>
            </a:lvl1pPr>
          </a:lstStyle>
          <a:p>
            <a:pPr lvl="0"/>
            <a:r>
              <a:rPr lang="nb-NO" dirty="0"/>
              <a:t> </a:t>
            </a:r>
            <a:endParaRPr lang="en-US" dirty="0"/>
          </a:p>
        </p:txBody>
      </p:sp>
      <p:sp>
        <p:nvSpPr>
          <p:cNvPr id="20" name="Text Placeholder 6" descr="Logo Universitetet i oslo">
            <a:extLst>
              <a:ext uri="{FF2B5EF4-FFF2-40B4-BE49-F238E27FC236}">
                <a16:creationId xmlns:a16="http://schemas.microsoft.com/office/drawing/2014/main" id="{36E824D8-5207-4DF5-BD9E-C1307AD980A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89584" y="318212"/>
            <a:ext cx="4214687" cy="930766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nb-NO" dirty="0"/>
              <a:t> </a:t>
            </a:r>
            <a:endParaRPr lang="en-US" dirty="0"/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502EFC6A-E5AE-4CDD-893A-8151185CCF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87850" y="4332511"/>
            <a:ext cx="4287722" cy="215066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313"/>
            </a:lvl1pPr>
            <a:lvl2pPr marL="342917" indent="0" algn="ctr">
              <a:buNone/>
              <a:defRPr sz="1500"/>
            </a:lvl2pPr>
            <a:lvl3pPr marL="685835" indent="0" algn="ctr">
              <a:buNone/>
              <a:defRPr sz="1350"/>
            </a:lvl3pPr>
            <a:lvl4pPr marL="1028752" indent="0" algn="ctr">
              <a:buNone/>
              <a:defRPr sz="1200"/>
            </a:lvl4pPr>
            <a:lvl5pPr marL="1371668" indent="0" algn="ctr">
              <a:buNone/>
              <a:defRPr sz="1200"/>
            </a:lvl5pPr>
            <a:lvl6pPr marL="1714586" indent="0" algn="ctr">
              <a:buNone/>
              <a:defRPr sz="1200"/>
            </a:lvl6pPr>
            <a:lvl7pPr marL="2057503" indent="0" algn="ctr">
              <a:buNone/>
              <a:defRPr sz="1200"/>
            </a:lvl7pPr>
            <a:lvl8pPr marL="2400420" indent="0" algn="ctr">
              <a:buNone/>
              <a:defRPr sz="1200"/>
            </a:lvl8pPr>
            <a:lvl9pPr marL="2743337" indent="0" algn="ctr">
              <a:buNone/>
              <a:defRPr sz="1200"/>
            </a:lvl9pPr>
          </a:lstStyle>
          <a:p>
            <a:r>
              <a:rPr lang="nb-NO" noProof="0" dirty="0"/>
              <a:t>Navn Etternavn</a:t>
            </a:r>
          </a:p>
        </p:txBody>
      </p:sp>
      <p:sp>
        <p:nvSpPr>
          <p:cNvPr id="22" name="Text Placeholder 8">
            <a:extLst>
              <a:ext uri="{FF2B5EF4-FFF2-40B4-BE49-F238E27FC236}">
                <a16:creationId xmlns:a16="http://schemas.microsoft.com/office/drawing/2014/main" id="{38E5FEA3-8D79-4D56-9664-2703F65E1EC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87850" y="4546921"/>
            <a:ext cx="4287722" cy="188569"/>
          </a:xfrm>
        </p:spPr>
        <p:txBody>
          <a:bodyPr/>
          <a:lstStyle>
            <a:lvl1pPr marL="0" indent="0">
              <a:buNone/>
              <a:defRPr sz="1313"/>
            </a:lvl1pPr>
          </a:lstStyle>
          <a:p>
            <a:pPr lvl="0"/>
            <a:r>
              <a:rPr lang="nb-NO" dirty="0"/>
              <a:t>Tittel</a:t>
            </a:r>
            <a:endParaRPr lang="en-US" dirty="0"/>
          </a:p>
        </p:txBody>
      </p:sp>
      <p:sp>
        <p:nvSpPr>
          <p:cNvPr id="23" name="Text Placeholder 8">
            <a:extLst>
              <a:ext uri="{FF2B5EF4-FFF2-40B4-BE49-F238E27FC236}">
                <a16:creationId xmlns:a16="http://schemas.microsoft.com/office/drawing/2014/main" id="{74BFEE26-19F8-420D-B230-46123EBE4C1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87850" y="4769197"/>
            <a:ext cx="4287722" cy="188569"/>
          </a:xfrm>
        </p:spPr>
        <p:txBody>
          <a:bodyPr/>
          <a:lstStyle>
            <a:lvl1pPr marL="0" indent="0">
              <a:buNone/>
              <a:defRPr sz="1313"/>
            </a:lvl1pPr>
          </a:lstStyle>
          <a:p>
            <a:pPr lvl="0"/>
            <a:r>
              <a:rPr lang="nb-NO" dirty="0"/>
              <a:t>Universitet</a:t>
            </a:r>
            <a:endParaRPr lang="en-US" dirty="0"/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F7CD78E4-773D-43A0-AF45-F06FF64BD1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4278" y="5180529"/>
            <a:ext cx="4287722" cy="304271"/>
          </a:xfrm>
        </p:spPr>
        <p:txBody>
          <a:bodyPr lIns="0" tIns="0" rIns="0" bIns="0"/>
          <a:lstStyle>
            <a:lvl1pPr>
              <a:defRPr sz="1313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5" name="Text Placeholder 4" descr="UiO segl">
            <a:extLst>
              <a:ext uri="{FF2B5EF4-FFF2-40B4-BE49-F238E27FC236}">
                <a16:creationId xmlns:a16="http://schemas.microsoft.com/office/drawing/2014/main" id="{F9A19FD8-51AB-4838-9B3F-0C4ED0CDF7B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89210" y="4547577"/>
            <a:ext cx="769077" cy="854518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buNone/>
              <a:defRPr sz="100"/>
            </a:lvl1pPr>
          </a:lstStyle>
          <a:p>
            <a:pPr lvl="0"/>
            <a:r>
              <a:rPr lang="nb-NO" dirty="0"/>
              <a:t> </a:t>
            </a:r>
            <a:endParaRPr lang="en-US" dirty="0"/>
          </a:p>
        </p:txBody>
      </p:sp>
      <p:sp>
        <p:nvSpPr>
          <p:cNvPr id="26" name="addin_colorlist" hidden="1">
            <a:extLst>
              <a:ext uri="{FF2B5EF4-FFF2-40B4-BE49-F238E27FC236}">
                <a16:creationId xmlns:a16="http://schemas.microsoft.com/office/drawing/2014/main" id="{9C89DC5C-C295-4993-8094-F0B8D6618A6F}"/>
              </a:ext>
            </a:extLst>
          </p:cNvPr>
          <p:cNvSpPr/>
          <p:nvPr userDrawn="1"/>
        </p:nvSpPr>
        <p:spPr>
          <a:xfrm>
            <a:off x="0" y="-1222148"/>
            <a:ext cx="1767596" cy="434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50" dirty="0" err="1"/>
              <a:t>kapforHvit</a:t>
            </a:r>
            <a:r>
              <a:rPr lang="nb-NO" sz="1350" dirty="0"/>
              <a:t>, halv1, halv2, halv3, halv4, halv5, halv6, halv7, halv8</a:t>
            </a:r>
          </a:p>
        </p:txBody>
      </p:sp>
      <p:sp>
        <p:nvSpPr>
          <p:cNvPr id="27" name="addin_colorbox" hidden="1">
            <a:extLst>
              <a:ext uri="{FF2B5EF4-FFF2-40B4-BE49-F238E27FC236}">
                <a16:creationId xmlns:a16="http://schemas.microsoft.com/office/drawing/2014/main" id="{2CC73354-08EE-44A2-AB48-A462E1508E46}"/>
              </a:ext>
            </a:extLst>
          </p:cNvPr>
          <p:cNvSpPr/>
          <p:nvPr userDrawn="1"/>
        </p:nvSpPr>
        <p:spPr>
          <a:xfrm>
            <a:off x="3646402" y="-1260508"/>
            <a:ext cx="1767596" cy="434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50" dirty="0" err="1"/>
              <a:t>addin_colorbox</a:t>
            </a:r>
            <a:endParaRPr lang="nb-NO" sz="1350" dirty="0"/>
          </a:p>
        </p:txBody>
      </p:sp>
      <p:sp>
        <p:nvSpPr>
          <p:cNvPr id="28" name="addin_title" hidden="1">
            <a:extLst>
              <a:ext uri="{FF2B5EF4-FFF2-40B4-BE49-F238E27FC236}">
                <a16:creationId xmlns:a16="http://schemas.microsoft.com/office/drawing/2014/main" id="{26C6DF9C-269B-4A64-898A-65E2DB4E1958}"/>
              </a:ext>
            </a:extLst>
          </p:cNvPr>
          <p:cNvSpPr/>
          <p:nvPr userDrawn="1"/>
        </p:nvSpPr>
        <p:spPr>
          <a:xfrm>
            <a:off x="7292805" y="-1260508"/>
            <a:ext cx="1767596" cy="434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50" dirty="0" err="1"/>
              <a:t>addin_title</a:t>
            </a:r>
            <a:endParaRPr lang="nb-NO" sz="1350" dirty="0"/>
          </a:p>
        </p:txBody>
      </p:sp>
      <p:sp>
        <p:nvSpPr>
          <p:cNvPr id="29" name="addin_text" hidden="1">
            <a:extLst>
              <a:ext uri="{FF2B5EF4-FFF2-40B4-BE49-F238E27FC236}">
                <a16:creationId xmlns:a16="http://schemas.microsoft.com/office/drawing/2014/main" id="{DEF32610-8099-45EC-A831-EA132BB98DEB}"/>
              </a:ext>
            </a:extLst>
          </p:cNvPr>
          <p:cNvSpPr/>
          <p:nvPr userDrawn="1"/>
        </p:nvSpPr>
        <p:spPr>
          <a:xfrm>
            <a:off x="0" y="-717583"/>
            <a:ext cx="1767596" cy="434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50" dirty="0" err="1"/>
              <a:t>addin_text</a:t>
            </a:r>
            <a:endParaRPr lang="nb-NO" sz="1350" dirty="0"/>
          </a:p>
        </p:txBody>
      </p:sp>
      <p:sp>
        <p:nvSpPr>
          <p:cNvPr id="30" name="addin_image" hidden="1">
            <a:extLst>
              <a:ext uri="{FF2B5EF4-FFF2-40B4-BE49-F238E27FC236}">
                <a16:creationId xmlns:a16="http://schemas.microsoft.com/office/drawing/2014/main" id="{FCBF301A-51A4-47F6-A13E-EA0C05B57077}"/>
              </a:ext>
            </a:extLst>
          </p:cNvPr>
          <p:cNvSpPr/>
          <p:nvPr userDrawn="1"/>
        </p:nvSpPr>
        <p:spPr>
          <a:xfrm>
            <a:off x="1878807" y="-717583"/>
            <a:ext cx="1767596" cy="434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50" dirty="0" err="1"/>
              <a:t>addin_image</a:t>
            </a:r>
            <a:endParaRPr lang="nb-NO" sz="1350" dirty="0"/>
          </a:p>
        </p:txBody>
      </p:sp>
      <p:sp>
        <p:nvSpPr>
          <p:cNvPr id="31" name="addin_grouplist" hidden="1">
            <a:extLst>
              <a:ext uri="{FF2B5EF4-FFF2-40B4-BE49-F238E27FC236}">
                <a16:creationId xmlns:a16="http://schemas.microsoft.com/office/drawing/2014/main" id="{31339D77-A008-41C5-8746-5E52634CF5F3}"/>
              </a:ext>
            </a:extLst>
          </p:cNvPr>
          <p:cNvSpPr/>
          <p:nvPr userDrawn="1"/>
        </p:nvSpPr>
        <p:spPr>
          <a:xfrm>
            <a:off x="3730003" y="-717583"/>
            <a:ext cx="1767596" cy="434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675" kern="1200" dirty="0" err="1">
                <a:solidFill>
                  <a:schemeClr val="lt1"/>
                </a:solidFill>
                <a:latin typeface="+mn-lt"/>
                <a:ea typeface="+mn-ea"/>
                <a:cs typeface="+mn-cs"/>
              </a:rPr>
              <a:t>SkiftBakgrunnGroup</a:t>
            </a:r>
            <a:endParaRPr lang="nb-NO" sz="1350" dirty="0"/>
          </a:p>
        </p:txBody>
      </p:sp>
      <p:sp>
        <p:nvSpPr>
          <p:cNvPr id="32" name="addin_logo" hidden="1">
            <a:extLst>
              <a:ext uri="{FF2B5EF4-FFF2-40B4-BE49-F238E27FC236}">
                <a16:creationId xmlns:a16="http://schemas.microsoft.com/office/drawing/2014/main" id="{826D203C-01F5-46E6-8CA5-6E8C2BD43803}"/>
              </a:ext>
            </a:extLst>
          </p:cNvPr>
          <p:cNvSpPr/>
          <p:nvPr userDrawn="1"/>
        </p:nvSpPr>
        <p:spPr>
          <a:xfrm>
            <a:off x="5581200" y="-717583"/>
            <a:ext cx="1767596" cy="434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50" dirty="0" err="1"/>
              <a:t>addin_logo</a:t>
            </a:r>
            <a:endParaRPr lang="nb-NO" sz="1350" dirty="0"/>
          </a:p>
        </p:txBody>
      </p:sp>
      <p:pic>
        <p:nvPicPr>
          <p:cNvPr id="33" name="logo_hvit" descr="UiO Segl" hidden="1">
            <a:extLst>
              <a:ext uri="{FF2B5EF4-FFF2-40B4-BE49-F238E27FC236}">
                <a16:creationId xmlns:a16="http://schemas.microsoft.com/office/drawing/2014/main" id="{D427F631-71AD-40A0-9DBF-5B89C6D6AF8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8089210" y="4547577"/>
            <a:ext cx="769077" cy="854530"/>
          </a:xfrm>
          <a:prstGeom prst="rect">
            <a:avLst/>
          </a:prstGeom>
        </p:spPr>
      </p:pic>
      <p:pic>
        <p:nvPicPr>
          <p:cNvPr id="34" name="logo_sort" descr="UiO Segl" hidden="1">
            <a:extLst>
              <a:ext uri="{FF2B5EF4-FFF2-40B4-BE49-F238E27FC236}">
                <a16:creationId xmlns:a16="http://schemas.microsoft.com/office/drawing/2014/main" id="{79A0A5BE-15A5-45D3-AAD4-DA46706180E2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8089211" y="4547578"/>
            <a:ext cx="769066" cy="854518"/>
          </a:xfrm>
          <a:prstGeom prst="rect">
            <a:avLst/>
          </a:prstGeom>
        </p:spPr>
      </p:pic>
      <p:sp>
        <p:nvSpPr>
          <p:cNvPr id="25" name="Title 1">
            <a:extLst>
              <a:ext uri="{FF2B5EF4-FFF2-40B4-BE49-F238E27FC236}">
                <a16:creationId xmlns:a16="http://schemas.microsoft.com/office/drawing/2014/main" id="{EFBE860A-1A40-435A-88FE-0EADB0DB8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278" y="1863232"/>
            <a:ext cx="4287722" cy="1497187"/>
          </a:xfrm>
        </p:spPr>
        <p:txBody>
          <a:bodyPr/>
          <a:lstStyle>
            <a:lvl1pPr>
              <a:lnSpc>
                <a:spcPct val="100000"/>
              </a:lnSpc>
              <a:defRPr sz="3375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7" name="Text Placeholder 3">
            <a:extLst>
              <a:ext uri="{FF2B5EF4-FFF2-40B4-BE49-F238E27FC236}">
                <a16:creationId xmlns:a16="http://schemas.microsoft.com/office/drawing/2014/main" id="{05F523C6-A45B-4665-9FA1-E4FAB65FE5E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84278" y="3531442"/>
            <a:ext cx="4287722" cy="63103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</a:lstStyle>
          <a:p>
            <a:pPr lvl="0"/>
            <a:r>
              <a:rPr lang="en-US" dirty="0" err="1"/>
              <a:t>Underoverskrift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858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481236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33364"/>
            <a:ext cx="8229600" cy="3471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344217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emf"/><Relationship Id="rId4" Type="http://schemas.openxmlformats.org/officeDocument/2006/relationships/package" Target="../embeddings/Microsoft_Excel-regneark1.xlsx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0E67BFA-302B-4470-A351-C9652DE065E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AF57B-32F5-4D5E-BA13-D1294123B5B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C44F9-7E0B-425E-9D84-EC9ABC41F36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56B3E23-F4F3-4BFD-AA5A-A2D081DBC7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Jan Thorsen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813BE2F-B849-4BB6-A028-7AE95698631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err="1"/>
              <a:t>Seniorrådgiver</a:t>
            </a:r>
            <a:r>
              <a:rPr lang="en-GB" dirty="0"/>
              <a:t> OPA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017BDD0-F92C-471C-A4C1-ED1CE0030B3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err="1"/>
              <a:t>UiO</a:t>
            </a:r>
            <a:endParaRPr lang="en-GB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D509246C-76FF-4140-8CA1-2F14B9A2D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20.02.2024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CCA2BD6-E3FE-48BF-8418-70C67A5F557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67E7912D-A418-46D9-BB6B-1EEB866E9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Sykefraværsrapport</a:t>
            </a:r>
            <a:r>
              <a:rPr lang="en-GB" dirty="0"/>
              <a:t> 2023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A822F04-3A71-45C2-8CCD-20E6A34AAB0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GB" dirty="0"/>
              <a:t>20.02.2024</a:t>
            </a:r>
          </a:p>
        </p:txBody>
      </p:sp>
    </p:spTree>
    <p:extLst>
      <p:ext uri="{BB962C8B-B14F-4D97-AF65-F5344CB8AC3E}">
        <p14:creationId xmlns:p14="http://schemas.microsoft.com/office/powerpoint/2010/main" val="85575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Fraværsoversikt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Tallene som vises her for perioden 01.01 – 31.12.2023</a:t>
            </a:r>
          </a:p>
          <a:p>
            <a:r>
              <a:rPr lang="nb-NO" dirty="0"/>
              <a:t>Rapporten deles inn i:</a:t>
            </a:r>
          </a:p>
          <a:p>
            <a:pPr lvl="1"/>
            <a:r>
              <a:rPr lang="nb-NO" dirty="0"/>
              <a:t>Sum fravær, samt:</a:t>
            </a:r>
          </a:p>
          <a:p>
            <a:pPr lvl="2"/>
            <a:r>
              <a:rPr lang="nb-NO" dirty="0"/>
              <a:t>Korttidsfravær 1-3 dg</a:t>
            </a:r>
          </a:p>
          <a:p>
            <a:pPr lvl="2"/>
            <a:r>
              <a:rPr lang="nb-NO" dirty="0"/>
              <a:t>Fravær innenfor arbeidsgiverperioden 4-16 dg</a:t>
            </a:r>
          </a:p>
          <a:p>
            <a:pPr lvl="2"/>
            <a:r>
              <a:rPr lang="nb-NO" dirty="0"/>
              <a:t>Fravær utover arbeidsgiverperioden</a:t>
            </a:r>
          </a:p>
          <a:p>
            <a:pPr lvl="1"/>
            <a:r>
              <a:rPr lang="nb-NO" dirty="0"/>
              <a:t>Samt egenmeldinger innmeldt som arbeidsrelatert</a:t>
            </a:r>
          </a:p>
        </p:txBody>
      </p:sp>
    </p:spTree>
    <p:extLst>
      <p:ext uri="{BB962C8B-B14F-4D97-AF65-F5344CB8AC3E}">
        <p14:creationId xmlns:p14="http://schemas.microsoft.com/office/powerpoint/2010/main" val="426283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/>
          <p:cNvSpPr txBox="1"/>
          <p:nvPr/>
        </p:nvSpPr>
        <p:spPr>
          <a:xfrm>
            <a:off x="669701" y="4778062"/>
            <a:ext cx="837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Sammenlignet med 2022 har sykefraværet ned fra 4,42% i 2022 til 4,27% i 2023</a:t>
            </a:r>
          </a:p>
        </p:txBody>
      </p:sp>
      <p:sp>
        <p:nvSpPr>
          <p:cNvPr id="6" name="TekstSylinder 5"/>
          <p:cNvSpPr txBox="1"/>
          <p:nvPr/>
        </p:nvSpPr>
        <p:spPr>
          <a:xfrm>
            <a:off x="785610" y="4284254"/>
            <a:ext cx="36022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b="1" dirty="0"/>
              <a:t>Figuren viser sykefravær ved UiO fordelt på kjønn i 2023</a:t>
            </a:r>
          </a:p>
        </p:txBody>
      </p:sp>
      <p:sp>
        <p:nvSpPr>
          <p:cNvPr id="8" name="Tittel 1"/>
          <p:cNvSpPr>
            <a:spLocks noGrp="1"/>
          </p:cNvSpPr>
          <p:nvPr>
            <p:ph type="title"/>
          </p:nvPr>
        </p:nvSpPr>
        <p:spPr>
          <a:xfrm>
            <a:off x="457200" y="481236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nb-NO" dirty="0"/>
              <a:t>Sykefravær UiO 01.01 – 31.12.2023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F8E47BD6-4B63-D992-D98C-0F3D3216B1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1317495"/>
              </p:ext>
            </p:extLst>
          </p:nvPr>
        </p:nvGraphicFramePr>
        <p:xfrm>
          <a:off x="587828" y="138477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Objekt 6">
            <a:extLst>
              <a:ext uri="{FF2B5EF4-FFF2-40B4-BE49-F238E27FC236}">
                <a16:creationId xmlns:a16="http://schemas.microsoft.com/office/drawing/2014/main" id="{254FEC32-D072-197C-9F29-3F2BD8AF12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4885652"/>
              </p:ext>
            </p:extLst>
          </p:nvPr>
        </p:nvGraphicFramePr>
        <p:xfrm>
          <a:off x="5292893" y="2295204"/>
          <a:ext cx="3756025" cy="92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4" imgW="3756556" imgH="921810" progId="Excel.Sheet.12">
                  <p:embed/>
                </p:oleObj>
              </mc:Choice>
              <mc:Fallback>
                <p:oleObj name="Worksheet" r:id="rId4" imgW="3756556" imgH="921810" progId="Excel.Sheet.12">
                  <p:embed/>
                  <p:pic>
                    <p:nvPicPr>
                      <p:cNvPr id="7" name="Objekt 6">
                        <a:extLst>
                          <a:ext uri="{FF2B5EF4-FFF2-40B4-BE49-F238E27FC236}">
                            <a16:creationId xmlns:a16="http://schemas.microsoft.com/office/drawing/2014/main" id="{254FEC32-D072-197C-9F29-3F2BD8AF12F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292893" y="2295204"/>
                        <a:ext cx="3756025" cy="922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1900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553F6-4739-4F84-834D-820911F1D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Sykefravær</a:t>
            </a:r>
            <a:r>
              <a:rPr lang="en-US" dirty="0"/>
              <a:t> pr </a:t>
            </a:r>
            <a:r>
              <a:rPr lang="en-US" dirty="0" err="1"/>
              <a:t>enhet</a:t>
            </a:r>
            <a:endParaRPr lang="nb-NO" dirty="0"/>
          </a:p>
        </p:txBody>
      </p:sp>
      <p:graphicFrame>
        <p:nvGraphicFramePr>
          <p:cNvPr id="12" name="Plassholder for innhold 11">
            <a:extLst>
              <a:ext uri="{FF2B5EF4-FFF2-40B4-BE49-F238E27FC236}">
                <a16:creationId xmlns:a16="http://schemas.microsoft.com/office/drawing/2014/main" id="{DF296103-4D1E-5D96-7F0C-AA390D6B35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8255148"/>
              </p:ext>
            </p:extLst>
          </p:nvPr>
        </p:nvGraphicFramePr>
        <p:xfrm>
          <a:off x="1923393" y="1345332"/>
          <a:ext cx="4897140" cy="3760063"/>
        </p:xfrm>
        <a:graphic>
          <a:graphicData uri="http://schemas.openxmlformats.org/drawingml/2006/table">
            <a:tbl>
              <a:tblPr/>
              <a:tblGrid>
                <a:gridCol w="1027372">
                  <a:extLst>
                    <a:ext uri="{9D8B030D-6E8A-4147-A177-3AD203B41FA5}">
                      <a16:colId xmlns:a16="http://schemas.microsoft.com/office/drawing/2014/main" val="3738813381"/>
                    </a:ext>
                  </a:extLst>
                </a:gridCol>
                <a:gridCol w="707745">
                  <a:extLst>
                    <a:ext uri="{9D8B030D-6E8A-4147-A177-3AD203B41FA5}">
                      <a16:colId xmlns:a16="http://schemas.microsoft.com/office/drawing/2014/main" val="1931291691"/>
                    </a:ext>
                  </a:extLst>
                </a:gridCol>
                <a:gridCol w="707745">
                  <a:extLst>
                    <a:ext uri="{9D8B030D-6E8A-4147-A177-3AD203B41FA5}">
                      <a16:colId xmlns:a16="http://schemas.microsoft.com/office/drawing/2014/main" val="1583675916"/>
                    </a:ext>
                  </a:extLst>
                </a:gridCol>
                <a:gridCol w="707745">
                  <a:extLst>
                    <a:ext uri="{9D8B030D-6E8A-4147-A177-3AD203B41FA5}">
                      <a16:colId xmlns:a16="http://schemas.microsoft.com/office/drawing/2014/main" val="383232780"/>
                    </a:ext>
                  </a:extLst>
                </a:gridCol>
                <a:gridCol w="821898">
                  <a:extLst>
                    <a:ext uri="{9D8B030D-6E8A-4147-A177-3AD203B41FA5}">
                      <a16:colId xmlns:a16="http://schemas.microsoft.com/office/drawing/2014/main" val="3184838576"/>
                    </a:ext>
                  </a:extLst>
                </a:gridCol>
                <a:gridCol w="924635">
                  <a:extLst>
                    <a:ext uri="{9D8B030D-6E8A-4147-A177-3AD203B41FA5}">
                      <a16:colId xmlns:a16="http://schemas.microsoft.com/office/drawing/2014/main" val="46482613"/>
                    </a:ext>
                  </a:extLst>
                </a:gridCol>
              </a:tblGrid>
              <a:tr h="490443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Enhet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Sykefravær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Menn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Kvinner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Arbeidsrelatert </a:t>
                      </a:r>
                      <a:b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egenmelding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Sykefravær </a:t>
                      </a:r>
                      <a:b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625005"/>
                  </a:ext>
                </a:extLst>
              </a:tr>
              <a:tr h="163481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UiO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4,26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4,42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6740549"/>
                  </a:ext>
                </a:extLst>
              </a:tr>
              <a:tr h="163481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7696987"/>
                  </a:ext>
                </a:extLst>
              </a:tr>
              <a:tr h="163481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Barnehagen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8,97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6188397"/>
                  </a:ext>
                </a:extLst>
              </a:tr>
              <a:tr h="163481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8,61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8881710"/>
                  </a:ext>
                </a:extLst>
              </a:tr>
              <a:tr h="163481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UB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6,65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7735287"/>
                  </a:ext>
                </a:extLst>
              </a:tr>
              <a:tr h="163481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TF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6,14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2572450"/>
                  </a:ext>
                </a:extLst>
              </a:tr>
              <a:tr h="163481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UV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5,85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8200422"/>
                  </a:ext>
                </a:extLst>
              </a:tr>
              <a:tr h="163481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Fellesadmin.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5,47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7,5*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189450"/>
                  </a:ext>
                </a:extLst>
              </a:tr>
              <a:tr h="163481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KHM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4,84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30710"/>
                  </a:ext>
                </a:extLst>
              </a:tr>
              <a:tr h="163481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Sentre under styret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4,76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8786371"/>
                  </a:ext>
                </a:extLst>
              </a:tr>
              <a:tr h="163481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4,65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4052136"/>
                  </a:ext>
                </a:extLst>
              </a:tr>
              <a:tr h="163481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4,59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6112272"/>
                  </a:ext>
                </a:extLst>
              </a:tr>
              <a:tr h="163481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JF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4,32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5778358"/>
                  </a:ext>
                </a:extLst>
              </a:tr>
              <a:tr h="163481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SV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4,26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9581955"/>
                  </a:ext>
                </a:extLst>
              </a:tr>
              <a:tr h="163481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HF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4,07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0679189"/>
                  </a:ext>
                </a:extLst>
              </a:tr>
              <a:tr h="163481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NHM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3,91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1648233"/>
                  </a:ext>
                </a:extLst>
              </a:tr>
              <a:tr h="163481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3,72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956357"/>
                  </a:ext>
                </a:extLst>
              </a:tr>
              <a:tr h="163481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MN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2,97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</a:t>
                      </a:r>
                    </a:p>
                  </a:txBody>
                  <a:tcPr marL="6290" marR="6290" marT="6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2539966"/>
                  </a:ext>
                </a:extLst>
              </a:tr>
              <a:tr h="163481"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0" marR="6290" marT="62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0" marR="6290" marT="62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0" marR="6290" marT="62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0" marR="6290" marT="62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0" marR="6290" marT="62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0" marR="6290" marT="62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6355999"/>
                  </a:ext>
                </a:extLst>
              </a:tr>
              <a:tr h="163481">
                <a:tc gridSpan="4"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 inkl EA/IT/Barnehagen og andre enheter i 2022</a:t>
                      </a:r>
                    </a:p>
                  </a:txBody>
                  <a:tcPr marL="6290" marR="6290" marT="62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0" marR="6290" marT="62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0" marR="6290" marT="62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1792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375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D183FA4-8C86-4741-8BEB-3683CF05A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Sykefravær fordelt på kjønn</a:t>
            </a:r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77450DC7-EB01-E216-13AC-19D4E8322B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7545" y="1633538"/>
            <a:ext cx="7948910" cy="3471862"/>
          </a:xfrm>
        </p:spPr>
      </p:pic>
    </p:spTree>
    <p:extLst>
      <p:ext uri="{BB962C8B-B14F-4D97-AF65-F5344CB8AC3E}">
        <p14:creationId xmlns:p14="http://schemas.microsoft.com/office/powerpoint/2010/main" val="3463873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Hovedpunkter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/>
              <a:t>Grunnlagsdataene er hentet fra DFØSAP ved hjelp av Fagbrukerinnsikt for perioden 2023.</a:t>
            </a:r>
          </a:p>
          <a:p>
            <a:r>
              <a:rPr lang="nb-NO" dirty="0"/>
              <a:t>Oppsummering:</a:t>
            </a:r>
          </a:p>
          <a:p>
            <a:pPr lvl="1"/>
            <a:r>
              <a:rPr lang="nb-NO" dirty="0"/>
              <a:t>I 2023 har UiO et totalt sykefravær på 4,26%. Sykefraværet har gått ned fra 4,42% året før.</a:t>
            </a:r>
          </a:p>
          <a:p>
            <a:pPr lvl="1"/>
            <a:r>
              <a:rPr lang="nb-NO" dirty="0"/>
              <a:t>Kvinner har gjennomgående et høyere sykefravær enn menn. </a:t>
            </a:r>
          </a:p>
          <a:p>
            <a:pPr lvl="2"/>
            <a:r>
              <a:rPr lang="nb-NO" dirty="0"/>
              <a:t>Som i resten av Norge</a:t>
            </a:r>
          </a:p>
          <a:p>
            <a:pPr lvl="1"/>
            <a:r>
              <a:rPr lang="nb-NO" dirty="0"/>
              <a:t>Sykefraværet har vært relativt stabilt hos både kvinner og menn fra foregående år, og på alle enheter. </a:t>
            </a:r>
          </a:p>
          <a:p>
            <a:pPr lvl="1"/>
            <a:r>
              <a:rPr lang="nb-NO" dirty="0"/>
              <a:t>Enkelte enheter har et høyt sykefravær</a:t>
            </a:r>
          </a:p>
          <a:p>
            <a:pPr lvl="2"/>
            <a:r>
              <a:rPr lang="nb-NO" dirty="0"/>
              <a:t>Store utslag for små enheter ved langtidssykdom</a:t>
            </a:r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98414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Hovedpunkter fortsetter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Noen enheter ligger vesentlig lavere enn snittet over tid</a:t>
            </a:r>
          </a:p>
          <a:p>
            <a:pPr lvl="1"/>
            <a:r>
              <a:rPr lang="nb-NO" dirty="0"/>
              <a:t>Underrapportering?</a:t>
            </a:r>
          </a:p>
          <a:p>
            <a:r>
              <a:rPr lang="nb-NO" dirty="0"/>
              <a:t>Det er små forskjeller mellom tallene fra UiO, UiB og NTNU</a:t>
            </a:r>
          </a:p>
          <a:p>
            <a:pPr lvl="1"/>
            <a:r>
              <a:rPr lang="nb-NO" dirty="0"/>
              <a:t>UiO – 4,26%</a:t>
            </a:r>
          </a:p>
          <a:p>
            <a:pPr lvl="1"/>
            <a:r>
              <a:rPr lang="nb-NO" dirty="0"/>
              <a:t>UiB – 4,46%</a:t>
            </a:r>
          </a:p>
          <a:p>
            <a:pPr lvl="1"/>
            <a:r>
              <a:rPr lang="nb-NO" dirty="0"/>
              <a:t>NTNU – 4,55%</a:t>
            </a:r>
          </a:p>
        </p:txBody>
      </p:sp>
    </p:spTree>
    <p:extLst>
      <p:ext uri="{BB962C8B-B14F-4D97-AF65-F5344CB8AC3E}">
        <p14:creationId xmlns:p14="http://schemas.microsoft.com/office/powerpoint/2010/main" val="2019602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2F385C3030C6A44BA4C38AC5C1CB8FC" ma:contentTypeVersion="6" ma:contentTypeDescription="Opprett et nytt dokument." ma:contentTypeScope="" ma:versionID="4eb2d2bcb3430bb39e39f2a401d4127c">
  <xsd:schema xmlns:xsd="http://www.w3.org/2001/XMLSchema" xmlns:xs="http://www.w3.org/2001/XMLSchema" xmlns:p="http://schemas.microsoft.com/office/2006/metadata/properties" xmlns:ns2="9e53b3df-7f6b-4bd7-ac4c-bde73eb5098f" xmlns:ns3="ba7dc617-a4f4-4409-9cad-af25c0d7619f" targetNamespace="http://schemas.microsoft.com/office/2006/metadata/properties" ma:root="true" ma:fieldsID="f9bfc8418241b939a1d96326897f7567" ns2:_="" ns3:_="">
    <xsd:import namespace="9e53b3df-7f6b-4bd7-ac4c-bde73eb5098f"/>
    <xsd:import namespace="ba7dc617-a4f4-4409-9cad-af25c0d761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53b3df-7f6b-4bd7-ac4c-bde73eb509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7dc617-a4f4-4409-9cad-af25c0d7619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C3018A7-7078-4F96-9648-C10896EE47F6}">
  <ds:schemaRefs>
    <ds:schemaRef ds:uri="9e53b3df-7f6b-4bd7-ac4c-bde73eb5098f"/>
    <ds:schemaRef ds:uri="ba7dc617-a4f4-4409-9cad-af25c0d7619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2CD1DF4B-AC2D-4368-8839-1B49ADE11A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B867F7-0025-4D01-B085-AC7B6283D133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ba7dc617-a4f4-4409-9cad-af25c0d7619f"/>
    <ds:schemaRef ds:uri="9e53b3df-7f6b-4bd7-ac4c-bde73eb5098f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5191</TotalTime>
  <Words>335</Words>
  <Application>Microsoft Office PowerPoint</Application>
  <PresentationFormat>On-screen Show (16:10)</PresentationFormat>
  <Paragraphs>151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Office-tema</vt:lpstr>
      <vt:lpstr>Worksheet</vt:lpstr>
      <vt:lpstr>Sykefraværsrapport 2023</vt:lpstr>
      <vt:lpstr>Fraværsoversikt</vt:lpstr>
      <vt:lpstr>Sykefravær UiO 01.01 – 31.12.2023</vt:lpstr>
      <vt:lpstr>Sykefravær pr enhet</vt:lpstr>
      <vt:lpstr>Sykefravær fordelt på kjønn</vt:lpstr>
      <vt:lpstr>Hovedpunkter</vt:lpstr>
      <vt:lpstr>Hovedpunkter fortsetter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Anders Lien</dc:creator>
  <cp:lastModifiedBy>Gro Merethe Lund</cp:lastModifiedBy>
  <cp:revision>23</cp:revision>
  <dcterms:created xsi:type="dcterms:W3CDTF">2018-11-26T13:02:02Z</dcterms:created>
  <dcterms:modified xsi:type="dcterms:W3CDTF">2024-02-20T08:51:39Z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0x01010082F385C3030C6A44BA4C38AC5C1CB8FC</vt:lpwstr>
  </property>
  <property fmtid="{D5CDD505-2E9C-101B-9397-08002B2CF9AE}" pid="3" name="AuthorIds_UIVersion_1024">
    <vt:lpwstr>21</vt:lpwstr>
  </property>
  <property fmtid="{D5CDD505-2E9C-101B-9397-08002B2CF9AE}" pid="4" name="AuthorIds_UIVersion_1536">
    <vt:lpwstr>21</vt:lpwstr>
  </property>
</Properties>
</file>