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9" r:id="rId3"/>
    <p:sldId id="257" r:id="rId4"/>
    <p:sldId id="268" r:id="rId5"/>
    <p:sldId id="264" r:id="rId6"/>
    <p:sldId id="267" r:id="rId7"/>
    <p:sldId id="266" r:id="rId8"/>
    <p:sldId id="280" r:id="rId9"/>
    <p:sldId id="272" r:id="rId10"/>
    <p:sldId id="277" r:id="rId11"/>
    <p:sldId id="278" r:id="rId12"/>
    <p:sldId id="271" r:id="rId13"/>
    <p:sldId id="279" r:id="rId14"/>
    <p:sldId id="281" r:id="rId15"/>
    <p:sldId id="282" r:id="rId16"/>
    <p:sldId id="284" r:id="rId17"/>
    <p:sldId id="262" r:id="rId18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oper Hewitt" panose="020B0604020202020204" charset="0"/>
      <p:regular r:id="rId25"/>
    </p:embeddedFont>
    <p:embeddedFont>
      <p:font typeface="Glacial Indifference" panose="020B0604020202020204" charset="0"/>
      <p:regular r:id="rId26"/>
    </p:embeddedFont>
    <p:embeddedFont>
      <p:font typeface="Kollektif" panose="020B0604020202020204" charset="0"/>
      <p:regular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Light" panose="020B030603050402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780E4-3372-437A-BAEE-0B03A5967A19}" v="36" dt="2023-08-13T19:47:10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0" autoAdjust="0"/>
    <p:restoredTop sz="72864" autoAdjust="0"/>
  </p:normalViewPr>
  <p:slideViewPr>
    <p:cSldViewPr>
      <p:cViewPr varScale="1">
        <p:scale>
          <a:sx n="42" d="100"/>
          <a:sy n="42" d="100"/>
        </p:scale>
        <p:origin x="108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5/10/relationships/revisionInfo" Target="revisionInfo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Høva Rustberggard" userId="c19208da-2fe1-4791-a0e6-7f243a221200" providerId="ADAL" clId="{349780E4-3372-437A-BAEE-0B03A5967A19}"/>
    <pc:docChg chg="undo custSel addSld delSld modSld sldOrd">
      <pc:chgData name="Marianne Høva Rustberggard" userId="c19208da-2fe1-4791-a0e6-7f243a221200" providerId="ADAL" clId="{349780E4-3372-437A-BAEE-0B03A5967A19}" dt="2023-08-13T19:47:10.634" v="619"/>
      <pc:docMkLst>
        <pc:docMk/>
      </pc:docMkLst>
      <pc:sldChg chg="ord">
        <pc:chgData name="Marianne Høva Rustberggard" userId="c19208da-2fe1-4791-a0e6-7f243a221200" providerId="ADAL" clId="{349780E4-3372-437A-BAEE-0B03A5967A19}" dt="2023-08-13T19:46:45.451" v="616"/>
        <pc:sldMkLst>
          <pc:docMk/>
          <pc:sldMk cId="0" sldId="256"/>
        </pc:sldMkLst>
      </pc:sldChg>
      <pc:sldChg chg="add">
        <pc:chgData name="Marianne Høva Rustberggard" userId="c19208da-2fe1-4791-a0e6-7f243a221200" providerId="ADAL" clId="{349780E4-3372-437A-BAEE-0B03A5967A19}" dt="2023-08-13T19:47:10.634" v="619"/>
        <pc:sldMkLst>
          <pc:docMk/>
          <pc:sldMk cId="0" sldId="257"/>
        </pc:sldMkLst>
      </pc:sldChg>
      <pc:sldChg chg="addSp delSp modSp mod modNotesTx">
        <pc:chgData name="Marianne Høva Rustberggard" userId="c19208da-2fe1-4791-a0e6-7f243a221200" providerId="ADAL" clId="{349780E4-3372-437A-BAEE-0B03A5967A19}" dt="2023-08-11T08:57:17.399" v="245" actId="115"/>
        <pc:sldMkLst>
          <pc:docMk/>
          <pc:sldMk cId="3971671272" sldId="264"/>
        </pc:sldMkLst>
        <pc:graphicFrameChg chg="add mod modGraphic">
          <ac:chgData name="Marianne Høva Rustberggard" userId="c19208da-2fe1-4791-a0e6-7f243a221200" providerId="ADAL" clId="{349780E4-3372-437A-BAEE-0B03A5967A19}" dt="2023-08-11T08:57:17.399" v="245" actId="115"/>
          <ac:graphicFrameMkLst>
            <pc:docMk/>
            <pc:sldMk cId="3971671272" sldId="264"/>
            <ac:graphicFrameMk id="2" creationId="{36F12543-4CB4-C851-09E5-91FBBFA8876D}"/>
          </ac:graphicFrameMkLst>
        </pc:graphicFrameChg>
        <pc:graphicFrameChg chg="del">
          <ac:chgData name="Marianne Høva Rustberggard" userId="c19208da-2fe1-4791-a0e6-7f243a221200" providerId="ADAL" clId="{349780E4-3372-437A-BAEE-0B03A5967A19}" dt="2023-08-11T08:45:33.637" v="2" actId="478"/>
          <ac:graphicFrameMkLst>
            <pc:docMk/>
            <pc:sldMk cId="3971671272" sldId="264"/>
            <ac:graphicFrameMk id="4" creationId="{535ED982-97D2-B677-7365-2A577CC096B1}"/>
          </ac:graphicFrameMkLst>
        </pc:graphicFrameChg>
      </pc:sldChg>
      <pc:sldChg chg="modNotesTx">
        <pc:chgData name="Marianne Høva Rustberggard" userId="c19208da-2fe1-4791-a0e6-7f243a221200" providerId="ADAL" clId="{349780E4-3372-437A-BAEE-0B03A5967A19}" dt="2023-08-11T08:53:25.745" v="230" actId="20577"/>
        <pc:sldMkLst>
          <pc:docMk/>
          <pc:sldMk cId="193552083" sldId="266"/>
        </pc:sldMkLst>
      </pc:sldChg>
      <pc:sldChg chg="addSp delSp modSp add mod modNotesTx">
        <pc:chgData name="Marianne Høva Rustberggard" userId="c19208da-2fe1-4791-a0e6-7f243a221200" providerId="ADAL" clId="{349780E4-3372-437A-BAEE-0B03A5967A19}" dt="2023-08-11T08:58:41.960" v="252" actId="20577"/>
        <pc:sldMkLst>
          <pc:docMk/>
          <pc:sldMk cId="3456122979" sldId="267"/>
        </pc:sldMkLst>
        <pc:graphicFrameChg chg="add mod">
          <ac:chgData name="Marianne Høva Rustberggard" userId="c19208da-2fe1-4791-a0e6-7f243a221200" providerId="ADAL" clId="{349780E4-3372-437A-BAEE-0B03A5967A19}" dt="2023-08-11T08:58:36.084" v="251" actId="14100"/>
          <ac:graphicFrameMkLst>
            <pc:docMk/>
            <pc:sldMk cId="3456122979" sldId="267"/>
            <ac:graphicFrameMk id="2" creationId="{59F8755A-BB74-6333-ED49-7BEF1B803714}"/>
          </ac:graphicFrameMkLst>
        </pc:graphicFrameChg>
        <pc:graphicFrameChg chg="del mod">
          <ac:chgData name="Marianne Høva Rustberggard" userId="c19208da-2fe1-4791-a0e6-7f243a221200" providerId="ADAL" clId="{349780E4-3372-437A-BAEE-0B03A5967A19}" dt="2023-08-11T08:48:50.319" v="4" actId="478"/>
          <ac:graphicFrameMkLst>
            <pc:docMk/>
            <pc:sldMk cId="3456122979" sldId="267"/>
            <ac:graphicFrameMk id="4" creationId="{535ED982-97D2-B677-7365-2A577CC096B1}"/>
          </ac:graphicFrameMkLst>
        </pc:graphicFrameChg>
      </pc:sldChg>
      <pc:sldChg chg="add">
        <pc:chgData name="Marianne Høva Rustberggard" userId="c19208da-2fe1-4791-a0e6-7f243a221200" providerId="ADAL" clId="{349780E4-3372-437A-BAEE-0B03A5967A19}" dt="2023-08-11T08:45:26.374" v="1"/>
        <pc:sldMkLst>
          <pc:docMk/>
          <pc:sldMk cId="2777392955" sldId="268"/>
        </pc:sldMkLst>
      </pc:sldChg>
      <pc:sldChg chg="modSp add del mod">
        <pc:chgData name="Marianne Høva Rustberggard" userId="c19208da-2fe1-4791-a0e6-7f243a221200" providerId="ADAL" clId="{349780E4-3372-437A-BAEE-0B03A5967A19}" dt="2023-08-11T09:05:34.190" v="259" actId="47"/>
        <pc:sldMkLst>
          <pc:docMk/>
          <pc:sldMk cId="2689992031" sldId="269"/>
        </pc:sldMkLst>
        <pc:spChg chg="mod">
          <ac:chgData name="Marianne Høva Rustberggard" userId="c19208da-2fe1-4791-a0e6-7f243a221200" providerId="ADAL" clId="{349780E4-3372-437A-BAEE-0B03A5967A19}" dt="2023-08-11T09:05:13.035" v="257"/>
          <ac:spMkLst>
            <pc:docMk/>
            <pc:sldMk cId="2689992031" sldId="269"/>
            <ac:spMk id="5" creationId="{00000000-0000-0000-0000-000000000000}"/>
          </ac:spMkLst>
        </pc:spChg>
      </pc:sldChg>
      <pc:sldChg chg="add del">
        <pc:chgData name="Marianne Høva Rustberggard" userId="c19208da-2fe1-4791-a0e6-7f243a221200" providerId="ADAL" clId="{349780E4-3372-437A-BAEE-0B03A5967A19}" dt="2023-08-11T09:06:48.665" v="321" actId="47"/>
        <pc:sldMkLst>
          <pc:docMk/>
          <pc:sldMk cId="1401257689" sldId="270"/>
        </pc:sldMkLst>
      </pc:sldChg>
      <pc:sldChg chg="add">
        <pc:chgData name="Marianne Høva Rustberggard" userId="c19208da-2fe1-4791-a0e6-7f243a221200" providerId="ADAL" clId="{349780E4-3372-437A-BAEE-0B03A5967A19}" dt="2023-08-11T09:00:20.470" v="255"/>
        <pc:sldMkLst>
          <pc:docMk/>
          <pc:sldMk cId="2040841512" sldId="271"/>
        </pc:sldMkLst>
      </pc:sldChg>
      <pc:sldChg chg="modSp add mod modNotesTx">
        <pc:chgData name="Marianne Høva Rustberggard" userId="c19208da-2fe1-4791-a0e6-7f243a221200" providerId="ADAL" clId="{349780E4-3372-437A-BAEE-0B03A5967A19}" dt="2023-08-11T09:07:21.848" v="323" actId="1076"/>
        <pc:sldMkLst>
          <pc:docMk/>
          <pc:sldMk cId="1783472267" sldId="272"/>
        </pc:sldMkLst>
        <pc:spChg chg="mod">
          <ac:chgData name="Marianne Høva Rustberggard" userId="c19208da-2fe1-4791-a0e6-7f243a221200" providerId="ADAL" clId="{349780E4-3372-437A-BAEE-0B03A5967A19}" dt="2023-08-11T09:06:04.487" v="318" actId="1076"/>
          <ac:spMkLst>
            <pc:docMk/>
            <pc:sldMk cId="1783472267" sldId="272"/>
            <ac:spMk id="8" creationId="{00000000-0000-0000-0000-000000000000}"/>
          </ac:spMkLst>
        </pc:spChg>
        <pc:grpChg chg="mod">
          <ac:chgData name="Marianne Høva Rustberggard" userId="c19208da-2fe1-4791-a0e6-7f243a221200" providerId="ADAL" clId="{349780E4-3372-437A-BAEE-0B03A5967A19}" dt="2023-08-11T09:07:21.848" v="323" actId="1076"/>
          <ac:grpSpMkLst>
            <pc:docMk/>
            <pc:sldMk cId="1783472267" sldId="272"/>
            <ac:grpSpMk id="6" creationId="{00000000-0000-0000-0000-000000000000}"/>
          </ac:grpSpMkLst>
        </pc:grpChg>
      </pc:sldChg>
      <pc:sldChg chg="addSp delSp modSp add mod">
        <pc:chgData name="Marianne Høva Rustberggard" userId="c19208da-2fe1-4791-a0e6-7f243a221200" providerId="ADAL" clId="{349780E4-3372-437A-BAEE-0B03A5967A19}" dt="2023-08-11T09:09:59.837" v="340" actId="1076"/>
        <pc:sldMkLst>
          <pc:docMk/>
          <pc:sldMk cId="3527947726" sldId="277"/>
        </pc:sldMkLst>
        <pc:spChg chg="mod">
          <ac:chgData name="Marianne Høva Rustberggard" userId="c19208da-2fe1-4791-a0e6-7f243a221200" providerId="ADAL" clId="{349780E4-3372-437A-BAEE-0B03A5967A19}" dt="2023-08-11T09:07:37.336" v="329"/>
          <ac:spMkLst>
            <pc:docMk/>
            <pc:sldMk cId="3527947726" sldId="277"/>
            <ac:spMk id="4" creationId="{79AA6D16-C4B3-6706-85FF-F63E144447E4}"/>
          </ac:spMkLst>
        </pc:spChg>
        <pc:spChg chg="mod">
          <ac:chgData name="Marianne Høva Rustberggard" userId="c19208da-2fe1-4791-a0e6-7f243a221200" providerId="ADAL" clId="{349780E4-3372-437A-BAEE-0B03A5967A19}" dt="2023-08-11T09:07:37.336" v="329"/>
          <ac:spMkLst>
            <pc:docMk/>
            <pc:sldMk cId="3527947726" sldId="277"/>
            <ac:spMk id="5" creationId="{9BFFB5C3-6933-B67D-7046-220798AAFAB3}"/>
          </ac:spMkLst>
        </pc:spChg>
        <pc:spChg chg="del mod topLvl">
          <ac:chgData name="Marianne Høva Rustberggard" userId="c19208da-2fe1-4791-a0e6-7f243a221200" providerId="ADAL" clId="{349780E4-3372-437A-BAEE-0B03A5967A19}" dt="2023-08-11T09:07:32.003" v="327" actId="478"/>
          <ac:spMkLst>
            <pc:docMk/>
            <pc:sldMk cId="3527947726" sldId="277"/>
            <ac:spMk id="12" creationId="{00000000-0000-0000-0000-000000000000}"/>
          </ac:spMkLst>
        </pc:spChg>
        <pc:spChg chg="del mod topLvl">
          <ac:chgData name="Marianne Høva Rustberggard" userId="c19208da-2fe1-4791-a0e6-7f243a221200" providerId="ADAL" clId="{349780E4-3372-437A-BAEE-0B03A5967A19}" dt="2023-08-11T09:07:35.986" v="328" actId="478"/>
          <ac:spMkLst>
            <pc:docMk/>
            <pc:sldMk cId="3527947726" sldId="277"/>
            <ac:spMk id="13" creationId="{00000000-0000-0000-0000-000000000000}"/>
          </ac:spMkLst>
        </pc:spChg>
        <pc:grpChg chg="add mod">
          <ac:chgData name="Marianne Høva Rustberggard" userId="c19208da-2fe1-4791-a0e6-7f243a221200" providerId="ADAL" clId="{349780E4-3372-437A-BAEE-0B03A5967A19}" dt="2023-08-11T09:09:59.837" v="340" actId="1076"/>
          <ac:grpSpMkLst>
            <pc:docMk/>
            <pc:sldMk cId="3527947726" sldId="277"/>
            <ac:grpSpMk id="3" creationId="{9BE9F6CE-A7EF-E82A-19D8-7B48FEA8F5B3}"/>
          </ac:grpSpMkLst>
        </pc:grpChg>
        <pc:grpChg chg="del">
          <ac:chgData name="Marianne Høva Rustberggard" userId="c19208da-2fe1-4791-a0e6-7f243a221200" providerId="ADAL" clId="{349780E4-3372-437A-BAEE-0B03A5967A19}" dt="2023-08-11T09:07:32.003" v="327" actId="478"/>
          <ac:grpSpMkLst>
            <pc:docMk/>
            <pc:sldMk cId="3527947726" sldId="277"/>
            <ac:grpSpMk id="9" creationId="{00000000-0000-0000-0000-000000000000}"/>
          </ac:grpSpMkLst>
        </pc:grpChg>
        <pc:graphicFrameChg chg="mod">
          <ac:chgData name="Marianne Høva Rustberggard" userId="c19208da-2fe1-4791-a0e6-7f243a221200" providerId="ADAL" clId="{349780E4-3372-437A-BAEE-0B03A5967A19}" dt="2023-08-11T09:07:58.990" v="332" actId="207"/>
          <ac:graphicFrameMkLst>
            <pc:docMk/>
            <pc:sldMk cId="3527947726" sldId="277"/>
            <ac:graphicFrameMk id="2" creationId="{00000000-0000-0000-0000-000000000000}"/>
          </ac:graphicFrameMkLst>
        </pc:graphicFrameChg>
      </pc:sldChg>
      <pc:sldChg chg="addSp delSp modSp add mod modNotesTx">
        <pc:chgData name="Marianne Høva Rustberggard" userId="c19208da-2fe1-4791-a0e6-7f243a221200" providerId="ADAL" clId="{349780E4-3372-437A-BAEE-0B03A5967A19}" dt="2023-08-11T09:12:42.107" v="611" actId="20577"/>
        <pc:sldMkLst>
          <pc:docMk/>
          <pc:sldMk cId="3228375350" sldId="278"/>
        </pc:sldMkLst>
        <pc:spChg chg="mod">
          <ac:chgData name="Marianne Høva Rustberggard" userId="c19208da-2fe1-4791-a0e6-7f243a221200" providerId="ADAL" clId="{349780E4-3372-437A-BAEE-0B03A5967A19}" dt="2023-08-11T09:10:03.312" v="341"/>
          <ac:spMkLst>
            <pc:docMk/>
            <pc:sldMk cId="3228375350" sldId="278"/>
            <ac:spMk id="4" creationId="{26512450-093A-684E-9461-E6B10E25DBD0}"/>
          </ac:spMkLst>
        </pc:spChg>
        <pc:spChg chg="mod">
          <ac:chgData name="Marianne Høva Rustberggard" userId="c19208da-2fe1-4791-a0e6-7f243a221200" providerId="ADAL" clId="{349780E4-3372-437A-BAEE-0B03A5967A19}" dt="2023-08-11T09:10:03.312" v="341"/>
          <ac:spMkLst>
            <pc:docMk/>
            <pc:sldMk cId="3228375350" sldId="278"/>
            <ac:spMk id="5" creationId="{F3B873B4-218E-8A2F-84FE-9C875A3FBCF6}"/>
          </ac:spMkLst>
        </pc:spChg>
        <pc:spChg chg="del topLvl">
          <ac:chgData name="Marianne Høva Rustberggard" userId="c19208da-2fe1-4791-a0e6-7f243a221200" providerId="ADAL" clId="{349780E4-3372-437A-BAEE-0B03A5967A19}" dt="2023-08-11T09:09:50.532" v="336" actId="478"/>
          <ac:spMkLst>
            <pc:docMk/>
            <pc:sldMk cId="3228375350" sldId="278"/>
            <ac:spMk id="12" creationId="{00000000-0000-0000-0000-000000000000}"/>
          </ac:spMkLst>
        </pc:spChg>
        <pc:spChg chg="del topLvl">
          <ac:chgData name="Marianne Høva Rustberggard" userId="c19208da-2fe1-4791-a0e6-7f243a221200" providerId="ADAL" clId="{349780E4-3372-437A-BAEE-0B03A5967A19}" dt="2023-08-11T09:09:54.291" v="337" actId="478"/>
          <ac:spMkLst>
            <pc:docMk/>
            <pc:sldMk cId="3228375350" sldId="278"/>
            <ac:spMk id="13" creationId="{00000000-0000-0000-0000-000000000000}"/>
          </ac:spMkLst>
        </pc:spChg>
        <pc:spChg chg="mod">
          <ac:chgData name="Marianne Høva Rustberggard" userId="c19208da-2fe1-4791-a0e6-7f243a221200" providerId="ADAL" clId="{349780E4-3372-437A-BAEE-0B03A5967A19}" dt="2023-08-11T09:10:27.313" v="348" actId="1076"/>
          <ac:spMkLst>
            <pc:docMk/>
            <pc:sldMk cId="3228375350" sldId="278"/>
            <ac:spMk id="14" creationId="{00000000-0000-0000-0000-000000000000}"/>
          </ac:spMkLst>
        </pc:spChg>
        <pc:grpChg chg="add mod">
          <ac:chgData name="Marianne Høva Rustberggard" userId="c19208da-2fe1-4791-a0e6-7f243a221200" providerId="ADAL" clId="{349780E4-3372-437A-BAEE-0B03A5967A19}" dt="2023-08-11T09:10:03.312" v="341"/>
          <ac:grpSpMkLst>
            <pc:docMk/>
            <pc:sldMk cId="3228375350" sldId="278"/>
            <ac:grpSpMk id="3" creationId="{E08FA8E7-C11F-0D82-7C26-6EF99EDFCC72}"/>
          </ac:grpSpMkLst>
        </pc:grpChg>
        <pc:grpChg chg="del mod">
          <ac:chgData name="Marianne Høva Rustberggard" userId="c19208da-2fe1-4791-a0e6-7f243a221200" providerId="ADAL" clId="{349780E4-3372-437A-BAEE-0B03A5967A19}" dt="2023-08-11T09:09:56.212" v="339" actId="478"/>
          <ac:grpSpMkLst>
            <pc:docMk/>
            <pc:sldMk cId="3228375350" sldId="278"/>
            <ac:grpSpMk id="6" creationId="{00000000-0000-0000-0000-000000000000}"/>
          </ac:grpSpMkLst>
        </pc:grpChg>
        <pc:grpChg chg="del">
          <ac:chgData name="Marianne Høva Rustberggard" userId="c19208da-2fe1-4791-a0e6-7f243a221200" providerId="ADAL" clId="{349780E4-3372-437A-BAEE-0B03A5967A19}" dt="2023-08-11T09:09:50.532" v="336" actId="478"/>
          <ac:grpSpMkLst>
            <pc:docMk/>
            <pc:sldMk cId="3228375350" sldId="278"/>
            <ac:grpSpMk id="9" creationId="{00000000-0000-0000-0000-000000000000}"/>
          </ac:grpSpMkLst>
        </pc:grpChg>
        <pc:graphicFrameChg chg="mod">
          <ac:chgData name="Marianne Høva Rustberggard" userId="c19208da-2fe1-4791-a0e6-7f243a221200" providerId="ADAL" clId="{349780E4-3372-437A-BAEE-0B03A5967A19}" dt="2023-08-11T09:10:40.349" v="350" actId="20577"/>
          <ac:graphicFrameMkLst>
            <pc:docMk/>
            <pc:sldMk cId="3228375350" sldId="278"/>
            <ac:graphicFrameMk id="2" creationId="{00000000-0000-0000-0000-000000000000}"/>
          </ac:graphicFrameMkLst>
        </pc:graphicFrameChg>
      </pc:sldChg>
      <pc:sldChg chg="add del">
        <pc:chgData name="Marianne Høva Rustberggard" userId="c19208da-2fe1-4791-a0e6-7f243a221200" providerId="ADAL" clId="{349780E4-3372-437A-BAEE-0B03A5967A19}" dt="2023-08-11T09:09:42.211" v="335" actId="47"/>
        <pc:sldMkLst>
          <pc:docMk/>
          <pc:sldMk cId="3052242222" sldId="279"/>
        </pc:sldMkLst>
      </pc:sldChg>
      <pc:sldChg chg="add del setBg">
        <pc:chgData name="Marianne Høva Rustberggard" userId="c19208da-2fe1-4791-a0e6-7f243a221200" providerId="ADAL" clId="{349780E4-3372-437A-BAEE-0B03A5967A19}" dt="2023-08-13T19:46:29.185" v="613" actId="47"/>
        <pc:sldMkLst>
          <pc:docMk/>
          <pc:sldMk cId="2435953714" sldId="285"/>
        </pc:sldMkLst>
      </pc:sldChg>
      <pc:sldChg chg="add ord">
        <pc:chgData name="Marianne Høva Rustberggard" userId="c19208da-2fe1-4791-a0e6-7f243a221200" providerId="ADAL" clId="{349780E4-3372-437A-BAEE-0B03A5967A19}" dt="2023-08-13T19:46:51.650" v="618"/>
        <pc:sldMkLst>
          <pc:docMk/>
          <pc:sldMk cId="3882414403" sldId="339"/>
        </pc:sldMkLst>
      </pc:sldChg>
    </pc:docChg>
  </pc:docChgLst>
  <pc:docChgLst>
    <pc:chgData name="Marianne Høva Rustberggard" userId="c19208da-2fe1-4791-a0e6-7f243a221200" providerId="ADAL" clId="{DF9484DC-981B-40A9-A670-92974BDF1410}"/>
    <pc:docChg chg="custSel delSld modSld">
      <pc:chgData name="Marianne Høva Rustberggard" userId="c19208da-2fe1-4791-a0e6-7f243a221200" providerId="ADAL" clId="{DF9484DC-981B-40A9-A670-92974BDF1410}" dt="2023-05-05T12:48:44.985" v="415" actId="20577"/>
      <pc:docMkLst>
        <pc:docMk/>
      </pc:docMkLst>
      <pc:sldChg chg="modNotesTx">
        <pc:chgData name="Marianne Høva Rustberggard" userId="c19208da-2fe1-4791-a0e6-7f243a221200" providerId="ADAL" clId="{DF9484DC-981B-40A9-A670-92974BDF1410}" dt="2023-05-05T12:45:53.017" v="193" actId="20577"/>
        <pc:sldMkLst>
          <pc:docMk/>
          <pc:sldMk cId="0" sldId="256"/>
        </pc:sldMkLst>
      </pc:sldChg>
      <pc:sldChg chg="del modNotesTx">
        <pc:chgData name="Marianne Høva Rustberggard" userId="c19208da-2fe1-4791-a0e6-7f243a221200" providerId="ADAL" clId="{DF9484DC-981B-40A9-A670-92974BDF1410}" dt="2023-05-05T12:45:25.871" v="188" actId="47"/>
        <pc:sldMkLst>
          <pc:docMk/>
          <pc:sldMk cId="2356021856" sldId="263"/>
        </pc:sldMkLst>
      </pc:sldChg>
      <pc:sldChg chg="modNotesTx">
        <pc:chgData name="Marianne Høva Rustberggard" userId="c19208da-2fe1-4791-a0e6-7f243a221200" providerId="ADAL" clId="{DF9484DC-981B-40A9-A670-92974BDF1410}" dt="2023-05-05T12:48:44.985" v="415" actId="20577"/>
        <pc:sldMkLst>
          <pc:docMk/>
          <pc:sldMk cId="3971671272" sldId="26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nt.uio.no\sa-admin-tverrfaglig\studentombudet-felles\Studentombudet\Henvendelser\HENVENDELS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nt.uio.no\sa-admin-tverrfaglig\studentombudet-felles\Studentombudet\Henvendelser\HENVENDELS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500"/>
              <a:t>Henvendelser i forhold til studenttall per fakultet</a:t>
            </a:r>
          </a:p>
        </c:rich>
      </c:tx>
      <c:layout>
        <c:manualLayout>
          <c:xMode val="edge"/>
          <c:yMode val="edge"/>
          <c:x val="0.204735774007630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5558216305436051E-3"/>
          <c:y val="4.7526072515271869E-2"/>
          <c:w val="0.98119658119658115"/>
          <c:h val="0.84484710048036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HF</c:v>
                </c:pt>
                <c:pt idx="1">
                  <c:v>JUS</c:v>
                </c:pt>
                <c:pt idx="2">
                  <c:v>MED</c:v>
                </c:pt>
                <c:pt idx="3">
                  <c:v>MN</c:v>
                </c:pt>
                <c:pt idx="4">
                  <c:v>OD</c:v>
                </c:pt>
                <c:pt idx="5">
                  <c:v>SV</c:v>
                </c:pt>
                <c:pt idx="6">
                  <c:v>TF</c:v>
                </c:pt>
                <c:pt idx="7">
                  <c:v>UV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0.5</c:v>
                </c:pt>
                <c:pt idx="1">
                  <c:v>0.55000000000000004</c:v>
                </c:pt>
                <c:pt idx="2">
                  <c:v>1.04</c:v>
                </c:pt>
                <c:pt idx="3">
                  <c:v>0.56999999999999995</c:v>
                </c:pt>
                <c:pt idx="4">
                  <c:v>3.5</c:v>
                </c:pt>
                <c:pt idx="5">
                  <c:v>0.8</c:v>
                </c:pt>
                <c:pt idx="6">
                  <c:v>1.55</c:v>
                </c:pt>
                <c:pt idx="7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8-43B0-A326-349754853C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21533391"/>
        <c:axId val="921530895"/>
      </c:barChart>
      <c:catAx>
        <c:axId val="921533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1530895"/>
        <c:crosses val="autoZero"/>
        <c:auto val="1"/>
        <c:lblAlgn val="ctr"/>
        <c:lblOffset val="100"/>
        <c:noMultiLvlLbl val="0"/>
      </c:catAx>
      <c:valAx>
        <c:axId val="9215308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153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9173931866764089"/>
          <c:y val="7.893805309734514E-2"/>
          <c:w val="7.7346037286576297E-2"/>
          <c:h val="5.1625438413118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[HENVENDELSER.xlsx]Sheet6!PivotTable5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Sheet6!$B$5:$B$6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Sheet6!$A$7:$A$13</c:f>
              <c:strCache>
                <c:ptCount val="6"/>
                <c:pt idx="0">
                  <c:v>Annet</c:v>
                </c:pt>
                <c:pt idx="1">
                  <c:v>Disiplinær/skikkavurdering</c:v>
                </c:pt>
                <c:pt idx="2">
                  <c:v>Faglig aktivitet</c:v>
                </c:pt>
                <c:pt idx="3">
                  <c:v>Formelle forhold</c:v>
                </c:pt>
                <c:pt idx="4">
                  <c:v>Læringsmiljø</c:v>
                </c:pt>
                <c:pt idx="5">
                  <c:v>Opptak/overgang/utveksling</c:v>
                </c:pt>
              </c:strCache>
            </c:strRef>
          </c:cat>
          <c:val>
            <c:numRef>
              <c:f>Sheet6!$B$7:$B$13</c:f>
              <c:numCache>
                <c:formatCode>General</c:formatCode>
                <c:ptCount val="6"/>
                <c:pt idx="0">
                  <c:v>26</c:v>
                </c:pt>
                <c:pt idx="1">
                  <c:v>20</c:v>
                </c:pt>
                <c:pt idx="2">
                  <c:v>58</c:v>
                </c:pt>
                <c:pt idx="3">
                  <c:v>28</c:v>
                </c:pt>
                <c:pt idx="4">
                  <c:v>39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8-4DBD-83B1-A04F930A0AA4}"/>
            </c:ext>
          </c:extLst>
        </c:ser>
        <c:ser>
          <c:idx val="1"/>
          <c:order val="1"/>
          <c:tx>
            <c:strRef>
              <c:f>Sheet6!$C$5:$C$6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Sheet6!$A$7:$A$13</c:f>
              <c:strCache>
                <c:ptCount val="6"/>
                <c:pt idx="0">
                  <c:v>Annet</c:v>
                </c:pt>
                <c:pt idx="1">
                  <c:v>Disiplinær/skikkavurdering</c:v>
                </c:pt>
                <c:pt idx="2">
                  <c:v>Faglig aktivitet</c:v>
                </c:pt>
                <c:pt idx="3">
                  <c:v>Formelle forhold</c:v>
                </c:pt>
                <c:pt idx="4">
                  <c:v>Læringsmiljø</c:v>
                </c:pt>
                <c:pt idx="5">
                  <c:v>Opptak/overgang/utveksling</c:v>
                </c:pt>
              </c:strCache>
            </c:strRef>
          </c:cat>
          <c:val>
            <c:numRef>
              <c:f>Sheet6!$C$7:$C$13</c:f>
              <c:numCache>
                <c:formatCode>General</c:formatCode>
                <c:ptCount val="6"/>
                <c:pt idx="0">
                  <c:v>14</c:v>
                </c:pt>
                <c:pt idx="1">
                  <c:v>39</c:v>
                </c:pt>
                <c:pt idx="2">
                  <c:v>73</c:v>
                </c:pt>
                <c:pt idx="3">
                  <c:v>36</c:v>
                </c:pt>
                <c:pt idx="4">
                  <c:v>31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8-4DBD-83B1-A04F930A0AA4}"/>
            </c:ext>
          </c:extLst>
        </c:ser>
        <c:ser>
          <c:idx val="2"/>
          <c:order val="2"/>
          <c:tx>
            <c:strRef>
              <c:f>Sheet6!$D$5:$D$6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Sheet6!$A$7:$A$13</c:f>
              <c:strCache>
                <c:ptCount val="6"/>
                <c:pt idx="0">
                  <c:v>Annet</c:v>
                </c:pt>
                <c:pt idx="1">
                  <c:v>Disiplinær/skikkavurdering</c:v>
                </c:pt>
                <c:pt idx="2">
                  <c:v>Faglig aktivitet</c:v>
                </c:pt>
                <c:pt idx="3">
                  <c:v>Formelle forhold</c:v>
                </c:pt>
                <c:pt idx="4">
                  <c:v>Læringsmiljø</c:v>
                </c:pt>
                <c:pt idx="5">
                  <c:v>Opptak/overgang/utveksling</c:v>
                </c:pt>
              </c:strCache>
            </c:strRef>
          </c:cat>
          <c:val>
            <c:numRef>
              <c:f>Sheet6!$D$7:$D$13</c:f>
              <c:numCache>
                <c:formatCode>General</c:formatCode>
                <c:ptCount val="6"/>
                <c:pt idx="0">
                  <c:v>22</c:v>
                </c:pt>
                <c:pt idx="1">
                  <c:v>32</c:v>
                </c:pt>
                <c:pt idx="2">
                  <c:v>47</c:v>
                </c:pt>
                <c:pt idx="3">
                  <c:v>32</c:v>
                </c:pt>
                <c:pt idx="4">
                  <c:v>44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8-4DBD-83B1-A04F930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5725776"/>
        <c:axId val="1035725360"/>
      </c:barChart>
      <c:catAx>
        <c:axId val="103572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35725360"/>
        <c:crosses val="autoZero"/>
        <c:auto val="1"/>
        <c:lblAlgn val="ctr"/>
        <c:lblOffset val="100"/>
        <c:noMultiLvlLbl val="0"/>
      </c:catAx>
      <c:valAx>
        <c:axId val="103572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357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[HENVENDELSER.xlsx]Sheet2!PivotTable1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Sheet2!$B$5:$B$6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Sheet2!$A$7:$A$8</c:f>
              <c:strCache>
                <c:ptCount val="1"/>
                <c:pt idx="0">
                  <c:v>Tilrettelegging</c:v>
                </c:pt>
              </c:strCache>
            </c:strRef>
          </c:cat>
          <c:val>
            <c:numRef>
              <c:f>Sheet2!$B$7:$B$8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5-4F27-9241-3F5ABF1313EA}"/>
            </c:ext>
          </c:extLst>
        </c:ser>
        <c:ser>
          <c:idx val="1"/>
          <c:order val="1"/>
          <c:tx>
            <c:strRef>
              <c:f>Sheet2!$C$5:$C$6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Sheet2!$A$7:$A$8</c:f>
              <c:strCache>
                <c:ptCount val="1"/>
                <c:pt idx="0">
                  <c:v>Tilrettelegging</c:v>
                </c:pt>
              </c:strCache>
            </c:strRef>
          </c:cat>
          <c:val>
            <c:numRef>
              <c:f>Sheet2!$C$7:$C$8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5-4F27-9241-3F5ABF1313EA}"/>
            </c:ext>
          </c:extLst>
        </c:ser>
        <c:ser>
          <c:idx val="2"/>
          <c:order val="2"/>
          <c:tx>
            <c:strRef>
              <c:f>Sheet2!$D$5:$D$6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Sheet2!$A$7:$A$8</c:f>
              <c:strCache>
                <c:ptCount val="1"/>
                <c:pt idx="0">
                  <c:v>Tilrettelegging</c:v>
                </c:pt>
              </c:strCache>
            </c:strRef>
          </c:cat>
          <c:val>
            <c:numRef>
              <c:f>Sheet2!$D$7:$D$8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5-4F27-9241-3F5ABF131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363279"/>
        <c:axId val="496589119"/>
      </c:barChart>
      <c:catAx>
        <c:axId val="6043632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6589119"/>
        <c:crosses val="autoZero"/>
        <c:auto val="1"/>
        <c:lblAlgn val="ctr"/>
        <c:lblOffset val="100"/>
        <c:noMultiLvlLbl val="0"/>
      </c:catAx>
      <c:valAx>
        <c:axId val="49658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436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CC5CA-B98F-43C2-9DEE-A3F9A6950F3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D1A1196-74CD-443F-849E-BB9F3197E75C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/>
            <a:t>Institutt</a:t>
          </a:r>
        </a:p>
      </dgm:t>
    </dgm:pt>
    <dgm:pt modelId="{336D6778-7766-44CC-8633-B0042DECE7E3}" type="parTrans" cxnId="{B615C3C9-45A1-48DE-8501-6F8D72B04E7C}">
      <dgm:prSet/>
      <dgm:spPr/>
      <dgm:t>
        <a:bodyPr/>
        <a:lstStyle/>
        <a:p>
          <a:endParaRPr lang="nb-NO"/>
        </a:p>
      </dgm:t>
    </dgm:pt>
    <dgm:pt modelId="{F5273A11-4587-44C6-9DA0-CDBA1C3CDD47}" type="sibTrans" cxnId="{B615C3C9-45A1-48DE-8501-6F8D72B04E7C}">
      <dgm:prSet/>
      <dgm:spPr>
        <a:solidFill>
          <a:srgbClr val="FF0000"/>
        </a:solidFill>
      </dgm:spPr>
      <dgm:t>
        <a:bodyPr/>
        <a:lstStyle/>
        <a:p>
          <a:endParaRPr lang="nb-NO"/>
        </a:p>
      </dgm:t>
    </dgm:pt>
    <dgm:pt modelId="{749E2C9D-E7BF-44B2-BB59-6C3D4AB37BA3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/>
            <a:t>Institutt</a:t>
          </a:r>
        </a:p>
      </dgm:t>
    </dgm:pt>
    <dgm:pt modelId="{C1A27B43-E97F-4C2C-92B2-37F8EE51DB36}" type="parTrans" cxnId="{55B235ED-896F-4463-AEA0-A9D4319290E0}">
      <dgm:prSet/>
      <dgm:spPr/>
      <dgm:t>
        <a:bodyPr/>
        <a:lstStyle/>
        <a:p>
          <a:endParaRPr lang="nb-NO"/>
        </a:p>
      </dgm:t>
    </dgm:pt>
    <dgm:pt modelId="{664E8050-940C-474D-B252-BB0D88E65C21}" type="sibTrans" cxnId="{55B235ED-896F-4463-AEA0-A9D4319290E0}">
      <dgm:prSet/>
      <dgm:spPr>
        <a:solidFill>
          <a:srgbClr val="FF0000"/>
        </a:solidFill>
      </dgm:spPr>
      <dgm:t>
        <a:bodyPr/>
        <a:lstStyle/>
        <a:p>
          <a:endParaRPr lang="nb-NO"/>
        </a:p>
      </dgm:t>
    </dgm:pt>
    <dgm:pt modelId="{5556F782-686D-401A-BBF0-67A646A2BEEA}">
      <dgm:prSet phldrT="[Tekst]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nb-NO" dirty="0"/>
            <a:t>1.gangs klagebehandling</a:t>
          </a:r>
        </a:p>
      </dgm:t>
    </dgm:pt>
    <dgm:pt modelId="{D57E517C-E7F7-4C96-92C9-9BFD4070A101}" type="parTrans" cxnId="{C3C09DA9-A875-40F8-ACAD-265F2905D9AC}">
      <dgm:prSet/>
      <dgm:spPr/>
      <dgm:t>
        <a:bodyPr/>
        <a:lstStyle/>
        <a:p>
          <a:endParaRPr lang="nb-NO"/>
        </a:p>
      </dgm:t>
    </dgm:pt>
    <dgm:pt modelId="{A19BA744-0734-451B-97E7-435276898FBD}" type="sibTrans" cxnId="{C3C09DA9-A875-40F8-ACAD-265F2905D9AC}">
      <dgm:prSet/>
      <dgm:spPr/>
      <dgm:t>
        <a:bodyPr/>
        <a:lstStyle/>
        <a:p>
          <a:endParaRPr lang="nb-NO"/>
        </a:p>
      </dgm:t>
    </dgm:pt>
    <dgm:pt modelId="{FDCE5601-9EB5-4462-AFBA-6F75D7947ACF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/>
            <a:t>Klagenemnd</a:t>
          </a:r>
        </a:p>
      </dgm:t>
    </dgm:pt>
    <dgm:pt modelId="{04591772-48C0-4D3F-936F-99FF792898DD}" type="parTrans" cxnId="{AEAF017D-2FFF-40FA-A9C1-E673A60297B1}">
      <dgm:prSet/>
      <dgm:spPr/>
      <dgm:t>
        <a:bodyPr/>
        <a:lstStyle/>
        <a:p>
          <a:endParaRPr lang="nb-NO"/>
        </a:p>
      </dgm:t>
    </dgm:pt>
    <dgm:pt modelId="{04743019-32AB-42D3-BEF4-AC6EAE8A9C2E}" type="sibTrans" cxnId="{AEAF017D-2FFF-40FA-A9C1-E673A60297B1}">
      <dgm:prSet/>
      <dgm:spPr/>
      <dgm:t>
        <a:bodyPr/>
        <a:lstStyle/>
        <a:p>
          <a:endParaRPr lang="nb-NO"/>
        </a:p>
      </dgm:t>
    </dgm:pt>
    <dgm:pt modelId="{5593C932-808F-4562-977B-D6F8A4321860}">
      <dgm:prSet phldrT="[Tekst]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nb-NO" dirty="0"/>
            <a:t>2.gangs klagebehandling</a:t>
          </a:r>
        </a:p>
      </dgm:t>
    </dgm:pt>
    <dgm:pt modelId="{484BAA93-8934-4819-A828-AB302D3A0FCC}" type="parTrans" cxnId="{9D71DDCA-A74C-4C46-8B2D-173EB814E8B7}">
      <dgm:prSet/>
      <dgm:spPr/>
      <dgm:t>
        <a:bodyPr/>
        <a:lstStyle/>
        <a:p>
          <a:endParaRPr lang="nb-NO"/>
        </a:p>
      </dgm:t>
    </dgm:pt>
    <dgm:pt modelId="{B5A626F6-9D8D-4FA3-A2A3-5BDEC90CE820}" type="sibTrans" cxnId="{9D71DDCA-A74C-4C46-8B2D-173EB814E8B7}">
      <dgm:prSet/>
      <dgm:spPr/>
      <dgm:t>
        <a:bodyPr/>
        <a:lstStyle/>
        <a:p>
          <a:endParaRPr lang="nb-NO"/>
        </a:p>
      </dgm:t>
    </dgm:pt>
    <dgm:pt modelId="{778C8686-9868-446F-BBDA-47D0D7BAAA41}">
      <dgm:prSet phldrT="[Tekst]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nb-NO" dirty="0"/>
            <a:t>Vedtak</a:t>
          </a:r>
        </a:p>
      </dgm:t>
    </dgm:pt>
    <dgm:pt modelId="{3D8FC117-2CBE-4211-977B-FB60D085AD29}" type="parTrans" cxnId="{ACB4A8E2-C8B2-48CD-AB16-C881FCBCB07B}">
      <dgm:prSet/>
      <dgm:spPr/>
      <dgm:t>
        <a:bodyPr/>
        <a:lstStyle/>
        <a:p>
          <a:endParaRPr lang="nb-NO"/>
        </a:p>
      </dgm:t>
    </dgm:pt>
    <dgm:pt modelId="{531F1D3A-551F-4DF0-BDDE-A58810D8173D}" type="sibTrans" cxnId="{ACB4A8E2-C8B2-48CD-AB16-C881FCBCB07B}">
      <dgm:prSet/>
      <dgm:spPr/>
      <dgm:t>
        <a:bodyPr/>
        <a:lstStyle/>
        <a:p>
          <a:endParaRPr lang="nb-NO"/>
        </a:p>
      </dgm:t>
    </dgm:pt>
    <dgm:pt modelId="{1DFA3B94-47FB-4782-AA59-CF1A1FBC88EF}">
      <dgm:prSet phldrT="[Tekst]"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nb-NO" dirty="0"/>
        </a:p>
      </dgm:t>
    </dgm:pt>
    <dgm:pt modelId="{25AFD3B0-3F72-467E-8549-D344835D8008}" type="parTrans" cxnId="{4053270C-F4D0-4001-95EF-76A3914EA3B3}">
      <dgm:prSet/>
      <dgm:spPr/>
      <dgm:t>
        <a:bodyPr/>
        <a:lstStyle/>
        <a:p>
          <a:endParaRPr lang="nb-NO"/>
        </a:p>
      </dgm:t>
    </dgm:pt>
    <dgm:pt modelId="{31D79E4F-776A-4DDA-8A05-577FE433AFEA}" type="sibTrans" cxnId="{4053270C-F4D0-4001-95EF-76A3914EA3B3}">
      <dgm:prSet/>
      <dgm:spPr/>
      <dgm:t>
        <a:bodyPr/>
        <a:lstStyle/>
        <a:p>
          <a:endParaRPr lang="nb-NO"/>
        </a:p>
      </dgm:t>
    </dgm:pt>
    <dgm:pt modelId="{855BA7C9-12CB-4DBD-8157-8C350C6FB30D}">
      <dgm:prSet phldrT="[Tekst]"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nb-NO" dirty="0"/>
        </a:p>
      </dgm:t>
    </dgm:pt>
    <dgm:pt modelId="{34B6617C-3520-4922-8D60-931CD5407658}" type="parTrans" cxnId="{2470FE77-5750-4E8F-A50F-4E968F154DAA}">
      <dgm:prSet/>
      <dgm:spPr/>
      <dgm:t>
        <a:bodyPr/>
        <a:lstStyle/>
        <a:p>
          <a:endParaRPr lang="nb-NO"/>
        </a:p>
      </dgm:t>
    </dgm:pt>
    <dgm:pt modelId="{E07A78F8-6ADF-44BB-A830-78ABC6232CB8}" type="sibTrans" cxnId="{2470FE77-5750-4E8F-A50F-4E968F154DAA}">
      <dgm:prSet/>
      <dgm:spPr/>
      <dgm:t>
        <a:bodyPr/>
        <a:lstStyle/>
        <a:p>
          <a:endParaRPr lang="nb-NO"/>
        </a:p>
      </dgm:t>
    </dgm:pt>
    <dgm:pt modelId="{F2D1DB63-0584-4D91-9D3B-8BDC5D1EA8F7}" type="pres">
      <dgm:prSet presAssocID="{D7BCC5CA-B98F-43C2-9DEE-A3F9A6950F38}" presName="Name0" presStyleCnt="0">
        <dgm:presLayoutVars>
          <dgm:dir/>
          <dgm:animLvl val="lvl"/>
          <dgm:resizeHandles val="exact"/>
        </dgm:presLayoutVars>
      </dgm:prSet>
      <dgm:spPr/>
    </dgm:pt>
    <dgm:pt modelId="{95B068CE-5DBB-4964-BC9D-345F25B6C914}" type="pres">
      <dgm:prSet presAssocID="{D7BCC5CA-B98F-43C2-9DEE-A3F9A6950F38}" presName="tSp" presStyleCnt="0"/>
      <dgm:spPr/>
    </dgm:pt>
    <dgm:pt modelId="{6E4A0BF1-ECD5-4578-841E-BF4413AED1E8}" type="pres">
      <dgm:prSet presAssocID="{D7BCC5CA-B98F-43C2-9DEE-A3F9A6950F38}" presName="bSp" presStyleCnt="0"/>
      <dgm:spPr/>
    </dgm:pt>
    <dgm:pt modelId="{D66880FB-D73F-46D0-927E-8358D27E73DB}" type="pres">
      <dgm:prSet presAssocID="{D7BCC5CA-B98F-43C2-9DEE-A3F9A6950F38}" presName="process" presStyleCnt="0"/>
      <dgm:spPr/>
    </dgm:pt>
    <dgm:pt modelId="{51465BA8-6C99-458B-9199-035A364916BC}" type="pres">
      <dgm:prSet presAssocID="{8D1A1196-74CD-443F-849E-BB9F3197E75C}" presName="composite1" presStyleCnt="0"/>
      <dgm:spPr/>
    </dgm:pt>
    <dgm:pt modelId="{78D26587-B45F-4CDA-A73D-E8A5EF3C6E91}" type="pres">
      <dgm:prSet presAssocID="{8D1A1196-74CD-443F-849E-BB9F3197E75C}" presName="dummyNode1" presStyleLbl="node1" presStyleIdx="0" presStyleCnt="3"/>
      <dgm:spPr/>
    </dgm:pt>
    <dgm:pt modelId="{9DC42C58-1774-420E-83ED-9AC08B05ADAE}" type="pres">
      <dgm:prSet presAssocID="{8D1A1196-74CD-443F-849E-BB9F3197E75C}" presName="childNode1" presStyleLbl="bgAcc1" presStyleIdx="0" presStyleCnt="3">
        <dgm:presLayoutVars>
          <dgm:bulletEnabled val="1"/>
        </dgm:presLayoutVars>
      </dgm:prSet>
      <dgm:spPr/>
    </dgm:pt>
    <dgm:pt modelId="{89BD6001-12D1-4F96-AC68-0BA01F7151E0}" type="pres">
      <dgm:prSet presAssocID="{8D1A1196-74CD-443F-849E-BB9F3197E75C}" presName="childNode1tx" presStyleLbl="bgAcc1" presStyleIdx="0" presStyleCnt="3">
        <dgm:presLayoutVars>
          <dgm:bulletEnabled val="1"/>
        </dgm:presLayoutVars>
      </dgm:prSet>
      <dgm:spPr/>
    </dgm:pt>
    <dgm:pt modelId="{595171CC-5A70-4A0A-A3BE-301402A3C716}" type="pres">
      <dgm:prSet presAssocID="{8D1A1196-74CD-443F-849E-BB9F3197E75C}" presName="parentNode1" presStyleLbl="node1" presStyleIdx="0" presStyleCnt="3" custLinFactNeighborX="3583" custLinFactNeighborY="5893">
        <dgm:presLayoutVars>
          <dgm:chMax val="1"/>
          <dgm:bulletEnabled val="1"/>
        </dgm:presLayoutVars>
      </dgm:prSet>
      <dgm:spPr/>
    </dgm:pt>
    <dgm:pt modelId="{A64267D5-7D9A-495C-9E1A-A882CB22A451}" type="pres">
      <dgm:prSet presAssocID="{8D1A1196-74CD-443F-849E-BB9F3197E75C}" presName="connSite1" presStyleCnt="0"/>
      <dgm:spPr/>
    </dgm:pt>
    <dgm:pt modelId="{3098B6B0-EC56-4BCA-B332-5D6D9452BB61}" type="pres">
      <dgm:prSet presAssocID="{F5273A11-4587-44C6-9DA0-CDBA1C3CDD47}" presName="Name9" presStyleLbl="sibTrans2D1" presStyleIdx="0" presStyleCnt="2"/>
      <dgm:spPr/>
    </dgm:pt>
    <dgm:pt modelId="{A1CF165F-F745-4D06-ABFF-2F3C313FA5F7}" type="pres">
      <dgm:prSet presAssocID="{749E2C9D-E7BF-44B2-BB59-6C3D4AB37BA3}" presName="composite2" presStyleCnt="0"/>
      <dgm:spPr/>
    </dgm:pt>
    <dgm:pt modelId="{759E130D-9E2C-46FB-90CF-4F41ED0BB2B0}" type="pres">
      <dgm:prSet presAssocID="{749E2C9D-E7BF-44B2-BB59-6C3D4AB37BA3}" presName="dummyNode2" presStyleLbl="node1" presStyleIdx="0" presStyleCnt="3"/>
      <dgm:spPr/>
    </dgm:pt>
    <dgm:pt modelId="{FF4BB471-2738-4FC7-8562-3592AB4ABFD4}" type="pres">
      <dgm:prSet presAssocID="{749E2C9D-E7BF-44B2-BB59-6C3D4AB37BA3}" presName="childNode2" presStyleLbl="bgAcc1" presStyleIdx="1" presStyleCnt="3">
        <dgm:presLayoutVars>
          <dgm:bulletEnabled val="1"/>
        </dgm:presLayoutVars>
      </dgm:prSet>
      <dgm:spPr/>
    </dgm:pt>
    <dgm:pt modelId="{1A41DCF4-83F1-47DA-B52F-F5A7CB49B983}" type="pres">
      <dgm:prSet presAssocID="{749E2C9D-E7BF-44B2-BB59-6C3D4AB37BA3}" presName="childNode2tx" presStyleLbl="bgAcc1" presStyleIdx="1" presStyleCnt="3">
        <dgm:presLayoutVars>
          <dgm:bulletEnabled val="1"/>
        </dgm:presLayoutVars>
      </dgm:prSet>
      <dgm:spPr/>
    </dgm:pt>
    <dgm:pt modelId="{9F400957-6C40-4F6B-AC43-DBE859B6C73D}" type="pres">
      <dgm:prSet presAssocID="{749E2C9D-E7BF-44B2-BB59-6C3D4AB37BA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7D4E3A0-1B3B-4A65-8ADC-98B10C352DE1}" type="pres">
      <dgm:prSet presAssocID="{749E2C9D-E7BF-44B2-BB59-6C3D4AB37BA3}" presName="connSite2" presStyleCnt="0"/>
      <dgm:spPr/>
    </dgm:pt>
    <dgm:pt modelId="{116782DA-275E-42D6-8AD5-62B45CA6F315}" type="pres">
      <dgm:prSet presAssocID="{664E8050-940C-474D-B252-BB0D88E65C21}" presName="Name18" presStyleLbl="sibTrans2D1" presStyleIdx="1" presStyleCnt="2"/>
      <dgm:spPr/>
    </dgm:pt>
    <dgm:pt modelId="{B7BB236F-E22A-4F78-9B0C-C84995895FA6}" type="pres">
      <dgm:prSet presAssocID="{FDCE5601-9EB5-4462-AFBA-6F75D7947ACF}" presName="composite1" presStyleCnt="0"/>
      <dgm:spPr/>
    </dgm:pt>
    <dgm:pt modelId="{4C43B5E4-CA42-4F2F-A8E7-7930BCA6D542}" type="pres">
      <dgm:prSet presAssocID="{FDCE5601-9EB5-4462-AFBA-6F75D7947ACF}" presName="dummyNode1" presStyleLbl="node1" presStyleIdx="1" presStyleCnt="3"/>
      <dgm:spPr/>
    </dgm:pt>
    <dgm:pt modelId="{821680C0-0222-4375-B05E-500D1DCF1BAE}" type="pres">
      <dgm:prSet presAssocID="{FDCE5601-9EB5-4462-AFBA-6F75D7947ACF}" presName="childNode1" presStyleLbl="bgAcc1" presStyleIdx="2" presStyleCnt="3">
        <dgm:presLayoutVars>
          <dgm:bulletEnabled val="1"/>
        </dgm:presLayoutVars>
      </dgm:prSet>
      <dgm:spPr/>
    </dgm:pt>
    <dgm:pt modelId="{1384EC25-8850-482E-9D2E-B9FF917AEA1B}" type="pres">
      <dgm:prSet presAssocID="{FDCE5601-9EB5-4462-AFBA-6F75D7947ACF}" presName="childNode1tx" presStyleLbl="bgAcc1" presStyleIdx="2" presStyleCnt="3">
        <dgm:presLayoutVars>
          <dgm:bulletEnabled val="1"/>
        </dgm:presLayoutVars>
      </dgm:prSet>
      <dgm:spPr/>
    </dgm:pt>
    <dgm:pt modelId="{E3006A7B-8974-4A29-B12C-8628E93DC82F}" type="pres">
      <dgm:prSet presAssocID="{FDCE5601-9EB5-4462-AFBA-6F75D7947ACF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8D712B8-17BF-4ACF-86B8-F19490778BB4}" type="pres">
      <dgm:prSet presAssocID="{FDCE5601-9EB5-4462-AFBA-6F75D7947ACF}" presName="connSite1" presStyleCnt="0"/>
      <dgm:spPr/>
    </dgm:pt>
  </dgm:ptLst>
  <dgm:cxnLst>
    <dgm:cxn modelId="{4053270C-F4D0-4001-95EF-76A3914EA3B3}" srcId="{8D1A1196-74CD-443F-849E-BB9F3197E75C}" destId="{1DFA3B94-47FB-4782-AA59-CF1A1FBC88EF}" srcOrd="0" destOrd="0" parTransId="{25AFD3B0-3F72-467E-8549-D344835D8008}" sibTransId="{31D79E4F-776A-4DDA-8A05-577FE433AFEA}"/>
    <dgm:cxn modelId="{0D31910E-EC0B-4ABA-B299-FFB2240796F5}" type="presOf" srcId="{5593C932-808F-4562-977B-D6F8A4321860}" destId="{821680C0-0222-4375-B05E-500D1DCF1BAE}" srcOrd="0" destOrd="1" presId="urn:microsoft.com/office/officeart/2005/8/layout/hProcess4"/>
    <dgm:cxn modelId="{06F4B81C-C6E9-42E5-B934-85FD7CD8D7FF}" type="presOf" srcId="{8D1A1196-74CD-443F-849E-BB9F3197E75C}" destId="{595171CC-5A70-4A0A-A3BE-301402A3C716}" srcOrd="0" destOrd="0" presId="urn:microsoft.com/office/officeart/2005/8/layout/hProcess4"/>
    <dgm:cxn modelId="{FE600D21-B67D-4752-8F00-0D39E34099CF}" type="presOf" srcId="{855BA7C9-12CB-4DBD-8157-8C350C6FB30D}" destId="{1384EC25-8850-482E-9D2E-B9FF917AEA1B}" srcOrd="1" destOrd="0" presId="urn:microsoft.com/office/officeart/2005/8/layout/hProcess4"/>
    <dgm:cxn modelId="{ECE3704A-9BC6-45FE-94F9-2C5AA8A10177}" type="presOf" srcId="{749E2C9D-E7BF-44B2-BB59-6C3D4AB37BA3}" destId="{9F400957-6C40-4F6B-AC43-DBE859B6C73D}" srcOrd="0" destOrd="0" presId="urn:microsoft.com/office/officeart/2005/8/layout/hProcess4"/>
    <dgm:cxn modelId="{9942C44E-086D-4290-867B-C01705294A93}" type="presOf" srcId="{1DFA3B94-47FB-4782-AA59-CF1A1FBC88EF}" destId="{9DC42C58-1774-420E-83ED-9AC08B05ADAE}" srcOrd="0" destOrd="0" presId="urn:microsoft.com/office/officeart/2005/8/layout/hProcess4"/>
    <dgm:cxn modelId="{03CD0076-6F06-45A9-8B6B-C5B2A9F397F3}" type="presOf" srcId="{5593C932-808F-4562-977B-D6F8A4321860}" destId="{1384EC25-8850-482E-9D2E-B9FF917AEA1B}" srcOrd="1" destOrd="1" presId="urn:microsoft.com/office/officeart/2005/8/layout/hProcess4"/>
    <dgm:cxn modelId="{A6493176-1762-47F9-9D38-4DD022F802F3}" type="presOf" srcId="{FDCE5601-9EB5-4462-AFBA-6F75D7947ACF}" destId="{E3006A7B-8974-4A29-B12C-8628E93DC82F}" srcOrd="0" destOrd="0" presId="urn:microsoft.com/office/officeart/2005/8/layout/hProcess4"/>
    <dgm:cxn modelId="{4F2A1577-5BF0-4FDB-8C9A-8727104BD137}" type="presOf" srcId="{664E8050-940C-474D-B252-BB0D88E65C21}" destId="{116782DA-275E-42D6-8AD5-62B45CA6F315}" srcOrd="0" destOrd="0" presId="urn:microsoft.com/office/officeart/2005/8/layout/hProcess4"/>
    <dgm:cxn modelId="{2470FE77-5750-4E8F-A50F-4E968F154DAA}" srcId="{FDCE5601-9EB5-4462-AFBA-6F75D7947ACF}" destId="{855BA7C9-12CB-4DBD-8157-8C350C6FB30D}" srcOrd="0" destOrd="0" parTransId="{34B6617C-3520-4922-8D60-931CD5407658}" sibTransId="{E07A78F8-6ADF-44BB-A830-78ABC6232CB8}"/>
    <dgm:cxn modelId="{AEAF017D-2FFF-40FA-A9C1-E673A60297B1}" srcId="{D7BCC5CA-B98F-43C2-9DEE-A3F9A6950F38}" destId="{FDCE5601-9EB5-4462-AFBA-6F75D7947ACF}" srcOrd="2" destOrd="0" parTransId="{04591772-48C0-4D3F-936F-99FF792898DD}" sibTransId="{04743019-32AB-42D3-BEF4-AC6EAE8A9C2E}"/>
    <dgm:cxn modelId="{CB7B7C90-8B17-4697-8706-E5C94750C074}" type="presOf" srcId="{5556F782-686D-401A-BBF0-67A646A2BEEA}" destId="{FF4BB471-2738-4FC7-8562-3592AB4ABFD4}" srcOrd="0" destOrd="0" presId="urn:microsoft.com/office/officeart/2005/8/layout/hProcess4"/>
    <dgm:cxn modelId="{D24AF19F-62DA-48B3-B58C-DDEDF82B8D8C}" type="presOf" srcId="{5556F782-686D-401A-BBF0-67A646A2BEEA}" destId="{1A41DCF4-83F1-47DA-B52F-F5A7CB49B983}" srcOrd="1" destOrd="0" presId="urn:microsoft.com/office/officeart/2005/8/layout/hProcess4"/>
    <dgm:cxn modelId="{082897A4-E4E8-47DB-B00A-FBFF9401FB88}" type="presOf" srcId="{855BA7C9-12CB-4DBD-8157-8C350C6FB30D}" destId="{821680C0-0222-4375-B05E-500D1DCF1BAE}" srcOrd="0" destOrd="0" presId="urn:microsoft.com/office/officeart/2005/8/layout/hProcess4"/>
    <dgm:cxn modelId="{C3C09DA9-A875-40F8-ACAD-265F2905D9AC}" srcId="{749E2C9D-E7BF-44B2-BB59-6C3D4AB37BA3}" destId="{5556F782-686D-401A-BBF0-67A646A2BEEA}" srcOrd="0" destOrd="0" parTransId="{D57E517C-E7F7-4C96-92C9-9BFD4070A101}" sibTransId="{A19BA744-0734-451B-97E7-435276898FBD}"/>
    <dgm:cxn modelId="{51359CB3-2D8D-4372-B8FE-C5172E6FCB4B}" type="presOf" srcId="{778C8686-9868-446F-BBDA-47D0D7BAAA41}" destId="{9DC42C58-1774-420E-83ED-9AC08B05ADAE}" srcOrd="0" destOrd="1" presId="urn:microsoft.com/office/officeart/2005/8/layout/hProcess4"/>
    <dgm:cxn modelId="{01A303C9-2F04-44B3-BCC3-B7AA190CCE74}" type="presOf" srcId="{778C8686-9868-446F-BBDA-47D0D7BAAA41}" destId="{89BD6001-12D1-4F96-AC68-0BA01F7151E0}" srcOrd="1" destOrd="1" presId="urn:microsoft.com/office/officeart/2005/8/layout/hProcess4"/>
    <dgm:cxn modelId="{B615C3C9-45A1-48DE-8501-6F8D72B04E7C}" srcId="{D7BCC5CA-B98F-43C2-9DEE-A3F9A6950F38}" destId="{8D1A1196-74CD-443F-849E-BB9F3197E75C}" srcOrd="0" destOrd="0" parTransId="{336D6778-7766-44CC-8633-B0042DECE7E3}" sibTransId="{F5273A11-4587-44C6-9DA0-CDBA1C3CDD47}"/>
    <dgm:cxn modelId="{9D71DDCA-A74C-4C46-8B2D-173EB814E8B7}" srcId="{FDCE5601-9EB5-4462-AFBA-6F75D7947ACF}" destId="{5593C932-808F-4562-977B-D6F8A4321860}" srcOrd="1" destOrd="0" parTransId="{484BAA93-8934-4819-A828-AB302D3A0FCC}" sibTransId="{B5A626F6-9D8D-4FA3-A2A3-5BDEC90CE820}"/>
    <dgm:cxn modelId="{D96CC2D7-A571-42C8-B77E-DE235CD841F6}" type="presOf" srcId="{D7BCC5CA-B98F-43C2-9DEE-A3F9A6950F38}" destId="{F2D1DB63-0584-4D91-9D3B-8BDC5D1EA8F7}" srcOrd="0" destOrd="0" presId="urn:microsoft.com/office/officeart/2005/8/layout/hProcess4"/>
    <dgm:cxn modelId="{ACB4A8E2-C8B2-48CD-AB16-C881FCBCB07B}" srcId="{8D1A1196-74CD-443F-849E-BB9F3197E75C}" destId="{778C8686-9868-446F-BBDA-47D0D7BAAA41}" srcOrd="1" destOrd="0" parTransId="{3D8FC117-2CBE-4211-977B-FB60D085AD29}" sibTransId="{531F1D3A-551F-4DF0-BDDE-A58810D8173D}"/>
    <dgm:cxn modelId="{9E81B5E7-0FD7-4160-AB7D-E5A0FF04C252}" type="presOf" srcId="{1DFA3B94-47FB-4782-AA59-CF1A1FBC88EF}" destId="{89BD6001-12D1-4F96-AC68-0BA01F7151E0}" srcOrd="1" destOrd="0" presId="urn:microsoft.com/office/officeart/2005/8/layout/hProcess4"/>
    <dgm:cxn modelId="{55B235ED-896F-4463-AEA0-A9D4319290E0}" srcId="{D7BCC5CA-B98F-43C2-9DEE-A3F9A6950F38}" destId="{749E2C9D-E7BF-44B2-BB59-6C3D4AB37BA3}" srcOrd="1" destOrd="0" parTransId="{C1A27B43-E97F-4C2C-92B2-37F8EE51DB36}" sibTransId="{664E8050-940C-474D-B252-BB0D88E65C21}"/>
    <dgm:cxn modelId="{26EAEFEE-BC2D-40E2-8036-2AEAE4878CD9}" type="presOf" srcId="{F5273A11-4587-44C6-9DA0-CDBA1C3CDD47}" destId="{3098B6B0-EC56-4BCA-B332-5D6D9452BB61}" srcOrd="0" destOrd="0" presId="urn:microsoft.com/office/officeart/2005/8/layout/hProcess4"/>
    <dgm:cxn modelId="{3219683B-E5A1-4857-9E05-8C1296A5C41E}" type="presParOf" srcId="{F2D1DB63-0584-4D91-9D3B-8BDC5D1EA8F7}" destId="{95B068CE-5DBB-4964-BC9D-345F25B6C914}" srcOrd="0" destOrd="0" presId="urn:microsoft.com/office/officeart/2005/8/layout/hProcess4"/>
    <dgm:cxn modelId="{13CF7700-114C-479F-8FB4-F64B85C05A62}" type="presParOf" srcId="{F2D1DB63-0584-4D91-9D3B-8BDC5D1EA8F7}" destId="{6E4A0BF1-ECD5-4578-841E-BF4413AED1E8}" srcOrd="1" destOrd="0" presId="urn:microsoft.com/office/officeart/2005/8/layout/hProcess4"/>
    <dgm:cxn modelId="{10F4DC91-B9EF-4252-A8EF-47F1AD2B2312}" type="presParOf" srcId="{F2D1DB63-0584-4D91-9D3B-8BDC5D1EA8F7}" destId="{D66880FB-D73F-46D0-927E-8358D27E73DB}" srcOrd="2" destOrd="0" presId="urn:microsoft.com/office/officeart/2005/8/layout/hProcess4"/>
    <dgm:cxn modelId="{F37BF369-D4A6-4DEE-91D0-1F3B0223597E}" type="presParOf" srcId="{D66880FB-D73F-46D0-927E-8358D27E73DB}" destId="{51465BA8-6C99-458B-9199-035A364916BC}" srcOrd="0" destOrd="0" presId="urn:microsoft.com/office/officeart/2005/8/layout/hProcess4"/>
    <dgm:cxn modelId="{4C35AEE0-6683-4A3A-9136-91AD9D9A293E}" type="presParOf" srcId="{51465BA8-6C99-458B-9199-035A364916BC}" destId="{78D26587-B45F-4CDA-A73D-E8A5EF3C6E91}" srcOrd="0" destOrd="0" presId="urn:microsoft.com/office/officeart/2005/8/layout/hProcess4"/>
    <dgm:cxn modelId="{415B8F33-AB6D-44DC-8DD1-18E15447F524}" type="presParOf" srcId="{51465BA8-6C99-458B-9199-035A364916BC}" destId="{9DC42C58-1774-420E-83ED-9AC08B05ADAE}" srcOrd="1" destOrd="0" presId="urn:microsoft.com/office/officeart/2005/8/layout/hProcess4"/>
    <dgm:cxn modelId="{F5DAFD55-0419-48B8-A3B5-9150632DD138}" type="presParOf" srcId="{51465BA8-6C99-458B-9199-035A364916BC}" destId="{89BD6001-12D1-4F96-AC68-0BA01F7151E0}" srcOrd="2" destOrd="0" presId="urn:microsoft.com/office/officeart/2005/8/layout/hProcess4"/>
    <dgm:cxn modelId="{8452F256-7B8C-4D60-9404-C866E0916D03}" type="presParOf" srcId="{51465BA8-6C99-458B-9199-035A364916BC}" destId="{595171CC-5A70-4A0A-A3BE-301402A3C716}" srcOrd="3" destOrd="0" presId="urn:microsoft.com/office/officeart/2005/8/layout/hProcess4"/>
    <dgm:cxn modelId="{1EA57926-5674-41C0-AD15-54D476970F2D}" type="presParOf" srcId="{51465BA8-6C99-458B-9199-035A364916BC}" destId="{A64267D5-7D9A-495C-9E1A-A882CB22A451}" srcOrd="4" destOrd="0" presId="urn:microsoft.com/office/officeart/2005/8/layout/hProcess4"/>
    <dgm:cxn modelId="{97EE1951-8C04-456E-AB0B-61F108FC3CC5}" type="presParOf" srcId="{D66880FB-D73F-46D0-927E-8358D27E73DB}" destId="{3098B6B0-EC56-4BCA-B332-5D6D9452BB61}" srcOrd="1" destOrd="0" presId="urn:microsoft.com/office/officeart/2005/8/layout/hProcess4"/>
    <dgm:cxn modelId="{57B96EA7-2C80-486C-BE49-F183BE1DFF4D}" type="presParOf" srcId="{D66880FB-D73F-46D0-927E-8358D27E73DB}" destId="{A1CF165F-F745-4D06-ABFF-2F3C313FA5F7}" srcOrd="2" destOrd="0" presId="urn:microsoft.com/office/officeart/2005/8/layout/hProcess4"/>
    <dgm:cxn modelId="{ACA2CC10-8E36-4E6D-9558-034AF2817DEC}" type="presParOf" srcId="{A1CF165F-F745-4D06-ABFF-2F3C313FA5F7}" destId="{759E130D-9E2C-46FB-90CF-4F41ED0BB2B0}" srcOrd="0" destOrd="0" presId="urn:microsoft.com/office/officeart/2005/8/layout/hProcess4"/>
    <dgm:cxn modelId="{6FFBF9C6-6C61-472F-BF8D-3604FF4854E4}" type="presParOf" srcId="{A1CF165F-F745-4D06-ABFF-2F3C313FA5F7}" destId="{FF4BB471-2738-4FC7-8562-3592AB4ABFD4}" srcOrd="1" destOrd="0" presId="urn:microsoft.com/office/officeart/2005/8/layout/hProcess4"/>
    <dgm:cxn modelId="{83B799FB-1682-4433-A406-B8E6B714DC57}" type="presParOf" srcId="{A1CF165F-F745-4D06-ABFF-2F3C313FA5F7}" destId="{1A41DCF4-83F1-47DA-B52F-F5A7CB49B983}" srcOrd="2" destOrd="0" presId="urn:microsoft.com/office/officeart/2005/8/layout/hProcess4"/>
    <dgm:cxn modelId="{5B829711-D601-476D-A453-D53597913944}" type="presParOf" srcId="{A1CF165F-F745-4D06-ABFF-2F3C313FA5F7}" destId="{9F400957-6C40-4F6B-AC43-DBE859B6C73D}" srcOrd="3" destOrd="0" presId="urn:microsoft.com/office/officeart/2005/8/layout/hProcess4"/>
    <dgm:cxn modelId="{3CCD5479-D6F2-4DA6-892B-60FCC895C26B}" type="presParOf" srcId="{A1CF165F-F745-4D06-ABFF-2F3C313FA5F7}" destId="{B7D4E3A0-1B3B-4A65-8ADC-98B10C352DE1}" srcOrd="4" destOrd="0" presId="urn:microsoft.com/office/officeart/2005/8/layout/hProcess4"/>
    <dgm:cxn modelId="{5D255DFB-C8DD-48D9-92BF-933BB462B2C6}" type="presParOf" srcId="{D66880FB-D73F-46D0-927E-8358D27E73DB}" destId="{116782DA-275E-42D6-8AD5-62B45CA6F315}" srcOrd="3" destOrd="0" presId="urn:microsoft.com/office/officeart/2005/8/layout/hProcess4"/>
    <dgm:cxn modelId="{8D27A31B-7497-4C52-9799-47B221202869}" type="presParOf" srcId="{D66880FB-D73F-46D0-927E-8358D27E73DB}" destId="{B7BB236F-E22A-4F78-9B0C-C84995895FA6}" srcOrd="4" destOrd="0" presId="urn:microsoft.com/office/officeart/2005/8/layout/hProcess4"/>
    <dgm:cxn modelId="{BC597E3A-B35A-4FCD-819E-797E41DF32DF}" type="presParOf" srcId="{B7BB236F-E22A-4F78-9B0C-C84995895FA6}" destId="{4C43B5E4-CA42-4F2F-A8E7-7930BCA6D542}" srcOrd="0" destOrd="0" presId="urn:microsoft.com/office/officeart/2005/8/layout/hProcess4"/>
    <dgm:cxn modelId="{ED62E7AF-A267-4ABA-90CE-9A1AE3CFE29C}" type="presParOf" srcId="{B7BB236F-E22A-4F78-9B0C-C84995895FA6}" destId="{821680C0-0222-4375-B05E-500D1DCF1BAE}" srcOrd="1" destOrd="0" presId="urn:microsoft.com/office/officeart/2005/8/layout/hProcess4"/>
    <dgm:cxn modelId="{F656C302-BED9-447B-A4F5-C61C98945673}" type="presParOf" srcId="{B7BB236F-E22A-4F78-9B0C-C84995895FA6}" destId="{1384EC25-8850-482E-9D2E-B9FF917AEA1B}" srcOrd="2" destOrd="0" presId="urn:microsoft.com/office/officeart/2005/8/layout/hProcess4"/>
    <dgm:cxn modelId="{5C8EC5A6-5DE5-48E9-B383-CB07ABC8469C}" type="presParOf" srcId="{B7BB236F-E22A-4F78-9B0C-C84995895FA6}" destId="{E3006A7B-8974-4A29-B12C-8628E93DC82F}" srcOrd="3" destOrd="0" presId="urn:microsoft.com/office/officeart/2005/8/layout/hProcess4"/>
    <dgm:cxn modelId="{646A809E-DC47-413F-82B0-AB52FC01870C}" type="presParOf" srcId="{B7BB236F-E22A-4F78-9B0C-C84995895FA6}" destId="{98D712B8-17BF-4ACF-86B8-F19490778BB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CC5CA-B98F-43C2-9DEE-A3F9A6950F3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D1A1196-74CD-443F-849E-BB9F3197E75C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/>
            <a:t>Institutt</a:t>
          </a:r>
        </a:p>
      </dgm:t>
    </dgm:pt>
    <dgm:pt modelId="{336D6778-7766-44CC-8633-B0042DECE7E3}" type="parTrans" cxnId="{B615C3C9-45A1-48DE-8501-6F8D72B04E7C}">
      <dgm:prSet/>
      <dgm:spPr/>
      <dgm:t>
        <a:bodyPr/>
        <a:lstStyle/>
        <a:p>
          <a:endParaRPr lang="nb-NO"/>
        </a:p>
      </dgm:t>
    </dgm:pt>
    <dgm:pt modelId="{F5273A11-4587-44C6-9DA0-CDBA1C3CDD47}" type="sibTrans" cxnId="{B615C3C9-45A1-48DE-8501-6F8D72B04E7C}">
      <dgm:prSet/>
      <dgm:spPr>
        <a:solidFill>
          <a:srgbClr val="FF0000"/>
        </a:solidFill>
      </dgm:spPr>
      <dgm:t>
        <a:bodyPr/>
        <a:lstStyle/>
        <a:p>
          <a:endParaRPr lang="nb-NO"/>
        </a:p>
      </dgm:t>
    </dgm:pt>
    <dgm:pt modelId="{749E2C9D-E7BF-44B2-BB59-6C3D4AB37BA3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/>
            <a:t>Institutt</a:t>
          </a:r>
        </a:p>
      </dgm:t>
    </dgm:pt>
    <dgm:pt modelId="{C1A27B43-E97F-4C2C-92B2-37F8EE51DB36}" type="parTrans" cxnId="{55B235ED-896F-4463-AEA0-A9D4319290E0}">
      <dgm:prSet/>
      <dgm:spPr/>
      <dgm:t>
        <a:bodyPr/>
        <a:lstStyle/>
        <a:p>
          <a:endParaRPr lang="nb-NO"/>
        </a:p>
      </dgm:t>
    </dgm:pt>
    <dgm:pt modelId="{664E8050-940C-474D-B252-BB0D88E65C21}" type="sibTrans" cxnId="{55B235ED-896F-4463-AEA0-A9D4319290E0}">
      <dgm:prSet/>
      <dgm:spPr>
        <a:solidFill>
          <a:srgbClr val="FF0000"/>
        </a:solidFill>
      </dgm:spPr>
      <dgm:t>
        <a:bodyPr/>
        <a:lstStyle/>
        <a:p>
          <a:endParaRPr lang="nb-NO"/>
        </a:p>
      </dgm:t>
    </dgm:pt>
    <dgm:pt modelId="{5556F782-686D-401A-BBF0-67A646A2BEEA}">
      <dgm:prSet phldrT="[Tekst]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nb-NO" dirty="0"/>
            <a:t>2.gangs klagebehandling</a:t>
          </a:r>
        </a:p>
      </dgm:t>
    </dgm:pt>
    <dgm:pt modelId="{D57E517C-E7F7-4C96-92C9-9BFD4070A101}" type="parTrans" cxnId="{C3C09DA9-A875-40F8-ACAD-265F2905D9AC}">
      <dgm:prSet/>
      <dgm:spPr/>
      <dgm:t>
        <a:bodyPr/>
        <a:lstStyle/>
        <a:p>
          <a:endParaRPr lang="nb-NO"/>
        </a:p>
      </dgm:t>
    </dgm:pt>
    <dgm:pt modelId="{A19BA744-0734-451B-97E7-435276898FBD}" type="sibTrans" cxnId="{C3C09DA9-A875-40F8-ACAD-265F2905D9AC}">
      <dgm:prSet/>
      <dgm:spPr/>
      <dgm:t>
        <a:bodyPr/>
        <a:lstStyle/>
        <a:p>
          <a:endParaRPr lang="nb-NO"/>
        </a:p>
      </dgm:t>
    </dgm:pt>
    <dgm:pt modelId="{FDCE5601-9EB5-4462-AFBA-6F75D7947ACF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/>
            <a:t>Klagenemnd</a:t>
          </a:r>
        </a:p>
      </dgm:t>
    </dgm:pt>
    <dgm:pt modelId="{04591772-48C0-4D3F-936F-99FF792898DD}" type="parTrans" cxnId="{AEAF017D-2FFF-40FA-A9C1-E673A60297B1}">
      <dgm:prSet/>
      <dgm:spPr/>
      <dgm:t>
        <a:bodyPr/>
        <a:lstStyle/>
        <a:p>
          <a:endParaRPr lang="nb-NO"/>
        </a:p>
      </dgm:t>
    </dgm:pt>
    <dgm:pt modelId="{04743019-32AB-42D3-BEF4-AC6EAE8A9C2E}" type="sibTrans" cxnId="{AEAF017D-2FFF-40FA-A9C1-E673A60297B1}">
      <dgm:prSet/>
      <dgm:spPr/>
      <dgm:t>
        <a:bodyPr/>
        <a:lstStyle/>
        <a:p>
          <a:endParaRPr lang="nb-NO"/>
        </a:p>
      </dgm:t>
    </dgm:pt>
    <dgm:pt modelId="{778C8686-9868-446F-BBDA-47D0D7BAAA41}">
      <dgm:prSet phldrT="[Tekst]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nb-NO" dirty="0"/>
            <a:t>Vedtak</a:t>
          </a:r>
        </a:p>
      </dgm:t>
    </dgm:pt>
    <dgm:pt modelId="{3D8FC117-2CBE-4211-977B-FB60D085AD29}" type="parTrans" cxnId="{ACB4A8E2-C8B2-48CD-AB16-C881FCBCB07B}">
      <dgm:prSet/>
      <dgm:spPr/>
      <dgm:t>
        <a:bodyPr/>
        <a:lstStyle/>
        <a:p>
          <a:endParaRPr lang="nb-NO"/>
        </a:p>
      </dgm:t>
    </dgm:pt>
    <dgm:pt modelId="{531F1D3A-551F-4DF0-BDDE-A58810D8173D}" type="sibTrans" cxnId="{ACB4A8E2-C8B2-48CD-AB16-C881FCBCB07B}">
      <dgm:prSet/>
      <dgm:spPr/>
      <dgm:t>
        <a:bodyPr/>
        <a:lstStyle/>
        <a:p>
          <a:endParaRPr lang="nb-NO"/>
        </a:p>
      </dgm:t>
    </dgm:pt>
    <dgm:pt modelId="{1DFA3B94-47FB-4782-AA59-CF1A1FBC88EF}">
      <dgm:prSet phldrT="[Tekst]"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nb-NO" dirty="0"/>
        </a:p>
      </dgm:t>
    </dgm:pt>
    <dgm:pt modelId="{25AFD3B0-3F72-467E-8549-D344835D8008}" type="parTrans" cxnId="{4053270C-F4D0-4001-95EF-76A3914EA3B3}">
      <dgm:prSet/>
      <dgm:spPr/>
      <dgm:t>
        <a:bodyPr/>
        <a:lstStyle/>
        <a:p>
          <a:endParaRPr lang="nb-NO"/>
        </a:p>
      </dgm:t>
    </dgm:pt>
    <dgm:pt modelId="{31D79E4F-776A-4DDA-8A05-577FE433AFEA}" type="sibTrans" cxnId="{4053270C-F4D0-4001-95EF-76A3914EA3B3}">
      <dgm:prSet/>
      <dgm:spPr/>
      <dgm:t>
        <a:bodyPr/>
        <a:lstStyle/>
        <a:p>
          <a:endParaRPr lang="nb-NO"/>
        </a:p>
      </dgm:t>
    </dgm:pt>
    <dgm:pt modelId="{855BA7C9-12CB-4DBD-8157-8C350C6FB30D}">
      <dgm:prSet phldrT="[Tekst]"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nb-NO" dirty="0"/>
        </a:p>
      </dgm:t>
    </dgm:pt>
    <dgm:pt modelId="{34B6617C-3520-4922-8D60-931CD5407658}" type="parTrans" cxnId="{2470FE77-5750-4E8F-A50F-4E968F154DAA}">
      <dgm:prSet/>
      <dgm:spPr/>
      <dgm:t>
        <a:bodyPr/>
        <a:lstStyle/>
        <a:p>
          <a:endParaRPr lang="nb-NO"/>
        </a:p>
      </dgm:t>
    </dgm:pt>
    <dgm:pt modelId="{E07A78F8-6ADF-44BB-A830-78ABC6232CB8}" type="sibTrans" cxnId="{2470FE77-5750-4E8F-A50F-4E968F154DAA}">
      <dgm:prSet/>
      <dgm:spPr/>
      <dgm:t>
        <a:bodyPr/>
        <a:lstStyle/>
        <a:p>
          <a:endParaRPr lang="nb-NO"/>
        </a:p>
      </dgm:t>
    </dgm:pt>
    <dgm:pt modelId="{6D412993-7E26-4947-B828-1C473C318953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/>
            <a:t>Fakultet</a:t>
          </a:r>
        </a:p>
      </dgm:t>
    </dgm:pt>
    <dgm:pt modelId="{42EE8F4D-8CA5-48B5-84CE-3A7C90BAA02A}" type="parTrans" cxnId="{EA0C1FDC-EAB8-4840-A294-5F9D1B42E836}">
      <dgm:prSet/>
      <dgm:spPr/>
      <dgm:t>
        <a:bodyPr/>
        <a:lstStyle/>
        <a:p>
          <a:endParaRPr lang="nb-NO"/>
        </a:p>
      </dgm:t>
    </dgm:pt>
    <dgm:pt modelId="{BA32009E-3387-425C-9C17-4D88CB4538CE}" type="sibTrans" cxnId="{EA0C1FDC-EAB8-4840-A294-5F9D1B42E836}">
      <dgm:prSet/>
      <dgm:spPr>
        <a:solidFill>
          <a:srgbClr val="FF0000"/>
        </a:solidFill>
      </dgm:spPr>
      <dgm:t>
        <a:bodyPr/>
        <a:lstStyle/>
        <a:p>
          <a:endParaRPr lang="nb-NO"/>
        </a:p>
      </dgm:t>
    </dgm:pt>
    <dgm:pt modelId="{27BE4E4F-922D-4203-B25F-8780E28F025D}">
      <dgm:prSet phldrT="[Tekst]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nb-NO" dirty="0"/>
            <a:t>1.gangs klagebehandling</a:t>
          </a:r>
        </a:p>
      </dgm:t>
    </dgm:pt>
    <dgm:pt modelId="{BC31FE74-A19D-4CCF-A030-8572331EF55D}" type="parTrans" cxnId="{29623019-946B-4C55-A827-2542CE068740}">
      <dgm:prSet/>
      <dgm:spPr/>
      <dgm:t>
        <a:bodyPr/>
        <a:lstStyle/>
        <a:p>
          <a:endParaRPr lang="nb-NO"/>
        </a:p>
      </dgm:t>
    </dgm:pt>
    <dgm:pt modelId="{01C7FCBD-5B2D-4BE3-953F-33A1893307FD}" type="sibTrans" cxnId="{29623019-946B-4C55-A827-2542CE068740}">
      <dgm:prSet/>
      <dgm:spPr/>
      <dgm:t>
        <a:bodyPr/>
        <a:lstStyle/>
        <a:p>
          <a:endParaRPr lang="nb-NO"/>
        </a:p>
      </dgm:t>
    </dgm:pt>
    <dgm:pt modelId="{C718033B-65E4-4DCA-8910-E34D76DB7EDC}">
      <dgm:prSet phldrT="[Tekst]"/>
      <dgm:spPr>
        <a:ln>
          <a:solidFill>
            <a:srgbClr val="C00000"/>
          </a:solidFill>
        </a:ln>
      </dgm:spPr>
      <dgm:t>
        <a:bodyPr/>
        <a:lstStyle/>
        <a:p>
          <a:pPr algn="l"/>
          <a:endParaRPr lang="nb-NO" dirty="0"/>
        </a:p>
      </dgm:t>
    </dgm:pt>
    <dgm:pt modelId="{63E9C4B3-6149-47ED-9731-6A7A3E761E86}" type="parTrans" cxnId="{981EAFDD-16BD-4265-8395-0F800E7D019F}">
      <dgm:prSet/>
      <dgm:spPr/>
      <dgm:t>
        <a:bodyPr/>
        <a:lstStyle/>
        <a:p>
          <a:endParaRPr lang="nb-NO"/>
        </a:p>
      </dgm:t>
    </dgm:pt>
    <dgm:pt modelId="{EC327000-A348-4B07-A5E7-5F11EC79F18C}" type="sibTrans" cxnId="{981EAFDD-16BD-4265-8395-0F800E7D019F}">
      <dgm:prSet/>
      <dgm:spPr/>
      <dgm:t>
        <a:bodyPr/>
        <a:lstStyle/>
        <a:p>
          <a:endParaRPr lang="nb-NO"/>
        </a:p>
      </dgm:t>
    </dgm:pt>
    <dgm:pt modelId="{5593C932-808F-4562-977B-D6F8A4321860}">
      <dgm:prSet phldrT="[Tekst]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nb-NO" dirty="0"/>
            <a:t>3.gangs klagebehandling</a:t>
          </a:r>
        </a:p>
      </dgm:t>
    </dgm:pt>
    <dgm:pt modelId="{B5A626F6-9D8D-4FA3-A2A3-5BDEC90CE820}" type="sibTrans" cxnId="{9D71DDCA-A74C-4C46-8B2D-173EB814E8B7}">
      <dgm:prSet/>
      <dgm:spPr/>
      <dgm:t>
        <a:bodyPr/>
        <a:lstStyle/>
        <a:p>
          <a:endParaRPr lang="nb-NO"/>
        </a:p>
      </dgm:t>
    </dgm:pt>
    <dgm:pt modelId="{484BAA93-8934-4819-A828-AB302D3A0FCC}" type="parTrans" cxnId="{9D71DDCA-A74C-4C46-8B2D-173EB814E8B7}">
      <dgm:prSet/>
      <dgm:spPr/>
      <dgm:t>
        <a:bodyPr/>
        <a:lstStyle/>
        <a:p>
          <a:endParaRPr lang="nb-NO"/>
        </a:p>
      </dgm:t>
    </dgm:pt>
    <dgm:pt modelId="{F2D1DB63-0584-4D91-9D3B-8BDC5D1EA8F7}" type="pres">
      <dgm:prSet presAssocID="{D7BCC5CA-B98F-43C2-9DEE-A3F9A6950F38}" presName="Name0" presStyleCnt="0">
        <dgm:presLayoutVars>
          <dgm:dir/>
          <dgm:animLvl val="lvl"/>
          <dgm:resizeHandles val="exact"/>
        </dgm:presLayoutVars>
      </dgm:prSet>
      <dgm:spPr/>
    </dgm:pt>
    <dgm:pt modelId="{95B068CE-5DBB-4964-BC9D-345F25B6C914}" type="pres">
      <dgm:prSet presAssocID="{D7BCC5CA-B98F-43C2-9DEE-A3F9A6950F38}" presName="tSp" presStyleCnt="0"/>
      <dgm:spPr/>
    </dgm:pt>
    <dgm:pt modelId="{6E4A0BF1-ECD5-4578-841E-BF4413AED1E8}" type="pres">
      <dgm:prSet presAssocID="{D7BCC5CA-B98F-43C2-9DEE-A3F9A6950F38}" presName="bSp" presStyleCnt="0"/>
      <dgm:spPr/>
    </dgm:pt>
    <dgm:pt modelId="{D66880FB-D73F-46D0-927E-8358D27E73DB}" type="pres">
      <dgm:prSet presAssocID="{D7BCC5CA-B98F-43C2-9DEE-A3F9A6950F38}" presName="process" presStyleCnt="0"/>
      <dgm:spPr/>
    </dgm:pt>
    <dgm:pt modelId="{51465BA8-6C99-458B-9199-035A364916BC}" type="pres">
      <dgm:prSet presAssocID="{8D1A1196-74CD-443F-849E-BB9F3197E75C}" presName="composite1" presStyleCnt="0"/>
      <dgm:spPr/>
    </dgm:pt>
    <dgm:pt modelId="{78D26587-B45F-4CDA-A73D-E8A5EF3C6E91}" type="pres">
      <dgm:prSet presAssocID="{8D1A1196-74CD-443F-849E-BB9F3197E75C}" presName="dummyNode1" presStyleLbl="node1" presStyleIdx="0" presStyleCnt="4"/>
      <dgm:spPr/>
    </dgm:pt>
    <dgm:pt modelId="{9DC42C58-1774-420E-83ED-9AC08B05ADAE}" type="pres">
      <dgm:prSet presAssocID="{8D1A1196-74CD-443F-849E-BB9F3197E75C}" presName="childNode1" presStyleLbl="bgAcc1" presStyleIdx="0" presStyleCnt="4">
        <dgm:presLayoutVars>
          <dgm:bulletEnabled val="1"/>
        </dgm:presLayoutVars>
      </dgm:prSet>
      <dgm:spPr/>
    </dgm:pt>
    <dgm:pt modelId="{89BD6001-12D1-4F96-AC68-0BA01F7151E0}" type="pres">
      <dgm:prSet presAssocID="{8D1A1196-74CD-443F-849E-BB9F3197E75C}" presName="childNode1tx" presStyleLbl="bgAcc1" presStyleIdx="0" presStyleCnt="4">
        <dgm:presLayoutVars>
          <dgm:bulletEnabled val="1"/>
        </dgm:presLayoutVars>
      </dgm:prSet>
      <dgm:spPr/>
    </dgm:pt>
    <dgm:pt modelId="{595171CC-5A70-4A0A-A3BE-301402A3C716}" type="pres">
      <dgm:prSet presAssocID="{8D1A1196-74CD-443F-849E-BB9F3197E75C}" presName="parentNode1" presStyleLbl="node1" presStyleIdx="0" presStyleCnt="4" custLinFactNeighborX="3205" custLinFactNeighborY="8646">
        <dgm:presLayoutVars>
          <dgm:chMax val="1"/>
          <dgm:bulletEnabled val="1"/>
        </dgm:presLayoutVars>
      </dgm:prSet>
      <dgm:spPr/>
    </dgm:pt>
    <dgm:pt modelId="{A64267D5-7D9A-495C-9E1A-A882CB22A451}" type="pres">
      <dgm:prSet presAssocID="{8D1A1196-74CD-443F-849E-BB9F3197E75C}" presName="connSite1" presStyleCnt="0"/>
      <dgm:spPr/>
    </dgm:pt>
    <dgm:pt modelId="{3098B6B0-EC56-4BCA-B332-5D6D9452BB61}" type="pres">
      <dgm:prSet presAssocID="{F5273A11-4587-44C6-9DA0-CDBA1C3CDD47}" presName="Name9" presStyleLbl="sibTrans2D1" presStyleIdx="0" presStyleCnt="3"/>
      <dgm:spPr/>
    </dgm:pt>
    <dgm:pt modelId="{A1CF165F-F745-4D06-ABFF-2F3C313FA5F7}" type="pres">
      <dgm:prSet presAssocID="{749E2C9D-E7BF-44B2-BB59-6C3D4AB37BA3}" presName="composite2" presStyleCnt="0"/>
      <dgm:spPr/>
    </dgm:pt>
    <dgm:pt modelId="{759E130D-9E2C-46FB-90CF-4F41ED0BB2B0}" type="pres">
      <dgm:prSet presAssocID="{749E2C9D-E7BF-44B2-BB59-6C3D4AB37BA3}" presName="dummyNode2" presStyleLbl="node1" presStyleIdx="0" presStyleCnt="4"/>
      <dgm:spPr/>
    </dgm:pt>
    <dgm:pt modelId="{FF4BB471-2738-4FC7-8562-3592AB4ABFD4}" type="pres">
      <dgm:prSet presAssocID="{749E2C9D-E7BF-44B2-BB59-6C3D4AB37BA3}" presName="childNode2" presStyleLbl="bgAcc1" presStyleIdx="1" presStyleCnt="4">
        <dgm:presLayoutVars>
          <dgm:bulletEnabled val="1"/>
        </dgm:presLayoutVars>
      </dgm:prSet>
      <dgm:spPr/>
    </dgm:pt>
    <dgm:pt modelId="{1A41DCF4-83F1-47DA-B52F-F5A7CB49B983}" type="pres">
      <dgm:prSet presAssocID="{749E2C9D-E7BF-44B2-BB59-6C3D4AB37BA3}" presName="childNode2tx" presStyleLbl="bgAcc1" presStyleIdx="1" presStyleCnt="4">
        <dgm:presLayoutVars>
          <dgm:bulletEnabled val="1"/>
        </dgm:presLayoutVars>
      </dgm:prSet>
      <dgm:spPr/>
    </dgm:pt>
    <dgm:pt modelId="{9F400957-6C40-4F6B-AC43-DBE859B6C73D}" type="pres">
      <dgm:prSet presAssocID="{749E2C9D-E7BF-44B2-BB59-6C3D4AB37BA3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B7D4E3A0-1B3B-4A65-8ADC-98B10C352DE1}" type="pres">
      <dgm:prSet presAssocID="{749E2C9D-E7BF-44B2-BB59-6C3D4AB37BA3}" presName="connSite2" presStyleCnt="0"/>
      <dgm:spPr/>
    </dgm:pt>
    <dgm:pt modelId="{116782DA-275E-42D6-8AD5-62B45CA6F315}" type="pres">
      <dgm:prSet presAssocID="{664E8050-940C-474D-B252-BB0D88E65C21}" presName="Name18" presStyleLbl="sibTrans2D1" presStyleIdx="1" presStyleCnt="3"/>
      <dgm:spPr/>
    </dgm:pt>
    <dgm:pt modelId="{9D7ECA37-1D9B-4103-9BA7-3B3753D4CC14}" type="pres">
      <dgm:prSet presAssocID="{6D412993-7E26-4947-B828-1C473C318953}" presName="composite1" presStyleCnt="0"/>
      <dgm:spPr/>
    </dgm:pt>
    <dgm:pt modelId="{09B4195A-585B-4716-BF31-14D2B6E0EBB6}" type="pres">
      <dgm:prSet presAssocID="{6D412993-7E26-4947-B828-1C473C318953}" presName="dummyNode1" presStyleLbl="node1" presStyleIdx="1" presStyleCnt="4"/>
      <dgm:spPr/>
    </dgm:pt>
    <dgm:pt modelId="{8D067BFF-5B89-48AC-85E6-8B615CCBA7F1}" type="pres">
      <dgm:prSet presAssocID="{6D412993-7E26-4947-B828-1C473C318953}" presName="childNode1" presStyleLbl="bgAcc1" presStyleIdx="2" presStyleCnt="4">
        <dgm:presLayoutVars>
          <dgm:bulletEnabled val="1"/>
        </dgm:presLayoutVars>
      </dgm:prSet>
      <dgm:spPr/>
    </dgm:pt>
    <dgm:pt modelId="{1351A785-80D0-40F1-A1F7-2980D40697D4}" type="pres">
      <dgm:prSet presAssocID="{6D412993-7E26-4947-B828-1C473C318953}" presName="childNode1tx" presStyleLbl="bgAcc1" presStyleIdx="2" presStyleCnt="4">
        <dgm:presLayoutVars>
          <dgm:bulletEnabled val="1"/>
        </dgm:presLayoutVars>
      </dgm:prSet>
      <dgm:spPr/>
    </dgm:pt>
    <dgm:pt modelId="{CD5D00B2-1E35-44ED-B04F-3ECC30FCF78E}" type="pres">
      <dgm:prSet presAssocID="{6D412993-7E26-4947-B828-1C473C318953}" presName="parentNode1" presStyleLbl="node1" presStyleIdx="2" presStyleCnt="4" custLinFactNeighborX="-4257" custLinFactNeighborY="2129">
        <dgm:presLayoutVars>
          <dgm:chMax val="1"/>
          <dgm:bulletEnabled val="1"/>
        </dgm:presLayoutVars>
      </dgm:prSet>
      <dgm:spPr/>
    </dgm:pt>
    <dgm:pt modelId="{8F3AD0DF-51E3-405C-98E9-E1BD88D73F3F}" type="pres">
      <dgm:prSet presAssocID="{6D412993-7E26-4947-B828-1C473C318953}" presName="connSite1" presStyleCnt="0"/>
      <dgm:spPr/>
    </dgm:pt>
    <dgm:pt modelId="{80AD1DD4-239F-46CC-B3AE-2CAE8E740E4C}" type="pres">
      <dgm:prSet presAssocID="{BA32009E-3387-425C-9C17-4D88CB4538CE}" presName="Name9" presStyleLbl="sibTrans2D1" presStyleIdx="2" presStyleCnt="3"/>
      <dgm:spPr/>
    </dgm:pt>
    <dgm:pt modelId="{51E6044D-E2DC-4248-B74A-970E0AB0262E}" type="pres">
      <dgm:prSet presAssocID="{FDCE5601-9EB5-4462-AFBA-6F75D7947ACF}" presName="composite2" presStyleCnt="0"/>
      <dgm:spPr/>
    </dgm:pt>
    <dgm:pt modelId="{725E5473-0AAA-461E-A957-BCBAE9E6988E}" type="pres">
      <dgm:prSet presAssocID="{FDCE5601-9EB5-4462-AFBA-6F75D7947ACF}" presName="dummyNode2" presStyleLbl="node1" presStyleIdx="2" presStyleCnt="4"/>
      <dgm:spPr/>
    </dgm:pt>
    <dgm:pt modelId="{DF72B1E3-7FC5-4327-96C6-F5596A284FB0}" type="pres">
      <dgm:prSet presAssocID="{FDCE5601-9EB5-4462-AFBA-6F75D7947ACF}" presName="childNode2" presStyleLbl="bgAcc1" presStyleIdx="3" presStyleCnt="4">
        <dgm:presLayoutVars>
          <dgm:bulletEnabled val="1"/>
        </dgm:presLayoutVars>
      </dgm:prSet>
      <dgm:spPr/>
    </dgm:pt>
    <dgm:pt modelId="{BC3E918F-6931-47B1-A178-5D18B057B091}" type="pres">
      <dgm:prSet presAssocID="{FDCE5601-9EB5-4462-AFBA-6F75D7947ACF}" presName="childNode2tx" presStyleLbl="bgAcc1" presStyleIdx="3" presStyleCnt="4">
        <dgm:presLayoutVars>
          <dgm:bulletEnabled val="1"/>
        </dgm:presLayoutVars>
      </dgm:prSet>
      <dgm:spPr/>
    </dgm:pt>
    <dgm:pt modelId="{E1CB560B-5339-43AC-A2A0-3FED3BEF82C7}" type="pres">
      <dgm:prSet presAssocID="{FDCE5601-9EB5-4462-AFBA-6F75D7947ACF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911ADC33-BF10-49CF-8E61-565B3E57780E}" type="pres">
      <dgm:prSet presAssocID="{FDCE5601-9EB5-4462-AFBA-6F75D7947ACF}" presName="connSite2" presStyleCnt="0"/>
      <dgm:spPr/>
    </dgm:pt>
  </dgm:ptLst>
  <dgm:cxnLst>
    <dgm:cxn modelId="{6B6A9001-18CF-4B69-9D0A-D7FA25E6B9A2}" type="presOf" srcId="{5556F782-686D-401A-BBF0-67A646A2BEEA}" destId="{8D067BFF-5B89-48AC-85E6-8B615CCBA7F1}" srcOrd="0" destOrd="1" presId="urn:microsoft.com/office/officeart/2005/8/layout/hProcess4"/>
    <dgm:cxn modelId="{702D6103-8659-45B5-B34C-672623443983}" type="presOf" srcId="{BA32009E-3387-425C-9C17-4D88CB4538CE}" destId="{80AD1DD4-239F-46CC-B3AE-2CAE8E740E4C}" srcOrd="0" destOrd="0" presId="urn:microsoft.com/office/officeart/2005/8/layout/hProcess4"/>
    <dgm:cxn modelId="{4053270C-F4D0-4001-95EF-76A3914EA3B3}" srcId="{8D1A1196-74CD-443F-849E-BB9F3197E75C}" destId="{1DFA3B94-47FB-4782-AA59-CF1A1FBC88EF}" srcOrd="0" destOrd="0" parTransId="{25AFD3B0-3F72-467E-8549-D344835D8008}" sibTransId="{31D79E4F-776A-4DDA-8A05-577FE433AFEA}"/>
    <dgm:cxn modelId="{64D6FD12-8822-4EA1-9E2B-D8C5F02AC655}" type="presOf" srcId="{855BA7C9-12CB-4DBD-8157-8C350C6FB30D}" destId="{DF72B1E3-7FC5-4327-96C6-F5596A284FB0}" srcOrd="0" destOrd="0" presId="urn:microsoft.com/office/officeart/2005/8/layout/hProcess4"/>
    <dgm:cxn modelId="{29623019-946B-4C55-A827-2542CE068740}" srcId="{749E2C9D-E7BF-44B2-BB59-6C3D4AB37BA3}" destId="{27BE4E4F-922D-4203-B25F-8780E28F025D}" srcOrd="0" destOrd="0" parTransId="{BC31FE74-A19D-4CCF-A030-8572331EF55D}" sibTransId="{01C7FCBD-5B2D-4BE3-953F-33A1893307FD}"/>
    <dgm:cxn modelId="{37506119-8644-4CDB-B5F4-0AA47BDCE9C3}" type="presOf" srcId="{5593C932-808F-4562-977B-D6F8A4321860}" destId="{DF72B1E3-7FC5-4327-96C6-F5596A284FB0}" srcOrd="0" destOrd="1" presId="urn:microsoft.com/office/officeart/2005/8/layout/hProcess4"/>
    <dgm:cxn modelId="{06F4B81C-C6E9-42E5-B934-85FD7CD8D7FF}" type="presOf" srcId="{8D1A1196-74CD-443F-849E-BB9F3197E75C}" destId="{595171CC-5A70-4A0A-A3BE-301402A3C716}" srcOrd="0" destOrd="0" presId="urn:microsoft.com/office/officeart/2005/8/layout/hProcess4"/>
    <dgm:cxn modelId="{ECE3704A-9BC6-45FE-94F9-2C5AA8A10177}" type="presOf" srcId="{749E2C9D-E7BF-44B2-BB59-6C3D4AB37BA3}" destId="{9F400957-6C40-4F6B-AC43-DBE859B6C73D}" srcOrd="0" destOrd="0" presId="urn:microsoft.com/office/officeart/2005/8/layout/hProcess4"/>
    <dgm:cxn modelId="{42F5104E-D273-4A06-8477-ED68719A92E8}" type="presOf" srcId="{C718033B-65E4-4DCA-8910-E34D76DB7EDC}" destId="{1351A785-80D0-40F1-A1F7-2980D40697D4}" srcOrd="1" destOrd="0" presId="urn:microsoft.com/office/officeart/2005/8/layout/hProcess4"/>
    <dgm:cxn modelId="{0710904E-8DF7-4F2A-8109-723CEBD6E5C2}" type="presOf" srcId="{5556F782-686D-401A-BBF0-67A646A2BEEA}" destId="{1351A785-80D0-40F1-A1F7-2980D40697D4}" srcOrd="1" destOrd="1" presId="urn:microsoft.com/office/officeart/2005/8/layout/hProcess4"/>
    <dgm:cxn modelId="{9942C44E-086D-4290-867B-C01705294A93}" type="presOf" srcId="{1DFA3B94-47FB-4782-AA59-CF1A1FBC88EF}" destId="{9DC42C58-1774-420E-83ED-9AC08B05ADAE}" srcOrd="0" destOrd="0" presId="urn:microsoft.com/office/officeart/2005/8/layout/hProcess4"/>
    <dgm:cxn modelId="{6C1F9051-C8B9-48EC-BEDA-783DFD91E8BB}" type="presOf" srcId="{FDCE5601-9EB5-4462-AFBA-6F75D7947ACF}" destId="{E1CB560B-5339-43AC-A2A0-3FED3BEF82C7}" srcOrd="0" destOrd="0" presId="urn:microsoft.com/office/officeart/2005/8/layout/hProcess4"/>
    <dgm:cxn modelId="{4F2A1577-5BF0-4FDB-8C9A-8727104BD137}" type="presOf" srcId="{664E8050-940C-474D-B252-BB0D88E65C21}" destId="{116782DA-275E-42D6-8AD5-62B45CA6F315}" srcOrd="0" destOrd="0" presId="urn:microsoft.com/office/officeart/2005/8/layout/hProcess4"/>
    <dgm:cxn modelId="{2470FE77-5750-4E8F-A50F-4E968F154DAA}" srcId="{FDCE5601-9EB5-4462-AFBA-6F75D7947ACF}" destId="{855BA7C9-12CB-4DBD-8157-8C350C6FB30D}" srcOrd="0" destOrd="0" parTransId="{34B6617C-3520-4922-8D60-931CD5407658}" sibTransId="{E07A78F8-6ADF-44BB-A830-78ABC6232CB8}"/>
    <dgm:cxn modelId="{AEAF017D-2FFF-40FA-A9C1-E673A60297B1}" srcId="{D7BCC5CA-B98F-43C2-9DEE-A3F9A6950F38}" destId="{FDCE5601-9EB5-4462-AFBA-6F75D7947ACF}" srcOrd="3" destOrd="0" parTransId="{04591772-48C0-4D3F-936F-99FF792898DD}" sibTransId="{04743019-32AB-42D3-BEF4-AC6EAE8A9C2E}"/>
    <dgm:cxn modelId="{5100778B-7906-4040-9260-1528A7B048A3}" type="presOf" srcId="{27BE4E4F-922D-4203-B25F-8780E28F025D}" destId="{1A41DCF4-83F1-47DA-B52F-F5A7CB49B983}" srcOrd="1" destOrd="0" presId="urn:microsoft.com/office/officeart/2005/8/layout/hProcess4"/>
    <dgm:cxn modelId="{20F31097-EBBD-4C2A-9B29-D37209EABE8A}" type="presOf" srcId="{27BE4E4F-922D-4203-B25F-8780E28F025D}" destId="{FF4BB471-2738-4FC7-8562-3592AB4ABFD4}" srcOrd="0" destOrd="0" presId="urn:microsoft.com/office/officeart/2005/8/layout/hProcess4"/>
    <dgm:cxn modelId="{555AB8A1-0261-4B05-B40A-54A82E86CDEE}" type="presOf" srcId="{C718033B-65E4-4DCA-8910-E34D76DB7EDC}" destId="{8D067BFF-5B89-48AC-85E6-8B615CCBA7F1}" srcOrd="0" destOrd="0" presId="urn:microsoft.com/office/officeart/2005/8/layout/hProcess4"/>
    <dgm:cxn modelId="{C3C09DA9-A875-40F8-ACAD-265F2905D9AC}" srcId="{6D412993-7E26-4947-B828-1C473C318953}" destId="{5556F782-686D-401A-BBF0-67A646A2BEEA}" srcOrd="1" destOrd="0" parTransId="{D57E517C-E7F7-4C96-92C9-9BFD4070A101}" sibTransId="{A19BA744-0734-451B-97E7-435276898FBD}"/>
    <dgm:cxn modelId="{51359CB3-2D8D-4372-B8FE-C5172E6FCB4B}" type="presOf" srcId="{778C8686-9868-446F-BBDA-47D0D7BAAA41}" destId="{9DC42C58-1774-420E-83ED-9AC08B05ADAE}" srcOrd="0" destOrd="1" presId="urn:microsoft.com/office/officeart/2005/8/layout/hProcess4"/>
    <dgm:cxn modelId="{01A303C9-2F04-44B3-BCC3-B7AA190CCE74}" type="presOf" srcId="{778C8686-9868-446F-BBDA-47D0D7BAAA41}" destId="{89BD6001-12D1-4F96-AC68-0BA01F7151E0}" srcOrd="1" destOrd="1" presId="urn:microsoft.com/office/officeart/2005/8/layout/hProcess4"/>
    <dgm:cxn modelId="{CD297FC9-EE5C-446B-9A43-76B44AE2DF09}" type="presOf" srcId="{6D412993-7E26-4947-B828-1C473C318953}" destId="{CD5D00B2-1E35-44ED-B04F-3ECC30FCF78E}" srcOrd="0" destOrd="0" presId="urn:microsoft.com/office/officeart/2005/8/layout/hProcess4"/>
    <dgm:cxn modelId="{B615C3C9-45A1-48DE-8501-6F8D72B04E7C}" srcId="{D7BCC5CA-B98F-43C2-9DEE-A3F9A6950F38}" destId="{8D1A1196-74CD-443F-849E-BB9F3197E75C}" srcOrd="0" destOrd="0" parTransId="{336D6778-7766-44CC-8633-B0042DECE7E3}" sibTransId="{F5273A11-4587-44C6-9DA0-CDBA1C3CDD47}"/>
    <dgm:cxn modelId="{9D71DDCA-A74C-4C46-8B2D-173EB814E8B7}" srcId="{FDCE5601-9EB5-4462-AFBA-6F75D7947ACF}" destId="{5593C932-808F-4562-977B-D6F8A4321860}" srcOrd="1" destOrd="0" parTransId="{484BAA93-8934-4819-A828-AB302D3A0FCC}" sibTransId="{B5A626F6-9D8D-4FA3-A2A3-5BDEC90CE820}"/>
    <dgm:cxn modelId="{D96CC2D7-A571-42C8-B77E-DE235CD841F6}" type="presOf" srcId="{D7BCC5CA-B98F-43C2-9DEE-A3F9A6950F38}" destId="{F2D1DB63-0584-4D91-9D3B-8BDC5D1EA8F7}" srcOrd="0" destOrd="0" presId="urn:microsoft.com/office/officeart/2005/8/layout/hProcess4"/>
    <dgm:cxn modelId="{EA0C1FDC-EAB8-4840-A294-5F9D1B42E836}" srcId="{D7BCC5CA-B98F-43C2-9DEE-A3F9A6950F38}" destId="{6D412993-7E26-4947-B828-1C473C318953}" srcOrd="2" destOrd="0" parTransId="{42EE8F4D-8CA5-48B5-84CE-3A7C90BAA02A}" sibTransId="{BA32009E-3387-425C-9C17-4D88CB4538CE}"/>
    <dgm:cxn modelId="{981EAFDD-16BD-4265-8395-0F800E7D019F}" srcId="{6D412993-7E26-4947-B828-1C473C318953}" destId="{C718033B-65E4-4DCA-8910-E34D76DB7EDC}" srcOrd="0" destOrd="0" parTransId="{63E9C4B3-6149-47ED-9731-6A7A3E761E86}" sibTransId="{EC327000-A348-4B07-A5E7-5F11EC79F18C}"/>
    <dgm:cxn modelId="{ACB4A8E2-C8B2-48CD-AB16-C881FCBCB07B}" srcId="{8D1A1196-74CD-443F-849E-BB9F3197E75C}" destId="{778C8686-9868-446F-BBDA-47D0D7BAAA41}" srcOrd="1" destOrd="0" parTransId="{3D8FC117-2CBE-4211-977B-FB60D085AD29}" sibTransId="{531F1D3A-551F-4DF0-BDDE-A58810D8173D}"/>
    <dgm:cxn modelId="{9E81B5E7-0FD7-4160-AB7D-E5A0FF04C252}" type="presOf" srcId="{1DFA3B94-47FB-4782-AA59-CF1A1FBC88EF}" destId="{89BD6001-12D1-4F96-AC68-0BA01F7151E0}" srcOrd="1" destOrd="0" presId="urn:microsoft.com/office/officeart/2005/8/layout/hProcess4"/>
    <dgm:cxn modelId="{7249FCE7-8774-44AB-B989-38B4057A7753}" type="presOf" srcId="{855BA7C9-12CB-4DBD-8157-8C350C6FB30D}" destId="{BC3E918F-6931-47B1-A178-5D18B057B091}" srcOrd="1" destOrd="0" presId="urn:microsoft.com/office/officeart/2005/8/layout/hProcess4"/>
    <dgm:cxn modelId="{8DFC4DEC-8C4F-4057-AAFB-768CA7E00569}" type="presOf" srcId="{5593C932-808F-4562-977B-D6F8A4321860}" destId="{BC3E918F-6931-47B1-A178-5D18B057B091}" srcOrd="1" destOrd="1" presId="urn:microsoft.com/office/officeart/2005/8/layout/hProcess4"/>
    <dgm:cxn modelId="{55B235ED-896F-4463-AEA0-A9D4319290E0}" srcId="{D7BCC5CA-B98F-43C2-9DEE-A3F9A6950F38}" destId="{749E2C9D-E7BF-44B2-BB59-6C3D4AB37BA3}" srcOrd="1" destOrd="0" parTransId="{C1A27B43-E97F-4C2C-92B2-37F8EE51DB36}" sibTransId="{664E8050-940C-474D-B252-BB0D88E65C21}"/>
    <dgm:cxn modelId="{26EAEFEE-BC2D-40E2-8036-2AEAE4878CD9}" type="presOf" srcId="{F5273A11-4587-44C6-9DA0-CDBA1C3CDD47}" destId="{3098B6B0-EC56-4BCA-B332-5D6D9452BB61}" srcOrd="0" destOrd="0" presId="urn:microsoft.com/office/officeart/2005/8/layout/hProcess4"/>
    <dgm:cxn modelId="{3219683B-E5A1-4857-9E05-8C1296A5C41E}" type="presParOf" srcId="{F2D1DB63-0584-4D91-9D3B-8BDC5D1EA8F7}" destId="{95B068CE-5DBB-4964-BC9D-345F25B6C914}" srcOrd="0" destOrd="0" presId="urn:microsoft.com/office/officeart/2005/8/layout/hProcess4"/>
    <dgm:cxn modelId="{13CF7700-114C-479F-8FB4-F64B85C05A62}" type="presParOf" srcId="{F2D1DB63-0584-4D91-9D3B-8BDC5D1EA8F7}" destId="{6E4A0BF1-ECD5-4578-841E-BF4413AED1E8}" srcOrd="1" destOrd="0" presId="urn:microsoft.com/office/officeart/2005/8/layout/hProcess4"/>
    <dgm:cxn modelId="{10F4DC91-B9EF-4252-A8EF-47F1AD2B2312}" type="presParOf" srcId="{F2D1DB63-0584-4D91-9D3B-8BDC5D1EA8F7}" destId="{D66880FB-D73F-46D0-927E-8358D27E73DB}" srcOrd="2" destOrd="0" presId="urn:microsoft.com/office/officeart/2005/8/layout/hProcess4"/>
    <dgm:cxn modelId="{F37BF369-D4A6-4DEE-91D0-1F3B0223597E}" type="presParOf" srcId="{D66880FB-D73F-46D0-927E-8358D27E73DB}" destId="{51465BA8-6C99-458B-9199-035A364916BC}" srcOrd="0" destOrd="0" presId="urn:microsoft.com/office/officeart/2005/8/layout/hProcess4"/>
    <dgm:cxn modelId="{4C35AEE0-6683-4A3A-9136-91AD9D9A293E}" type="presParOf" srcId="{51465BA8-6C99-458B-9199-035A364916BC}" destId="{78D26587-B45F-4CDA-A73D-E8A5EF3C6E91}" srcOrd="0" destOrd="0" presId="urn:microsoft.com/office/officeart/2005/8/layout/hProcess4"/>
    <dgm:cxn modelId="{415B8F33-AB6D-44DC-8DD1-18E15447F524}" type="presParOf" srcId="{51465BA8-6C99-458B-9199-035A364916BC}" destId="{9DC42C58-1774-420E-83ED-9AC08B05ADAE}" srcOrd="1" destOrd="0" presId="urn:microsoft.com/office/officeart/2005/8/layout/hProcess4"/>
    <dgm:cxn modelId="{F5DAFD55-0419-48B8-A3B5-9150632DD138}" type="presParOf" srcId="{51465BA8-6C99-458B-9199-035A364916BC}" destId="{89BD6001-12D1-4F96-AC68-0BA01F7151E0}" srcOrd="2" destOrd="0" presId="urn:microsoft.com/office/officeart/2005/8/layout/hProcess4"/>
    <dgm:cxn modelId="{8452F256-7B8C-4D60-9404-C866E0916D03}" type="presParOf" srcId="{51465BA8-6C99-458B-9199-035A364916BC}" destId="{595171CC-5A70-4A0A-A3BE-301402A3C716}" srcOrd="3" destOrd="0" presId="urn:microsoft.com/office/officeart/2005/8/layout/hProcess4"/>
    <dgm:cxn modelId="{1EA57926-5674-41C0-AD15-54D476970F2D}" type="presParOf" srcId="{51465BA8-6C99-458B-9199-035A364916BC}" destId="{A64267D5-7D9A-495C-9E1A-A882CB22A451}" srcOrd="4" destOrd="0" presId="urn:microsoft.com/office/officeart/2005/8/layout/hProcess4"/>
    <dgm:cxn modelId="{97EE1951-8C04-456E-AB0B-61F108FC3CC5}" type="presParOf" srcId="{D66880FB-D73F-46D0-927E-8358D27E73DB}" destId="{3098B6B0-EC56-4BCA-B332-5D6D9452BB61}" srcOrd="1" destOrd="0" presId="urn:microsoft.com/office/officeart/2005/8/layout/hProcess4"/>
    <dgm:cxn modelId="{57B96EA7-2C80-486C-BE49-F183BE1DFF4D}" type="presParOf" srcId="{D66880FB-D73F-46D0-927E-8358D27E73DB}" destId="{A1CF165F-F745-4D06-ABFF-2F3C313FA5F7}" srcOrd="2" destOrd="0" presId="urn:microsoft.com/office/officeart/2005/8/layout/hProcess4"/>
    <dgm:cxn modelId="{ACA2CC10-8E36-4E6D-9558-034AF2817DEC}" type="presParOf" srcId="{A1CF165F-F745-4D06-ABFF-2F3C313FA5F7}" destId="{759E130D-9E2C-46FB-90CF-4F41ED0BB2B0}" srcOrd="0" destOrd="0" presId="urn:microsoft.com/office/officeart/2005/8/layout/hProcess4"/>
    <dgm:cxn modelId="{6FFBF9C6-6C61-472F-BF8D-3604FF4854E4}" type="presParOf" srcId="{A1CF165F-F745-4D06-ABFF-2F3C313FA5F7}" destId="{FF4BB471-2738-4FC7-8562-3592AB4ABFD4}" srcOrd="1" destOrd="0" presId="urn:microsoft.com/office/officeart/2005/8/layout/hProcess4"/>
    <dgm:cxn modelId="{83B799FB-1682-4433-A406-B8E6B714DC57}" type="presParOf" srcId="{A1CF165F-F745-4D06-ABFF-2F3C313FA5F7}" destId="{1A41DCF4-83F1-47DA-B52F-F5A7CB49B983}" srcOrd="2" destOrd="0" presId="urn:microsoft.com/office/officeart/2005/8/layout/hProcess4"/>
    <dgm:cxn modelId="{5B829711-D601-476D-A453-D53597913944}" type="presParOf" srcId="{A1CF165F-F745-4D06-ABFF-2F3C313FA5F7}" destId="{9F400957-6C40-4F6B-AC43-DBE859B6C73D}" srcOrd="3" destOrd="0" presId="urn:microsoft.com/office/officeart/2005/8/layout/hProcess4"/>
    <dgm:cxn modelId="{3CCD5479-D6F2-4DA6-892B-60FCC895C26B}" type="presParOf" srcId="{A1CF165F-F745-4D06-ABFF-2F3C313FA5F7}" destId="{B7D4E3A0-1B3B-4A65-8ADC-98B10C352DE1}" srcOrd="4" destOrd="0" presId="urn:microsoft.com/office/officeart/2005/8/layout/hProcess4"/>
    <dgm:cxn modelId="{5D255DFB-C8DD-48D9-92BF-933BB462B2C6}" type="presParOf" srcId="{D66880FB-D73F-46D0-927E-8358D27E73DB}" destId="{116782DA-275E-42D6-8AD5-62B45CA6F315}" srcOrd="3" destOrd="0" presId="urn:microsoft.com/office/officeart/2005/8/layout/hProcess4"/>
    <dgm:cxn modelId="{A4E3C249-71DF-494B-B642-8A40448C0EAC}" type="presParOf" srcId="{D66880FB-D73F-46D0-927E-8358D27E73DB}" destId="{9D7ECA37-1D9B-4103-9BA7-3B3753D4CC14}" srcOrd="4" destOrd="0" presId="urn:microsoft.com/office/officeart/2005/8/layout/hProcess4"/>
    <dgm:cxn modelId="{AA20F954-9D18-41E2-8135-913645B66E7C}" type="presParOf" srcId="{9D7ECA37-1D9B-4103-9BA7-3B3753D4CC14}" destId="{09B4195A-585B-4716-BF31-14D2B6E0EBB6}" srcOrd="0" destOrd="0" presId="urn:microsoft.com/office/officeart/2005/8/layout/hProcess4"/>
    <dgm:cxn modelId="{DB938DF5-D022-46F6-B6F6-5BA16605FAA6}" type="presParOf" srcId="{9D7ECA37-1D9B-4103-9BA7-3B3753D4CC14}" destId="{8D067BFF-5B89-48AC-85E6-8B615CCBA7F1}" srcOrd="1" destOrd="0" presId="urn:microsoft.com/office/officeart/2005/8/layout/hProcess4"/>
    <dgm:cxn modelId="{E2BAB542-E800-49CD-A63E-7AF2780BD66A}" type="presParOf" srcId="{9D7ECA37-1D9B-4103-9BA7-3B3753D4CC14}" destId="{1351A785-80D0-40F1-A1F7-2980D40697D4}" srcOrd="2" destOrd="0" presId="urn:microsoft.com/office/officeart/2005/8/layout/hProcess4"/>
    <dgm:cxn modelId="{2A415D57-B918-467F-A196-6E5A7BAC5073}" type="presParOf" srcId="{9D7ECA37-1D9B-4103-9BA7-3B3753D4CC14}" destId="{CD5D00B2-1E35-44ED-B04F-3ECC30FCF78E}" srcOrd="3" destOrd="0" presId="urn:microsoft.com/office/officeart/2005/8/layout/hProcess4"/>
    <dgm:cxn modelId="{8C9A2569-395E-469B-9609-23DA76C466FC}" type="presParOf" srcId="{9D7ECA37-1D9B-4103-9BA7-3B3753D4CC14}" destId="{8F3AD0DF-51E3-405C-98E9-E1BD88D73F3F}" srcOrd="4" destOrd="0" presId="urn:microsoft.com/office/officeart/2005/8/layout/hProcess4"/>
    <dgm:cxn modelId="{4ACDBACA-6993-42E3-9126-00FAE8F4AB47}" type="presParOf" srcId="{D66880FB-D73F-46D0-927E-8358D27E73DB}" destId="{80AD1DD4-239F-46CC-B3AE-2CAE8E740E4C}" srcOrd="5" destOrd="0" presId="urn:microsoft.com/office/officeart/2005/8/layout/hProcess4"/>
    <dgm:cxn modelId="{7012602E-6771-47E2-BA95-90EA3B2AEE4E}" type="presParOf" srcId="{D66880FB-D73F-46D0-927E-8358D27E73DB}" destId="{51E6044D-E2DC-4248-B74A-970E0AB0262E}" srcOrd="6" destOrd="0" presId="urn:microsoft.com/office/officeart/2005/8/layout/hProcess4"/>
    <dgm:cxn modelId="{E53059BE-32C8-4338-A6D6-46ECB07CA341}" type="presParOf" srcId="{51E6044D-E2DC-4248-B74A-970E0AB0262E}" destId="{725E5473-0AAA-461E-A957-BCBAE9E6988E}" srcOrd="0" destOrd="0" presId="urn:microsoft.com/office/officeart/2005/8/layout/hProcess4"/>
    <dgm:cxn modelId="{BA7FEA7E-2CBF-4EF4-802F-F6AF8B79C8A2}" type="presParOf" srcId="{51E6044D-E2DC-4248-B74A-970E0AB0262E}" destId="{DF72B1E3-7FC5-4327-96C6-F5596A284FB0}" srcOrd="1" destOrd="0" presId="urn:microsoft.com/office/officeart/2005/8/layout/hProcess4"/>
    <dgm:cxn modelId="{360BC655-64A7-43A4-810D-882A1B3DAB33}" type="presParOf" srcId="{51E6044D-E2DC-4248-B74A-970E0AB0262E}" destId="{BC3E918F-6931-47B1-A178-5D18B057B091}" srcOrd="2" destOrd="0" presId="urn:microsoft.com/office/officeart/2005/8/layout/hProcess4"/>
    <dgm:cxn modelId="{21B9693C-CEE4-4868-9C7A-A32F0818D80C}" type="presParOf" srcId="{51E6044D-E2DC-4248-B74A-970E0AB0262E}" destId="{E1CB560B-5339-43AC-A2A0-3FED3BEF82C7}" srcOrd="3" destOrd="0" presId="urn:microsoft.com/office/officeart/2005/8/layout/hProcess4"/>
    <dgm:cxn modelId="{A38EC734-C1E7-41D8-9B8B-D5002A7ADF30}" type="presParOf" srcId="{51E6044D-E2DC-4248-B74A-970E0AB0262E}" destId="{911ADC33-BF10-49CF-8E61-565B3E57780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42C58-1774-420E-83ED-9AC08B05ADAE}">
      <dsp:nvSpPr>
        <dsp:cNvPr id="0" name=""/>
        <dsp:cNvSpPr/>
      </dsp:nvSpPr>
      <dsp:spPr>
        <a:xfrm>
          <a:off x="1013989" y="1690496"/>
          <a:ext cx="3938460" cy="324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3900" kern="1200" dirty="0"/>
        </a:p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900" kern="1200" dirty="0"/>
            <a:t>Vedtak</a:t>
          </a:r>
        </a:p>
      </dsp:txBody>
      <dsp:txXfrm>
        <a:off x="1088744" y="1765251"/>
        <a:ext cx="3788950" cy="2402809"/>
      </dsp:txXfrm>
    </dsp:sp>
    <dsp:sp modelId="{3098B6B0-EC56-4BCA-B332-5D6D9452BB61}">
      <dsp:nvSpPr>
        <dsp:cNvPr id="0" name=""/>
        <dsp:cNvSpPr/>
      </dsp:nvSpPr>
      <dsp:spPr>
        <a:xfrm>
          <a:off x="3280955" y="2406399"/>
          <a:ext cx="4504527" cy="4504527"/>
        </a:xfrm>
        <a:prstGeom prst="leftCircularArrow">
          <a:avLst>
            <a:gd name="adj1" fmla="val 3925"/>
            <a:gd name="adj2" fmla="val 492055"/>
            <a:gd name="adj3" fmla="val 2188863"/>
            <a:gd name="adj4" fmla="val 8945786"/>
            <a:gd name="adj5" fmla="val 458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171CC-5A70-4A0A-A3BE-301402A3C716}">
      <dsp:nvSpPr>
        <dsp:cNvPr id="0" name=""/>
        <dsp:cNvSpPr/>
      </dsp:nvSpPr>
      <dsp:spPr>
        <a:xfrm>
          <a:off x="2014638" y="4324856"/>
          <a:ext cx="3500853" cy="139217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000" kern="1200" dirty="0"/>
            <a:t>Institutt</a:t>
          </a:r>
        </a:p>
      </dsp:txBody>
      <dsp:txXfrm>
        <a:off x="2055413" y="4365631"/>
        <a:ext cx="3419303" cy="1310624"/>
      </dsp:txXfrm>
    </dsp:sp>
    <dsp:sp modelId="{FF4BB471-2738-4FC7-8562-3592AB4ABFD4}">
      <dsp:nvSpPr>
        <dsp:cNvPr id="0" name=""/>
        <dsp:cNvSpPr/>
      </dsp:nvSpPr>
      <dsp:spPr>
        <a:xfrm>
          <a:off x="6232066" y="1690497"/>
          <a:ext cx="3938460" cy="324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900" kern="1200" dirty="0"/>
            <a:t>1.gangs klagebehandling</a:t>
          </a:r>
        </a:p>
      </dsp:txBody>
      <dsp:txXfrm>
        <a:off x="6306821" y="2461339"/>
        <a:ext cx="3788950" cy="2402809"/>
      </dsp:txXfrm>
    </dsp:sp>
    <dsp:sp modelId="{116782DA-275E-42D6-8AD5-62B45CA6F315}">
      <dsp:nvSpPr>
        <dsp:cNvPr id="0" name=""/>
        <dsp:cNvSpPr/>
      </dsp:nvSpPr>
      <dsp:spPr>
        <a:xfrm>
          <a:off x="8355203" y="-403842"/>
          <a:ext cx="5150946" cy="5150946"/>
        </a:xfrm>
        <a:prstGeom prst="circularArrow">
          <a:avLst>
            <a:gd name="adj1" fmla="val 3433"/>
            <a:gd name="adj2" fmla="val 425251"/>
            <a:gd name="adj3" fmla="val 19399238"/>
            <a:gd name="adj4" fmla="val 12575511"/>
            <a:gd name="adj5" fmla="val 4005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00957-6C40-4F6B-AC43-DBE859B6C73D}">
      <dsp:nvSpPr>
        <dsp:cNvPr id="0" name=""/>
        <dsp:cNvSpPr/>
      </dsp:nvSpPr>
      <dsp:spPr>
        <a:xfrm>
          <a:off x="7107279" y="994410"/>
          <a:ext cx="3500853" cy="139217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000" kern="1200" dirty="0"/>
            <a:t>Institutt</a:t>
          </a:r>
        </a:p>
      </dsp:txBody>
      <dsp:txXfrm>
        <a:off x="7148054" y="1035185"/>
        <a:ext cx="3419303" cy="1310624"/>
      </dsp:txXfrm>
    </dsp:sp>
    <dsp:sp modelId="{821680C0-0222-4375-B05E-500D1DCF1BAE}">
      <dsp:nvSpPr>
        <dsp:cNvPr id="0" name=""/>
        <dsp:cNvSpPr/>
      </dsp:nvSpPr>
      <dsp:spPr>
        <a:xfrm>
          <a:off x="11450143" y="1690496"/>
          <a:ext cx="3938460" cy="324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3900" kern="1200" dirty="0"/>
        </a:p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900" kern="1200" dirty="0"/>
            <a:t>2.gangs klagebehandling</a:t>
          </a:r>
        </a:p>
      </dsp:txBody>
      <dsp:txXfrm>
        <a:off x="11524898" y="1765251"/>
        <a:ext cx="3788950" cy="2402809"/>
      </dsp:txXfrm>
    </dsp:sp>
    <dsp:sp modelId="{E3006A7B-8974-4A29-B12C-8628E93DC82F}">
      <dsp:nvSpPr>
        <dsp:cNvPr id="0" name=""/>
        <dsp:cNvSpPr/>
      </dsp:nvSpPr>
      <dsp:spPr>
        <a:xfrm>
          <a:off x="12325356" y="4242816"/>
          <a:ext cx="3500853" cy="139217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000" kern="1200" dirty="0"/>
            <a:t>Klagenemnd</a:t>
          </a:r>
        </a:p>
      </dsp:txBody>
      <dsp:txXfrm>
        <a:off x="12366131" y="4283591"/>
        <a:ext cx="3419303" cy="1310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42C58-1774-420E-83ED-9AC08B05ADAE}">
      <dsp:nvSpPr>
        <dsp:cNvPr id="0" name=""/>
        <dsp:cNvSpPr/>
      </dsp:nvSpPr>
      <dsp:spPr>
        <a:xfrm>
          <a:off x="8939" y="1950623"/>
          <a:ext cx="3307691" cy="2728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3200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200" kern="1200" dirty="0"/>
            <a:t>Vedtak</a:t>
          </a:r>
        </a:p>
      </dsp:txBody>
      <dsp:txXfrm>
        <a:off x="71721" y="2013405"/>
        <a:ext cx="3182127" cy="2017985"/>
      </dsp:txXfrm>
    </dsp:sp>
    <dsp:sp modelId="{3098B6B0-EC56-4BCA-B332-5D6D9452BB61}">
      <dsp:nvSpPr>
        <dsp:cNvPr id="0" name=""/>
        <dsp:cNvSpPr/>
      </dsp:nvSpPr>
      <dsp:spPr>
        <a:xfrm>
          <a:off x="1891230" y="2557898"/>
          <a:ext cx="3796918" cy="3796918"/>
        </a:xfrm>
        <a:prstGeom prst="leftCircularArrow">
          <a:avLst>
            <a:gd name="adj1" fmla="val 3911"/>
            <a:gd name="adj2" fmla="val 490095"/>
            <a:gd name="adj3" fmla="val 2150583"/>
            <a:gd name="adj4" fmla="val 8909466"/>
            <a:gd name="adj5" fmla="val 456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171CC-5A70-4A0A-A3BE-301402A3C716}">
      <dsp:nvSpPr>
        <dsp:cNvPr id="0" name=""/>
        <dsp:cNvSpPr/>
      </dsp:nvSpPr>
      <dsp:spPr>
        <a:xfrm>
          <a:off x="838214" y="4195262"/>
          <a:ext cx="2940169" cy="116920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200" kern="1200" dirty="0"/>
            <a:t>Institutt</a:t>
          </a:r>
        </a:p>
      </dsp:txBody>
      <dsp:txXfrm>
        <a:off x="872459" y="4229507"/>
        <a:ext cx="2871679" cy="1100718"/>
      </dsp:txXfrm>
    </dsp:sp>
    <dsp:sp modelId="{FF4BB471-2738-4FC7-8562-3592AB4ABFD4}">
      <dsp:nvSpPr>
        <dsp:cNvPr id="0" name=""/>
        <dsp:cNvSpPr/>
      </dsp:nvSpPr>
      <dsp:spPr>
        <a:xfrm>
          <a:off x="4391309" y="1950623"/>
          <a:ext cx="3307691" cy="27281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200" kern="1200" dirty="0"/>
            <a:t>1.gangs klagebehandling</a:t>
          </a:r>
        </a:p>
      </dsp:txBody>
      <dsp:txXfrm>
        <a:off x="4454091" y="2598009"/>
        <a:ext cx="3182127" cy="2017985"/>
      </dsp:txXfrm>
    </dsp:sp>
    <dsp:sp modelId="{116782DA-275E-42D6-8AD5-62B45CA6F315}">
      <dsp:nvSpPr>
        <dsp:cNvPr id="0" name=""/>
        <dsp:cNvSpPr/>
      </dsp:nvSpPr>
      <dsp:spPr>
        <a:xfrm>
          <a:off x="6174412" y="191705"/>
          <a:ext cx="4325989" cy="4325989"/>
        </a:xfrm>
        <a:prstGeom prst="circularArrow">
          <a:avLst>
            <a:gd name="adj1" fmla="val 3433"/>
            <a:gd name="adj2" fmla="val 425251"/>
            <a:gd name="adj3" fmla="val 19399238"/>
            <a:gd name="adj4" fmla="val 12575511"/>
            <a:gd name="adj5" fmla="val 4005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00957-6C40-4F6B-AC43-DBE859B6C73D}">
      <dsp:nvSpPr>
        <dsp:cNvPr id="0" name=""/>
        <dsp:cNvSpPr/>
      </dsp:nvSpPr>
      <dsp:spPr>
        <a:xfrm>
          <a:off x="5126351" y="1366018"/>
          <a:ext cx="2940169" cy="116920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200" kern="1200" dirty="0"/>
            <a:t>Institutt</a:t>
          </a:r>
        </a:p>
      </dsp:txBody>
      <dsp:txXfrm>
        <a:off x="5160596" y="1400263"/>
        <a:ext cx="2871679" cy="1100718"/>
      </dsp:txXfrm>
    </dsp:sp>
    <dsp:sp modelId="{8D067BFF-5B89-48AC-85E6-8B615CCBA7F1}">
      <dsp:nvSpPr>
        <dsp:cNvPr id="0" name=""/>
        <dsp:cNvSpPr/>
      </dsp:nvSpPr>
      <dsp:spPr>
        <a:xfrm>
          <a:off x="8773678" y="1950623"/>
          <a:ext cx="3307691" cy="2728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200" kern="1200" dirty="0"/>
            <a:t>2.gangs klagebehandling</a:t>
          </a:r>
        </a:p>
      </dsp:txBody>
      <dsp:txXfrm>
        <a:off x="8836460" y="2013405"/>
        <a:ext cx="3182127" cy="2017985"/>
      </dsp:txXfrm>
    </dsp:sp>
    <dsp:sp modelId="{80AD1DD4-239F-46CC-B3AE-2CAE8E740E4C}">
      <dsp:nvSpPr>
        <dsp:cNvPr id="0" name=""/>
        <dsp:cNvSpPr/>
      </dsp:nvSpPr>
      <dsp:spPr>
        <a:xfrm>
          <a:off x="10442672" y="2332268"/>
          <a:ext cx="4047387" cy="4047387"/>
        </a:xfrm>
        <a:prstGeom prst="leftCircularArrow">
          <a:avLst>
            <a:gd name="adj1" fmla="val 3669"/>
            <a:gd name="adj2" fmla="val 457096"/>
            <a:gd name="adj3" fmla="val 2206192"/>
            <a:gd name="adj4" fmla="val 8998075"/>
            <a:gd name="adj5" fmla="val 4281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D00B2-1E35-44ED-B04F-3ECC30FCF78E}">
      <dsp:nvSpPr>
        <dsp:cNvPr id="0" name=""/>
        <dsp:cNvSpPr/>
      </dsp:nvSpPr>
      <dsp:spPr>
        <a:xfrm>
          <a:off x="9383557" y="4119064"/>
          <a:ext cx="2940169" cy="116920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200" kern="1200" dirty="0"/>
            <a:t>Fakultet</a:t>
          </a:r>
        </a:p>
      </dsp:txBody>
      <dsp:txXfrm>
        <a:off x="9417802" y="4153309"/>
        <a:ext cx="2871679" cy="1100718"/>
      </dsp:txXfrm>
    </dsp:sp>
    <dsp:sp modelId="{DF72B1E3-7FC5-4327-96C6-F5596A284FB0}">
      <dsp:nvSpPr>
        <dsp:cNvPr id="0" name=""/>
        <dsp:cNvSpPr/>
      </dsp:nvSpPr>
      <dsp:spPr>
        <a:xfrm>
          <a:off x="13156047" y="1950623"/>
          <a:ext cx="3307691" cy="2728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200" kern="1200" dirty="0"/>
            <a:t>3.gangs klagebehandling</a:t>
          </a:r>
        </a:p>
      </dsp:txBody>
      <dsp:txXfrm>
        <a:off x="13218829" y="2598009"/>
        <a:ext cx="3182127" cy="2017985"/>
      </dsp:txXfrm>
    </dsp:sp>
    <dsp:sp modelId="{E1CB560B-5339-43AC-A2A0-3FED3BEF82C7}">
      <dsp:nvSpPr>
        <dsp:cNvPr id="0" name=""/>
        <dsp:cNvSpPr/>
      </dsp:nvSpPr>
      <dsp:spPr>
        <a:xfrm>
          <a:off x="13891090" y="1366018"/>
          <a:ext cx="2940169" cy="116920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200" kern="1200" dirty="0"/>
            <a:t>Klagenemnd</a:t>
          </a:r>
        </a:p>
      </dsp:txBody>
      <dsp:txXfrm>
        <a:off x="13925335" y="1400263"/>
        <a:ext cx="2871679" cy="110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F1B7B-E7F1-0990-23E4-E53FE45282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5A6C6-CDB1-0DCB-AC74-79A16BEC3D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CCCB-EC82-4D27-9BA2-7B32FA419525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67B9B-4D89-0991-EF6F-205E036BC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84208-6C7C-AA4B-81E0-ADAEB19957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9B93-FF31-4784-8279-C273B1A854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272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558C-2906-48C1-9C31-71EA8A832247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/>
              <a:t>Studentombudets årsrapport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8EE70-AECD-4D32-AC62-E05B19055B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2259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8EE70-AECD-4D32-AC62-E05B19055B9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22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8EE70-AECD-4D32-AC62-E05B19055B9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3715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58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8EE70-AECD-4D32-AC62-E05B19055B9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794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8EE70-AECD-4D32-AC62-E05B19055B9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7606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8EE70-AECD-4D32-AC62-E05B19055B9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787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8EE70-AECD-4D32-AC62-E05B19055B9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60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8EE70-AECD-4D32-AC62-E05B19055B9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79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8EE70-AECD-4D32-AC62-E05B19055B9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37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8EE70-AECD-4D32-AC62-E05B19055B9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071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8EE70-AECD-4D32-AC62-E05B19055B9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04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8EE70-AECD-4D32-AC62-E05B19055B9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15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501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88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77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C460-294C-4E69-920C-16A1489CCCA9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Studentombudets årsrapport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6D3-001B-43C7-9DBF-90AECFC734DA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Studentombudets årsrapport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6D6-7C60-4B4F-A9F7-7C6677A4F116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Studentombudets årsrapport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7520-6388-490B-9F46-C00C624229B2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Studentombudets årsrapport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40E0-20E9-4A38-805A-E83083D148C3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Studentombudets årsrapport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F684-A84B-4E38-A16E-5D228C3BDA82}" type="datetime1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Studentombudets årsrapport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77F0-BAD0-438C-8911-B529C9A8EBD6}" type="datetime1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Studentombudets årsrapport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FF33-065E-4614-A769-BD39F6D30369}" type="datetime1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Studentombudets årsrapport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3550-BCB2-4427-99B5-9CE5544AA978}" type="datetime1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Studentombudets årsrapport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1F2E-4125-4F79-BF3E-1D6035E6D941}" type="datetime1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Studentombudets årsrapport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6970E-943D-45D8-96EF-9828E1FBC820}" type="datetime1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Studentombudets årsrapport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E628-2F83-4BFE-A3FE-BF545E5D55A5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Studentombudets årsrapport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264751" y="-174211"/>
            <a:ext cx="4529502" cy="45412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4952269" y="-1670029"/>
            <a:ext cx="3331405" cy="33400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302687" y="7609583"/>
            <a:ext cx="8480904" cy="42514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56763" y="2916916"/>
            <a:ext cx="12374474" cy="22265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56763" y="5048250"/>
            <a:ext cx="123744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ED3B46"/>
                </a:solidFill>
                <a:latin typeface="Open Sans"/>
              </a:rPr>
              <a:t>Årsrapport</a:t>
            </a:r>
            <a:r>
              <a:rPr lang="en-US" sz="5199" dirty="0">
                <a:solidFill>
                  <a:srgbClr val="ED3B46"/>
                </a:solidFill>
                <a:latin typeface="Open Sans"/>
              </a:rPr>
              <a:t> 2022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56763" y="6986013"/>
            <a:ext cx="1237447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D3B46"/>
                </a:solidFill>
                <a:latin typeface="Open Sans Light"/>
              </a:rPr>
              <a:t>Av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D3B46"/>
                </a:solidFill>
                <a:latin typeface="Open Sans Light"/>
              </a:rPr>
              <a:t>Marianne Høva Rustberggard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290486" y="5143500"/>
            <a:ext cx="715916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34200" y="3130008"/>
            <a:ext cx="715916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>
              <a:lnSpc>
                <a:spcPts val="3359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 algn="l">
              <a:lnSpc>
                <a:spcPts val="3360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7315200" y="834846"/>
            <a:ext cx="101346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 algn="l">
              <a:lnSpc>
                <a:spcPts val="3360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913589"/>
              </p:ext>
            </p:extLst>
          </p:nvPr>
        </p:nvGraphicFramePr>
        <p:xfrm>
          <a:off x="609600" y="2700834"/>
          <a:ext cx="16840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6">
            <a:extLst>
              <a:ext uri="{FF2B5EF4-FFF2-40B4-BE49-F238E27FC236}">
                <a16:creationId xmlns:a16="http://schemas.microsoft.com/office/drawing/2014/main" id="{9BE9F6CE-A7EF-E82A-19D8-7B48FEA8F5B3}"/>
              </a:ext>
            </a:extLst>
          </p:cNvPr>
          <p:cNvGrpSpPr/>
          <p:nvPr/>
        </p:nvGrpSpPr>
        <p:grpSpPr>
          <a:xfrm>
            <a:off x="-152400" y="834846"/>
            <a:ext cx="11615656" cy="1558050"/>
            <a:chOff x="0" y="0"/>
            <a:chExt cx="9218734" cy="1781127"/>
          </a:xfrm>
        </p:grpSpPr>
        <p:sp>
          <p:nvSpPr>
            <p:cNvPr id="4" name="AutoShape 7">
              <a:extLst>
                <a:ext uri="{FF2B5EF4-FFF2-40B4-BE49-F238E27FC236}">
                  <a16:creationId xmlns:a16="http://schemas.microsoft.com/office/drawing/2014/main" id="{79AA6D16-C4B3-6706-85FF-F63E144447E4}"/>
                </a:ext>
              </a:extLst>
            </p:cNvPr>
            <p:cNvSpPr/>
            <p:nvPr/>
          </p:nvSpPr>
          <p:spPr>
            <a:xfrm>
              <a:off x="0" y="0"/>
              <a:ext cx="8674451" cy="1781127"/>
            </a:xfrm>
            <a:prstGeom prst="rect">
              <a:avLst/>
            </a:prstGeom>
            <a:solidFill>
              <a:srgbClr val="FF1616">
                <a:alpha val="89804"/>
              </a:srgbClr>
            </a:solidFill>
          </p:spPr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9BFFB5C3-6933-B67D-7046-220798AAFAB3}"/>
                </a:ext>
              </a:extLst>
            </p:cNvPr>
            <p:cNvSpPr txBox="1"/>
            <p:nvPr/>
          </p:nvSpPr>
          <p:spPr>
            <a:xfrm>
              <a:off x="1054484" y="337035"/>
              <a:ext cx="8164250" cy="848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464"/>
                </a:lnSpc>
              </a:pPr>
              <a:r>
                <a:rPr lang="en-US" sz="4000" spc="562" dirty="0" err="1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Ekstra</a:t>
              </a:r>
              <a:r>
                <a:rPr lang="en-US" sz="4000" spc="562" dirty="0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 </a:t>
              </a:r>
              <a:r>
                <a:rPr lang="en-US" sz="4000" spc="562" dirty="0" err="1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saksbehandlingsledd</a:t>
              </a:r>
              <a:r>
                <a:rPr lang="en-US" sz="4000" spc="562" dirty="0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94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290486" y="5143500"/>
            <a:ext cx="715916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34200" y="3130008"/>
            <a:ext cx="715916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>
              <a:lnSpc>
                <a:spcPts val="3359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 algn="l">
              <a:lnSpc>
                <a:spcPts val="3360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7315200" y="779982"/>
            <a:ext cx="101346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 algn="l">
              <a:lnSpc>
                <a:spcPts val="3360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9345125"/>
              </p:ext>
            </p:extLst>
          </p:nvPr>
        </p:nvGraphicFramePr>
        <p:xfrm>
          <a:off x="609600" y="2700834"/>
          <a:ext cx="16840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6">
            <a:extLst>
              <a:ext uri="{FF2B5EF4-FFF2-40B4-BE49-F238E27FC236}">
                <a16:creationId xmlns:a16="http://schemas.microsoft.com/office/drawing/2014/main" id="{E08FA8E7-C11F-0D82-7C26-6EF99EDFCC72}"/>
              </a:ext>
            </a:extLst>
          </p:cNvPr>
          <p:cNvGrpSpPr/>
          <p:nvPr/>
        </p:nvGrpSpPr>
        <p:grpSpPr>
          <a:xfrm>
            <a:off x="-152400" y="834846"/>
            <a:ext cx="11615656" cy="1558050"/>
            <a:chOff x="0" y="0"/>
            <a:chExt cx="9218734" cy="1781127"/>
          </a:xfrm>
        </p:grpSpPr>
        <p:sp>
          <p:nvSpPr>
            <p:cNvPr id="4" name="AutoShape 7">
              <a:extLst>
                <a:ext uri="{FF2B5EF4-FFF2-40B4-BE49-F238E27FC236}">
                  <a16:creationId xmlns:a16="http://schemas.microsoft.com/office/drawing/2014/main" id="{26512450-093A-684E-9461-E6B10E25DBD0}"/>
                </a:ext>
              </a:extLst>
            </p:cNvPr>
            <p:cNvSpPr/>
            <p:nvPr/>
          </p:nvSpPr>
          <p:spPr>
            <a:xfrm>
              <a:off x="0" y="0"/>
              <a:ext cx="8674451" cy="1781127"/>
            </a:xfrm>
            <a:prstGeom prst="rect">
              <a:avLst/>
            </a:prstGeom>
            <a:solidFill>
              <a:srgbClr val="FF1616">
                <a:alpha val="89804"/>
              </a:srgbClr>
            </a:solidFill>
          </p:spPr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F3B873B4-218E-8A2F-84FE-9C875A3FBCF6}"/>
                </a:ext>
              </a:extLst>
            </p:cNvPr>
            <p:cNvSpPr txBox="1"/>
            <p:nvPr/>
          </p:nvSpPr>
          <p:spPr>
            <a:xfrm>
              <a:off x="1054484" y="337035"/>
              <a:ext cx="8164250" cy="848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464"/>
                </a:lnSpc>
              </a:pPr>
              <a:r>
                <a:rPr lang="en-US" sz="4000" spc="562" dirty="0" err="1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Ekstra</a:t>
              </a:r>
              <a:r>
                <a:rPr lang="en-US" sz="4000" spc="562" dirty="0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 </a:t>
              </a:r>
              <a:r>
                <a:rPr lang="en-US" sz="4000" spc="562" dirty="0" err="1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saksbehandlingsledd</a:t>
              </a:r>
              <a:r>
                <a:rPr lang="en-US" sz="4000" spc="562" dirty="0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37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14112657" y="8396114"/>
            <a:ext cx="3902858" cy="3781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836083" y="0"/>
            <a:ext cx="3429912" cy="34388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45805" y="3165896"/>
            <a:ext cx="14996390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Ekstra</a:t>
            </a:r>
            <a:r>
              <a:rPr lang="en-US" sz="4400" spc="52" dirty="0">
                <a:latin typeface="Glacial Indifference"/>
              </a:rPr>
              <a:t> </a:t>
            </a:r>
            <a:r>
              <a:rPr lang="en-US" sz="4400" spc="52" dirty="0" err="1">
                <a:latin typeface="Glacial Indifference"/>
              </a:rPr>
              <a:t>saksbehandlingsledd</a:t>
            </a:r>
            <a:endParaRPr lang="en-US" sz="4400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b="1" spc="52" dirty="0" err="1">
                <a:latin typeface="Glacial Indifference"/>
              </a:rPr>
              <a:t>Saksbehandling</a:t>
            </a:r>
            <a:r>
              <a:rPr lang="en-US" sz="4400" b="1" spc="52" dirty="0">
                <a:latin typeface="Glacial Indifference"/>
              </a:rPr>
              <a:t> av </a:t>
            </a:r>
            <a:r>
              <a:rPr lang="en-US" sz="4400" b="1" spc="52" dirty="0" err="1">
                <a:latin typeface="Glacial Indifference"/>
              </a:rPr>
              <a:t>tilretteleggingssaker</a:t>
            </a:r>
            <a:endParaRPr lang="en-US" sz="4400" b="1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Seksuell</a:t>
            </a:r>
            <a:r>
              <a:rPr lang="en-US" sz="4400" spc="52" dirty="0">
                <a:latin typeface="Glacial Indifference"/>
              </a:rPr>
              <a:t> </a:t>
            </a:r>
            <a:r>
              <a:rPr lang="en-US" sz="4400" spc="52" dirty="0" err="1">
                <a:latin typeface="Glacial Indifference"/>
              </a:rPr>
              <a:t>trakassering</a:t>
            </a:r>
            <a:endParaRPr lang="en-US" sz="4400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Utredning</a:t>
            </a:r>
            <a:r>
              <a:rPr lang="en-US" sz="4400" spc="52" dirty="0">
                <a:latin typeface="Glacial Indifference"/>
              </a:rPr>
              <a:t> </a:t>
            </a:r>
            <a:r>
              <a:rPr lang="en-US" sz="4400" spc="52" dirty="0" err="1">
                <a:latin typeface="Glacial Indifference"/>
              </a:rPr>
              <a:t>i</a:t>
            </a:r>
            <a:r>
              <a:rPr lang="en-US" sz="4400" spc="52" dirty="0">
                <a:latin typeface="Glacial Indifference"/>
              </a:rPr>
              <a:t> Si </a:t>
            </a:r>
            <a:r>
              <a:rPr lang="en-US" sz="4400" spc="52" dirty="0" err="1">
                <a:latin typeface="Glacial Indifference"/>
              </a:rPr>
              <a:t>fra</a:t>
            </a:r>
            <a:r>
              <a:rPr lang="en-US" sz="4400" spc="52" dirty="0">
                <a:latin typeface="Glacial Indifference"/>
              </a:rPr>
              <a:t>-saker</a:t>
            </a:r>
          </a:p>
        </p:txBody>
      </p:sp>
    </p:spTree>
    <p:extLst>
      <p:ext uri="{BB962C8B-B14F-4D97-AF65-F5344CB8AC3E}">
        <p14:creationId xmlns:p14="http://schemas.microsoft.com/office/powerpoint/2010/main" val="204084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290486" y="5143500"/>
            <a:ext cx="715916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34200" y="3130008"/>
            <a:ext cx="715916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>
              <a:lnSpc>
                <a:spcPts val="3359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 algn="l">
              <a:lnSpc>
                <a:spcPts val="3360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7315200" y="834846"/>
            <a:ext cx="101346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 algn="l">
              <a:lnSpc>
                <a:spcPts val="3360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9BE9F6CE-A7EF-E82A-19D8-7B48FEA8F5B3}"/>
              </a:ext>
            </a:extLst>
          </p:cNvPr>
          <p:cNvGrpSpPr/>
          <p:nvPr/>
        </p:nvGrpSpPr>
        <p:grpSpPr>
          <a:xfrm>
            <a:off x="-152400" y="834846"/>
            <a:ext cx="11615656" cy="1558050"/>
            <a:chOff x="0" y="0"/>
            <a:chExt cx="9218734" cy="1781127"/>
          </a:xfrm>
        </p:grpSpPr>
        <p:sp>
          <p:nvSpPr>
            <p:cNvPr id="4" name="AutoShape 7">
              <a:extLst>
                <a:ext uri="{FF2B5EF4-FFF2-40B4-BE49-F238E27FC236}">
                  <a16:creationId xmlns:a16="http://schemas.microsoft.com/office/drawing/2014/main" id="{79AA6D16-C4B3-6706-85FF-F63E144447E4}"/>
                </a:ext>
              </a:extLst>
            </p:cNvPr>
            <p:cNvSpPr/>
            <p:nvPr/>
          </p:nvSpPr>
          <p:spPr>
            <a:xfrm>
              <a:off x="0" y="0"/>
              <a:ext cx="8674451" cy="1781127"/>
            </a:xfrm>
            <a:prstGeom prst="rect">
              <a:avLst/>
            </a:prstGeom>
            <a:solidFill>
              <a:srgbClr val="FF1616">
                <a:alpha val="89804"/>
              </a:srgbClr>
            </a:solidFill>
          </p:spPr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9BFFB5C3-6933-B67D-7046-220798AAFAB3}"/>
                </a:ext>
              </a:extLst>
            </p:cNvPr>
            <p:cNvSpPr txBox="1"/>
            <p:nvPr/>
          </p:nvSpPr>
          <p:spPr>
            <a:xfrm>
              <a:off x="1054484" y="337035"/>
              <a:ext cx="8164250" cy="848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464"/>
                </a:lnSpc>
              </a:pPr>
              <a:r>
                <a:rPr lang="en-US" sz="4000" spc="562" dirty="0" err="1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Tilrettelegging</a:t>
              </a:r>
              <a:r>
                <a:rPr lang="en-US" sz="4000" spc="562" dirty="0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:</a:t>
              </a:r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2837CB9-12A6-1B1E-B765-482D6A0F7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430439"/>
              </p:ext>
            </p:extLst>
          </p:nvPr>
        </p:nvGraphicFramePr>
        <p:xfrm>
          <a:off x="4231211" y="3577134"/>
          <a:ext cx="949088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372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14112657" y="8396114"/>
            <a:ext cx="3902858" cy="3781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836083" y="0"/>
            <a:ext cx="3429912" cy="34388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45805" y="3165896"/>
            <a:ext cx="14996390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Ekstra</a:t>
            </a:r>
            <a:r>
              <a:rPr lang="en-US" sz="4400" spc="52" dirty="0">
                <a:latin typeface="Glacial Indifference"/>
              </a:rPr>
              <a:t> </a:t>
            </a:r>
            <a:r>
              <a:rPr lang="en-US" sz="4400" spc="52" dirty="0" err="1">
                <a:latin typeface="Glacial Indifference"/>
              </a:rPr>
              <a:t>saksbehandlingsledd</a:t>
            </a:r>
            <a:endParaRPr lang="en-US" sz="4400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Saksbehandling</a:t>
            </a:r>
            <a:r>
              <a:rPr lang="en-US" sz="4400" spc="52" dirty="0">
                <a:latin typeface="Glacial Indifference"/>
              </a:rPr>
              <a:t> av </a:t>
            </a:r>
            <a:r>
              <a:rPr lang="en-US" sz="4400" spc="52" dirty="0" err="1">
                <a:latin typeface="Glacial Indifference"/>
              </a:rPr>
              <a:t>tilretteleggingssaker</a:t>
            </a:r>
            <a:endParaRPr lang="en-US" sz="4400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b="1" spc="52" dirty="0" err="1">
                <a:latin typeface="Glacial Indifference"/>
              </a:rPr>
              <a:t>Seksuell</a:t>
            </a:r>
            <a:r>
              <a:rPr lang="en-US" sz="4400" b="1" spc="52" dirty="0">
                <a:latin typeface="Glacial Indifference"/>
              </a:rPr>
              <a:t> </a:t>
            </a:r>
            <a:r>
              <a:rPr lang="en-US" sz="4400" b="1" spc="52" dirty="0" err="1">
                <a:latin typeface="Glacial Indifference"/>
              </a:rPr>
              <a:t>trakassering</a:t>
            </a:r>
            <a:endParaRPr lang="en-US" sz="4400" b="1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b="1" spc="52" dirty="0" err="1">
                <a:latin typeface="Glacial Indifference"/>
              </a:rPr>
              <a:t>Utredning</a:t>
            </a:r>
            <a:r>
              <a:rPr lang="en-US" sz="4400" b="1" spc="52" dirty="0">
                <a:latin typeface="Glacial Indifference"/>
              </a:rPr>
              <a:t> </a:t>
            </a:r>
            <a:r>
              <a:rPr lang="en-US" sz="4400" b="1" spc="52" dirty="0" err="1">
                <a:latin typeface="Glacial Indifference"/>
              </a:rPr>
              <a:t>i</a:t>
            </a:r>
            <a:r>
              <a:rPr lang="en-US" sz="4400" b="1" spc="52" dirty="0">
                <a:latin typeface="Glacial Indifference"/>
              </a:rPr>
              <a:t> Si </a:t>
            </a:r>
            <a:r>
              <a:rPr lang="en-US" sz="4400" b="1" spc="52" dirty="0" err="1">
                <a:latin typeface="Glacial Indifference"/>
              </a:rPr>
              <a:t>fra</a:t>
            </a:r>
            <a:r>
              <a:rPr lang="en-US" sz="4400" b="1" spc="52" dirty="0">
                <a:latin typeface="Glacial Indifference"/>
              </a:rPr>
              <a:t>-saker</a:t>
            </a:r>
          </a:p>
        </p:txBody>
      </p:sp>
    </p:spTree>
    <p:extLst>
      <p:ext uri="{BB962C8B-B14F-4D97-AF65-F5344CB8AC3E}">
        <p14:creationId xmlns:p14="http://schemas.microsoft.com/office/powerpoint/2010/main" val="229516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14112657" y="8396114"/>
            <a:ext cx="3902858" cy="3781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836083" y="0"/>
            <a:ext cx="3429912" cy="34388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45805" y="4381500"/>
            <a:ext cx="14996390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6" lvl="1" algn="ctr">
              <a:lnSpc>
                <a:spcPts val="8750"/>
              </a:lnSpc>
            </a:pPr>
            <a:r>
              <a:rPr lang="en-US" sz="6600" b="1" i="1" spc="52" dirty="0" err="1">
                <a:latin typeface="Glacial Indifference" panose="020B0604020202020204" charset="0"/>
                <a:ea typeface="HGPGothicE" panose="020B0400000000000000" pitchFamily="34" charset="-128"/>
              </a:rPr>
              <a:t>Legalitetsprinsippet</a:t>
            </a:r>
            <a:endParaRPr lang="en-US" sz="6600" b="1" i="1" spc="52" dirty="0">
              <a:latin typeface="Glacial Indifference" panose="020B0604020202020204" charset="0"/>
              <a:ea typeface="HGPGothicE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3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14112657" y="8396114"/>
            <a:ext cx="3902858" cy="3781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836083" y="0"/>
            <a:ext cx="3429912" cy="3438821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B370824-3A06-08CE-CF78-8008630C1C39}"/>
              </a:ext>
            </a:extLst>
          </p:cNvPr>
          <p:cNvSpPr/>
          <p:nvPr/>
        </p:nvSpPr>
        <p:spPr>
          <a:xfrm>
            <a:off x="7962900" y="7421170"/>
            <a:ext cx="2362200" cy="182880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7869F-ECF1-D7E4-7B06-72A310FD7115}"/>
              </a:ext>
            </a:extLst>
          </p:cNvPr>
          <p:cNvSpPr/>
          <p:nvPr/>
        </p:nvSpPr>
        <p:spPr>
          <a:xfrm rot="21094109">
            <a:off x="1368414" y="6657680"/>
            <a:ext cx="15551171" cy="381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924FB-6FBB-8B7C-CD32-D07FAC010FDB}"/>
              </a:ext>
            </a:extLst>
          </p:cNvPr>
          <p:cNvSpPr txBox="1"/>
          <p:nvPr/>
        </p:nvSpPr>
        <p:spPr>
          <a:xfrm>
            <a:off x="2438400" y="3019528"/>
            <a:ext cx="396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Glacial Indifference" panose="020B0604020202020204" charset="0"/>
              </a:rPr>
              <a:t>Omsorgsplikt</a:t>
            </a:r>
          </a:p>
          <a:p>
            <a:r>
              <a:rPr lang="nb-NO" sz="4400" dirty="0">
                <a:latin typeface="Glacial Indifference" panose="020B0604020202020204" charset="0"/>
              </a:rPr>
              <a:t>Stillingsvern</a:t>
            </a:r>
          </a:p>
          <a:p>
            <a:r>
              <a:rPr lang="nb-NO" sz="4400" dirty="0">
                <a:latin typeface="Glacial Indifference" panose="020B0604020202020204" charset="0"/>
              </a:rPr>
              <a:t>Alder</a:t>
            </a:r>
          </a:p>
          <a:p>
            <a:r>
              <a:rPr lang="nb-NO" sz="4400" dirty="0">
                <a:latin typeface="Glacial Indifference" panose="020B0604020202020204" charset="0"/>
              </a:rPr>
              <a:t>«Ansiennitet»</a:t>
            </a:r>
          </a:p>
          <a:p>
            <a:r>
              <a:rPr lang="nb-NO" sz="4400" dirty="0">
                <a:latin typeface="Glacial Indifference" panose="020B0604020202020204" charset="0"/>
              </a:rPr>
              <a:t>Vurderer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B458E-E31E-BCF4-10E0-6E157942B4A7}"/>
              </a:ext>
            </a:extLst>
          </p:cNvPr>
          <p:cNvSpPr txBox="1"/>
          <p:nvPr/>
        </p:nvSpPr>
        <p:spPr>
          <a:xfrm>
            <a:off x="11430000" y="1991021"/>
            <a:ext cx="5715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Glacial Indifference" panose="020B0604020202020204" charset="0"/>
              </a:rPr>
              <a:t>Ansvar for læringsmiljø</a:t>
            </a:r>
          </a:p>
          <a:p>
            <a:r>
              <a:rPr lang="nb-NO" sz="4400" dirty="0">
                <a:latin typeface="Glacial Indifference" panose="020B0604020202020204" charset="0"/>
              </a:rPr>
              <a:t>Forbigående fase</a:t>
            </a:r>
          </a:p>
          <a:p>
            <a:r>
              <a:rPr lang="nb-NO" sz="4400" dirty="0">
                <a:latin typeface="Glacial Indifference" panose="020B0604020202020204" charset="0"/>
              </a:rPr>
              <a:t>Yngre</a:t>
            </a:r>
          </a:p>
          <a:p>
            <a:r>
              <a:rPr lang="nb-NO" sz="4400" dirty="0">
                <a:latin typeface="Glacial Indifference" panose="020B0604020202020204" charset="0"/>
              </a:rPr>
              <a:t>Kortvarig</a:t>
            </a:r>
          </a:p>
          <a:p>
            <a:r>
              <a:rPr lang="nb-NO" sz="4400" dirty="0">
                <a:latin typeface="Glacial Indifference" panose="020B0604020202020204" charset="0"/>
              </a:rPr>
              <a:t>Blir vurdert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978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81571" y="2901977"/>
            <a:ext cx="13720206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59"/>
              </a:lnSpc>
            </a:pPr>
            <a:r>
              <a:rPr lang="en-US" sz="8280" b="1" dirty="0">
                <a:solidFill>
                  <a:srgbClr val="D3222E"/>
                </a:solidFill>
                <a:latin typeface="Glacial Indifference"/>
              </a:rPr>
              <a:t>www.studentombudet.no</a:t>
            </a:r>
          </a:p>
          <a:p>
            <a:pPr algn="ctr">
              <a:lnSpc>
                <a:spcPts val="11592"/>
              </a:lnSpc>
              <a:spcBef>
                <a:spcPct val="0"/>
              </a:spcBef>
            </a:pPr>
            <a:r>
              <a:rPr lang="en-US" sz="8280" b="1" dirty="0">
                <a:solidFill>
                  <a:srgbClr val="D3222E"/>
                </a:solidFill>
                <a:latin typeface="Glacial Indifference"/>
              </a:rPr>
              <a:t>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4044747" y="8016367"/>
            <a:ext cx="4529502" cy="454126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5882766"/>
            <a:ext cx="2133600" cy="21336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507" y="5860032"/>
            <a:ext cx="2156334" cy="215633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9200" y="5806566"/>
            <a:ext cx="2209800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1A43C8-C488-E2A6-DE04-B0F3541BF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406" y="5448300"/>
            <a:ext cx="4011594" cy="3004823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00B28E5-B1EB-238F-C3BA-B4EF960575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-1478061" y="-3840"/>
            <a:ext cx="2956122" cy="29638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71651"/>
            <a:ext cx="18516600" cy="1388745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338" y="1714500"/>
            <a:ext cx="2725148" cy="602102"/>
          </a:xfrm>
          <a:prstGeom prst="rect">
            <a:avLst/>
          </a:prstGeom>
        </p:spPr>
      </p:pic>
      <p:sp>
        <p:nvSpPr>
          <p:cNvPr id="10" name="TekstSylinder 6"/>
          <p:cNvSpPr txBox="1"/>
          <p:nvPr/>
        </p:nvSpPr>
        <p:spPr>
          <a:xfrm>
            <a:off x="3886200" y="4812958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latin typeface="Glacial Indifference" panose="020B0604020202020204" charset="0"/>
                <a:cs typeface="Calibri" panose="020F0502020204030204" pitchFamily="34" charset="0"/>
              </a:rPr>
              <a:t>«Alle studenter skal ha tilgang til et </a:t>
            </a:r>
            <a:r>
              <a:rPr lang="nb-NO" sz="4400" dirty="0" err="1">
                <a:latin typeface="Glacial Indifference" panose="020B0604020202020204" charset="0"/>
                <a:cs typeface="Calibri" panose="020F0502020204030204" pitchFamily="34" charset="0"/>
              </a:rPr>
              <a:t>studentombud</a:t>
            </a:r>
            <a:r>
              <a:rPr lang="nb-NO" sz="4400" dirty="0">
                <a:latin typeface="Glacial Indifference" panose="020B0604020202020204" charset="0"/>
                <a:cs typeface="Calibri" panose="020F0502020204030204" pitchFamily="34" charset="0"/>
              </a:rPr>
              <a:t>.»</a:t>
            </a:r>
          </a:p>
        </p:txBody>
      </p:sp>
      <p:sp>
        <p:nvSpPr>
          <p:cNvPr id="11" name="Down Arrow 10"/>
          <p:cNvSpPr/>
          <p:nvPr/>
        </p:nvSpPr>
        <p:spPr bwMode="auto">
          <a:xfrm rot="2024806">
            <a:off x="11403607" y="3293997"/>
            <a:ext cx="524641" cy="1435793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30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B4C6B-7288-4309-5D63-DA2256A30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127" y="914264"/>
            <a:ext cx="4650976" cy="3124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56A55-D401-FA14-8865-1A359343B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7745" y="1318655"/>
            <a:ext cx="2988006" cy="1614487"/>
          </a:xfrm>
          <a:prstGeom prst="rect">
            <a:avLst/>
          </a:prstGeom>
        </p:spPr>
      </p:pic>
      <p:sp>
        <p:nvSpPr>
          <p:cNvPr id="14" name="Down Arrow 10">
            <a:extLst>
              <a:ext uri="{FF2B5EF4-FFF2-40B4-BE49-F238E27FC236}">
                <a16:creationId xmlns:a16="http://schemas.microsoft.com/office/drawing/2014/main" id="{6F48D7A1-24E7-4A4A-F1CC-17A30782CB5B}"/>
              </a:ext>
            </a:extLst>
          </p:cNvPr>
          <p:cNvSpPr/>
          <p:nvPr/>
        </p:nvSpPr>
        <p:spPr bwMode="auto">
          <a:xfrm>
            <a:off x="8603104" y="6644623"/>
            <a:ext cx="502796" cy="896447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30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TekstSylinder 6">
            <a:extLst>
              <a:ext uri="{FF2B5EF4-FFF2-40B4-BE49-F238E27FC236}">
                <a16:creationId xmlns:a16="http://schemas.microsoft.com/office/drawing/2014/main" id="{9D514314-8953-BF9B-1499-C1F988984429}"/>
              </a:ext>
            </a:extLst>
          </p:cNvPr>
          <p:cNvSpPr txBox="1"/>
          <p:nvPr/>
        </p:nvSpPr>
        <p:spPr>
          <a:xfrm>
            <a:off x="3795112" y="7926186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latin typeface="Glacial Indifference" panose="020B0604020202020204" charset="0"/>
                <a:cs typeface="Calibri" panose="020F0502020204030204" pitchFamily="34" charset="0"/>
              </a:rPr>
              <a:t>§ 4-17 om </a:t>
            </a:r>
            <a:r>
              <a:rPr lang="nb-NO" sz="4400" dirty="0" err="1">
                <a:latin typeface="Glacial Indifference" panose="020B0604020202020204" charset="0"/>
                <a:cs typeface="Calibri" panose="020F0502020204030204" pitchFamily="34" charset="0"/>
              </a:rPr>
              <a:t>studentombud</a:t>
            </a:r>
            <a:r>
              <a:rPr lang="nb-NO" sz="4400" dirty="0">
                <a:latin typeface="Glacial Indifference" panose="020B0604020202020204" charset="0"/>
                <a:cs typeface="Calibri" panose="020F0502020204030204" pitchFamily="34" charset="0"/>
              </a:rPr>
              <a:t> i universitets- og høyskoleloven</a:t>
            </a:r>
          </a:p>
        </p:txBody>
      </p:sp>
    </p:spTree>
    <p:extLst>
      <p:ext uri="{BB962C8B-B14F-4D97-AF65-F5344CB8AC3E}">
        <p14:creationId xmlns:p14="http://schemas.microsoft.com/office/powerpoint/2010/main" val="38824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6462" y="3523801"/>
            <a:ext cx="15155076" cy="32393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80436" y="4158615"/>
            <a:ext cx="11959564" cy="178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0"/>
              </a:lnSpc>
            </a:pPr>
            <a:r>
              <a:rPr lang="en-US" sz="4500" spc="44" dirty="0" err="1">
                <a:latin typeface="Glacial Indifference" panose="020B0604020202020204" charset="0"/>
              </a:rPr>
              <a:t>Vårt</a:t>
            </a:r>
            <a:r>
              <a:rPr lang="en-US" sz="4500" spc="44" dirty="0">
                <a:latin typeface="Glacial Indifference" panose="020B0604020202020204" charset="0"/>
              </a:rPr>
              <a:t> </a:t>
            </a:r>
            <a:r>
              <a:rPr lang="en-US" sz="4500" spc="44" dirty="0" err="1">
                <a:latin typeface="Glacial Indifference" panose="020B0604020202020204" charset="0"/>
              </a:rPr>
              <a:t>formål</a:t>
            </a:r>
            <a:r>
              <a:rPr lang="en-US" sz="4500" spc="44" dirty="0">
                <a:latin typeface="Glacial Indifference" panose="020B0604020202020204" charset="0"/>
              </a:rPr>
              <a:t> </a:t>
            </a:r>
            <a:r>
              <a:rPr lang="en-US" sz="4500" spc="44" dirty="0" err="1">
                <a:latin typeface="Glacial Indifference" panose="020B0604020202020204" charset="0"/>
              </a:rPr>
              <a:t>er</a:t>
            </a:r>
            <a:r>
              <a:rPr lang="en-US" sz="4500" spc="44" dirty="0">
                <a:latin typeface="Glacial Indifference" panose="020B0604020202020204" charset="0"/>
              </a:rPr>
              <a:t> å </a:t>
            </a:r>
            <a:r>
              <a:rPr lang="en-US" sz="4500" spc="44" dirty="0" err="1">
                <a:latin typeface="Glacial Indifference" panose="020B0604020202020204" charset="0"/>
              </a:rPr>
              <a:t>bidra</a:t>
            </a:r>
            <a:r>
              <a:rPr lang="en-US" sz="4500" spc="44" dirty="0">
                <a:latin typeface="Glacial Indifference" panose="020B0604020202020204" charset="0"/>
              </a:rPr>
              <a:t> </a:t>
            </a:r>
            <a:r>
              <a:rPr lang="en-US" sz="4500" spc="44" dirty="0" err="1">
                <a:latin typeface="Glacial Indifference" panose="020B0604020202020204" charset="0"/>
              </a:rPr>
              <a:t>til</a:t>
            </a:r>
            <a:r>
              <a:rPr lang="en-US" sz="4500" spc="44" dirty="0">
                <a:latin typeface="Glacial Indifference" panose="020B0604020202020204" charset="0"/>
              </a:rPr>
              <a:t> </a:t>
            </a:r>
            <a:r>
              <a:rPr lang="en-US" sz="4500" spc="44" dirty="0" err="1">
                <a:latin typeface="Glacial Indifference" panose="020B0604020202020204" charset="0"/>
              </a:rPr>
              <a:t>rettferdighet</a:t>
            </a:r>
            <a:r>
              <a:rPr lang="en-US" sz="4500" spc="44" dirty="0">
                <a:latin typeface="Glacial Indifference" panose="020B0604020202020204" charset="0"/>
              </a:rPr>
              <a:t>, </a:t>
            </a:r>
          </a:p>
          <a:p>
            <a:pPr algn="ctr">
              <a:lnSpc>
                <a:spcPts val="7290"/>
              </a:lnSpc>
            </a:pPr>
            <a:r>
              <a:rPr lang="en-US" sz="4500" spc="44" dirty="0">
                <a:latin typeface="Glacial Indifference" panose="020B0604020202020204" charset="0"/>
              </a:rPr>
              <a:t>men </a:t>
            </a:r>
            <a:r>
              <a:rPr lang="en-US" sz="4500" spc="44" dirty="0" err="1">
                <a:latin typeface="Glacial Indifference" panose="020B0604020202020204" charset="0"/>
              </a:rPr>
              <a:t>ikke</a:t>
            </a:r>
            <a:r>
              <a:rPr lang="en-US" sz="4500" spc="44" dirty="0">
                <a:latin typeface="Glacial Indifference" panose="020B0604020202020204" charset="0"/>
              </a:rPr>
              <a:t> </a:t>
            </a:r>
            <a:r>
              <a:rPr lang="en-US" sz="4500" spc="44" dirty="0" err="1">
                <a:latin typeface="Glacial Indifference" panose="020B0604020202020204" charset="0"/>
              </a:rPr>
              <a:t>fordel</a:t>
            </a:r>
            <a:r>
              <a:rPr lang="en-US" sz="4500" spc="44" dirty="0">
                <a:latin typeface="Glacial Indifference" panose="020B0604020202020204" charset="0"/>
              </a:rPr>
              <a:t>, for </a:t>
            </a:r>
            <a:r>
              <a:rPr lang="en-US" sz="4500" spc="44" dirty="0" err="1">
                <a:latin typeface="Glacial Indifference" panose="020B0604020202020204" charset="0"/>
              </a:rPr>
              <a:t>studenter</a:t>
            </a:r>
            <a:r>
              <a:rPr lang="en-US" sz="4500" spc="44" dirty="0">
                <a:latin typeface="Glacial Indifference" panose="020B0604020202020204" charset="0"/>
              </a:rPr>
              <a:t> </a:t>
            </a:r>
            <a:r>
              <a:rPr lang="en-US" sz="4500" spc="44" dirty="0" err="1">
                <a:latin typeface="Glacial Indifference" panose="020B0604020202020204" charset="0"/>
              </a:rPr>
              <a:t>som</a:t>
            </a:r>
            <a:r>
              <a:rPr lang="en-US" sz="4500" spc="44" dirty="0">
                <a:latin typeface="Glacial Indifference" panose="020B0604020202020204" charset="0"/>
              </a:rPr>
              <a:t> tar </a:t>
            </a:r>
            <a:r>
              <a:rPr lang="en-US" sz="4500" spc="44" dirty="0" err="1">
                <a:latin typeface="Glacial Indifference" panose="020B0604020202020204" charset="0"/>
              </a:rPr>
              <a:t>kontakt</a:t>
            </a:r>
            <a:r>
              <a:rPr lang="en-US" sz="4500" spc="44" dirty="0">
                <a:latin typeface="Glacial Indifference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5ED982-97D2-B677-7365-2A577CC096B1}"/>
              </a:ext>
            </a:extLst>
          </p:cNvPr>
          <p:cNvGraphicFramePr/>
          <p:nvPr/>
        </p:nvGraphicFramePr>
        <p:xfrm>
          <a:off x="1752600" y="1104900"/>
          <a:ext cx="14782800" cy="861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9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F12543-4CB4-C851-09E5-91FBBFA88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67379"/>
              </p:ext>
            </p:extLst>
          </p:nvPr>
        </p:nvGraphicFramePr>
        <p:xfrm>
          <a:off x="1371600" y="647700"/>
          <a:ext cx="15544799" cy="8525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8422">
                  <a:extLst>
                    <a:ext uri="{9D8B030D-6E8A-4147-A177-3AD203B41FA5}">
                      <a16:colId xmlns:a16="http://schemas.microsoft.com/office/drawing/2014/main" val="3934115587"/>
                    </a:ext>
                  </a:extLst>
                </a:gridCol>
                <a:gridCol w="11546377">
                  <a:extLst>
                    <a:ext uri="{9D8B030D-6E8A-4147-A177-3AD203B41FA5}">
                      <a16:colId xmlns:a16="http://schemas.microsoft.com/office/drawing/2014/main" val="1394145532"/>
                    </a:ext>
                  </a:extLst>
                </a:gridCol>
              </a:tblGrid>
              <a:tr h="15221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4000" u="none" dirty="0">
                          <a:effectLst/>
                        </a:rPr>
                        <a:t>Hovedkategori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2800" dirty="0">
                          <a:effectLst/>
                        </a:rPr>
                        <a:t> 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4000" u="none" dirty="0">
                          <a:effectLst/>
                        </a:rPr>
                        <a:t>Tilhørende underkategorier</a:t>
                      </a:r>
                      <a:endParaRPr lang="nb-NO" sz="4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4575"/>
                  </a:ext>
                </a:extLst>
              </a:tr>
              <a:tr h="1254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2800" dirty="0">
                          <a:effectLst/>
                        </a:rPr>
                        <a:t>Disiplinær/ skikkasaker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2800">
                          <a:effectLst/>
                        </a:rPr>
                        <a:t>Mistanke om fusk, skikkavurdering, merknad på politiattest, og andre saker om mulig utestengelse/ bortvisning</a:t>
                      </a:r>
                      <a:endParaRPr lang="nb-N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600254"/>
                  </a:ext>
                </a:extLst>
              </a:tr>
              <a:tr h="1254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2800" dirty="0">
                          <a:effectLst/>
                        </a:rPr>
                        <a:t>Faglig aktivitet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2800">
                          <a:effectLst/>
                        </a:rPr>
                        <a:t>Undervisning, pensum, eksamen, inkludert adgang, gjennomføring, begrunnelse, sensur og klagesensur, veiledning</a:t>
                      </a:r>
                      <a:endParaRPr lang="nb-N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79223"/>
                  </a:ext>
                </a:extLst>
              </a:tr>
              <a:tr h="19164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2800" dirty="0">
                          <a:effectLst/>
                        </a:rPr>
                        <a:t>Formelle forhold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2800" dirty="0">
                          <a:effectLst/>
                        </a:rPr>
                        <a:t>Studieprogresjon/ permisjon, antall eksamensforsøk, semesterregistrering/ semesteravgift, personvern, vitnemål/ karakterutskrift, og andre bekreftelser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81656"/>
                  </a:ext>
                </a:extLst>
              </a:tr>
              <a:tr h="1254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2800" dirty="0">
                          <a:effectLst/>
                        </a:rPr>
                        <a:t>Læringsmiljø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2800">
                          <a:effectLst/>
                        </a:rPr>
                        <a:t>Tilrettelegging, egen eller andres adferd/ opptreden, fysisk læringsmiljø, og psykisk/ psykososialt læringsmiljø</a:t>
                      </a:r>
                      <a:endParaRPr lang="nb-N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35888"/>
                  </a:ext>
                </a:extLst>
              </a:tr>
              <a:tr h="1254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2800" dirty="0">
                          <a:effectLst/>
                        </a:rPr>
                        <a:t>Opptak/ overgang/ utveksling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2800" dirty="0">
                          <a:effectLst/>
                        </a:rPr>
                        <a:t>Masteropptak, overgang til ny studieordning, utveksling, opprykk/ fritak fra/ innpassing av emner, andre opptak</a:t>
                      </a:r>
                      <a:endParaRPr lang="nb-N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5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67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9F8755A-BB74-6333-ED49-7BEF1B803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585354"/>
              </p:ext>
            </p:extLst>
          </p:nvPr>
        </p:nvGraphicFramePr>
        <p:xfrm>
          <a:off x="838200" y="800100"/>
          <a:ext cx="16687800" cy="876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612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14112657" y="8396114"/>
            <a:ext cx="3902858" cy="3781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836083" y="0"/>
            <a:ext cx="3429912" cy="34388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45805" y="3165896"/>
            <a:ext cx="14996390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Ekstra</a:t>
            </a:r>
            <a:r>
              <a:rPr lang="en-US" sz="4400" spc="52" dirty="0">
                <a:latin typeface="Glacial Indifference"/>
              </a:rPr>
              <a:t> </a:t>
            </a:r>
            <a:r>
              <a:rPr lang="en-US" sz="4400" spc="52" dirty="0" err="1">
                <a:latin typeface="Glacial Indifference"/>
              </a:rPr>
              <a:t>saksbehandlingsledd</a:t>
            </a:r>
            <a:endParaRPr lang="en-US" sz="4400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Saksbehandling</a:t>
            </a:r>
            <a:r>
              <a:rPr lang="en-US" sz="4400" spc="52" dirty="0">
                <a:latin typeface="Glacial Indifference"/>
              </a:rPr>
              <a:t> av </a:t>
            </a:r>
            <a:r>
              <a:rPr lang="en-US" sz="4400" spc="52" dirty="0" err="1">
                <a:latin typeface="Glacial Indifference"/>
              </a:rPr>
              <a:t>tilretteleggingssaker</a:t>
            </a:r>
            <a:endParaRPr lang="en-US" sz="4400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Seksuell</a:t>
            </a:r>
            <a:r>
              <a:rPr lang="en-US" sz="4400" spc="52" dirty="0">
                <a:latin typeface="Glacial Indifference"/>
              </a:rPr>
              <a:t> </a:t>
            </a:r>
            <a:r>
              <a:rPr lang="en-US" sz="4400" spc="52" dirty="0" err="1">
                <a:latin typeface="Glacial Indifference"/>
              </a:rPr>
              <a:t>trakassering</a:t>
            </a:r>
            <a:endParaRPr lang="en-US" sz="4400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Utredning</a:t>
            </a:r>
            <a:r>
              <a:rPr lang="en-US" sz="4400" spc="52" dirty="0">
                <a:latin typeface="Glacial Indifference"/>
              </a:rPr>
              <a:t> </a:t>
            </a:r>
            <a:r>
              <a:rPr lang="en-US" sz="4400" spc="52" dirty="0" err="1">
                <a:latin typeface="Glacial Indifference"/>
              </a:rPr>
              <a:t>i</a:t>
            </a:r>
            <a:r>
              <a:rPr lang="en-US" sz="4400" spc="52" dirty="0">
                <a:latin typeface="Glacial Indifference"/>
              </a:rPr>
              <a:t> Si </a:t>
            </a:r>
            <a:r>
              <a:rPr lang="en-US" sz="4400" spc="52" dirty="0" err="1">
                <a:latin typeface="Glacial Indifference"/>
              </a:rPr>
              <a:t>fra</a:t>
            </a:r>
            <a:r>
              <a:rPr lang="en-US" sz="4400" spc="52" dirty="0">
                <a:latin typeface="Glacial Indifference"/>
              </a:rPr>
              <a:t>-saker</a:t>
            </a:r>
          </a:p>
        </p:txBody>
      </p:sp>
    </p:spTree>
    <p:extLst>
      <p:ext uri="{BB962C8B-B14F-4D97-AF65-F5344CB8AC3E}">
        <p14:creationId xmlns:p14="http://schemas.microsoft.com/office/powerpoint/2010/main" val="19355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14112657" y="8396114"/>
            <a:ext cx="3902858" cy="3781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836083" y="0"/>
            <a:ext cx="3429912" cy="34388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45805" y="3165896"/>
            <a:ext cx="14996390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b="1" spc="52" dirty="0" err="1">
                <a:latin typeface="Glacial Indifference"/>
              </a:rPr>
              <a:t>Ekstra</a:t>
            </a:r>
            <a:r>
              <a:rPr lang="en-US" sz="4400" b="1" spc="52" dirty="0">
                <a:latin typeface="Glacial Indifference"/>
              </a:rPr>
              <a:t> </a:t>
            </a:r>
            <a:r>
              <a:rPr lang="en-US" sz="4400" b="1" spc="52" dirty="0" err="1">
                <a:latin typeface="Glacial Indifference"/>
              </a:rPr>
              <a:t>saksbehandlingsledd</a:t>
            </a:r>
            <a:endParaRPr lang="en-US" sz="4400" b="1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Saksbehandling</a:t>
            </a:r>
            <a:r>
              <a:rPr lang="en-US" sz="4400" spc="52" dirty="0">
                <a:latin typeface="Glacial Indifference"/>
              </a:rPr>
              <a:t> av </a:t>
            </a:r>
            <a:r>
              <a:rPr lang="en-US" sz="4400" spc="52" dirty="0" err="1">
                <a:latin typeface="Glacial Indifference"/>
              </a:rPr>
              <a:t>tilretteleggingssaker</a:t>
            </a:r>
            <a:endParaRPr lang="en-US" sz="4400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Seksuell</a:t>
            </a:r>
            <a:r>
              <a:rPr lang="en-US" sz="4400" spc="52" dirty="0">
                <a:latin typeface="Glacial Indifference"/>
              </a:rPr>
              <a:t> </a:t>
            </a:r>
            <a:r>
              <a:rPr lang="en-US" sz="4400" spc="52" dirty="0" err="1">
                <a:latin typeface="Glacial Indifference"/>
              </a:rPr>
              <a:t>trakassering</a:t>
            </a:r>
            <a:endParaRPr lang="en-US" sz="4400" spc="52" dirty="0">
              <a:latin typeface="Glacial Indifference"/>
            </a:endParaRP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4400" spc="52" dirty="0" err="1">
                <a:latin typeface="Glacial Indifference"/>
              </a:rPr>
              <a:t>Utredning</a:t>
            </a:r>
            <a:r>
              <a:rPr lang="en-US" sz="4400" spc="52" dirty="0">
                <a:latin typeface="Glacial Indifference"/>
              </a:rPr>
              <a:t> </a:t>
            </a:r>
            <a:r>
              <a:rPr lang="en-US" sz="4400" spc="52" dirty="0" err="1">
                <a:latin typeface="Glacial Indifference"/>
              </a:rPr>
              <a:t>i</a:t>
            </a:r>
            <a:r>
              <a:rPr lang="en-US" sz="4400" spc="52" dirty="0">
                <a:latin typeface="Glacial Indifference"/>
              </a:rPr>
              <a:t> Si </a:t>
            </a:r>
            <a:r>
              <a:rPr lang="en-US" sz="4400" spc="52" dirty="0" err="1">
                <a:latin typeface="Glacial Indifference"/>
              </a:rPr>
              <a:t>fra</a:t>
            </a:r>
            <a:r>
              <a:rPr lang="en-US" sz="4400" spc="52" dirty="0">
                <a:latin typeface="Glacial Indifference"/>
              </a:rPr>
              <a:t>-saker</a:t>
            </a:r>
          </a:p>
        </p:txBody>
      </p:sp>
    </p:spTree>
    <p:extLst>
      <p:ext uri="{BB962C8B-B14F-4D97-AF65-F5344CB8AC3E}">
        <p14:creationId xmlns:p14="http://schemas.microsoft.com/office/powerpoint/2010/main" val="355241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52400" y="888310"/>
            <a:ext cx="11615656" cy="1558050"/>
            <a:chOff x="0" y="0"/>
            <a:chExt cx="9218734" cy="1781127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8674451" cy="1781127"/>
            </a:xfrm>
            <a:prstGeom prst="rect">
              <a:avLst/>
            </a:prstGeom>
            <a:solidFill>
              <a:srgbClr val="FF1616">
                <a:alpha val="8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54484" y="337035"/>
              <a:ext cx="8164250" cy="848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464"/>
                </a:lnSpc>
              </a:pPr>
              <a:r>
                <a:rPr lang="en-US" sz="4000" spc="562" dirty="0" err="1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Ekstra</a:t>
              </a:r>
              <a:r>
                <a:rPr lang="en-US" sz="4000" spc="562" dirty="0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 </a:t>
              </a:r>
              <a:r>
                <a:rPr lang="en-US" sz="4000" spc="562" dirty="0" err="1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saksbehandlingsledd</a:t>
              </a:r>
              <a:r>
                <a:rPr lang="en-US" sz="4000" spc="562" dirty="0">
                  <a:solidFill>
                    <a:srgbClr val="E5F2F0"/>
                  </a:solidFill>
                  <a:latin typeface="Cooper Hewitt" panose="020B0604020202020204" charset="0"/>
                  <a:cs typeface="Cooper Hewitt" panose="020B0604020202020204" charset="0"/>
                </a:rPr>
                <a:t>: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86200" y="3431964"/>
            <a:ext cx="12725400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3600" u="sng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Roller: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Uklar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rollefordeling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mellom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fakultet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og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institutt</a:t>
            </a:r>
            <a:endParaRPr lang="en-US" sz="3600" spc="139" dirty="0">
              <a:latin typeface="Cooper Hewitt" panose="020B0604020202020204" charset="0"/>
              <a:ea typeface="Cooper Hewitt" panose="020B0604020202020204" charset="0"/>
              <a:cs typeface="Cooper Hewitt" panose="020B0604020202020204" charset="0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endParaRPr lang="en-US" sz="500" u="sng" spc="139" dirty="0">
              <a:latin typeface="Cooper Hewitt" panose="020B0604020202020204" charset="0"/>
              <a:ea typeface="Cooper Hewitt" panose="020B0604020202020204" charset="0"/>
              <a:cs typeface="Cooper Hewitt" panose="020B0604020202020204" charset="0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3600" u="sng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Ansvar</a:t>
            </a:r>
            <a:r>
              <a:rPr lang="en-US" sz="3600" u="sng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: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Uklare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ansvarslinjer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hva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gjelder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hvilket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nivå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som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håndterer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hvilke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sakstyper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,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og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i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hvilken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utstrekning</a:t>
            </a:r>
            <a:endParaRPr lang="en-US" sz="3600" spc="139" dirty="0">
              <a:latin typeface="Cooper Hewitt" panose="020B0604020202020204" charset="0"/>
              <a:ea typeface="Cooper Hewitt" panose="020B0604020202020204" charset="0"/>
              <a:cs typeface="Cooper Hewitt" panose="020B0604020202020204" charset="0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endParaRPr lang="en-US" sz="500" u="none" spc="139" dirty="0">
              <a:latin typeface="Cooper Hewitt" panose="020B0604020202020204" charset="0"/>
              <a:ea typeface="Cooper Hewitt" panose="020B0604020202020204" charset="0"/>
              <a:cs typeface="Cooper Hewitt" panose="020B0604020202020204" charset="0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3600" u="sng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Kontroll</a:t>
            </a:r>
            <a:r>
              <a:rPr lang="en-US" sz="3600" u="sng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: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Enkeltpersoner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fatter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vedtak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,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uten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kontroll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fra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 </a:t>
            </a:r>
            <a:r>
              <a:rPr lang="en-US" sz="3600" spc="139" dirty="0" err="1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leder</a:t>
            </a:r>
            <a:r>
              <a:rPr lang="en-US" sz="3600" spc="139" dirty="0">
                <a:latin typeface="Cooper Hewitt" panose="020B0604020202020204" charset="0"/>
                <a:ea typeface="Cooper Hewitt" panose="020B0604020202020204" charset="0"/>
                <a:cs typeface="Cooper Hewitt" panose="020B0604020202020204" charset="0"/>
              </a:rPr>
              <a:t>.</a:t>
            </a:r>
            <a:endParaRPr lang="en-US" sz="3600" u="none" spc="139" dirty="0">
              <a:latin typeface="Cooper Hewitt" panose="020B0604020202020204" charset="0"/>
              <a:ea typeface="Cooper Hewitt" panose="020B0604020202020204" charset="0"/>
              <a:cs typeface="Cooper Hewitt" panose="020B060402020202020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90486" y="5143500"/>
            <a:ext cx="715916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34200" y="3130008"/>
            <a:ext cx="715916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>
              <a:lnSpc>
                <a:spcPts val="3359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  <a:p>
            <a:pPr algn="l">
              <a:lnSpc>
                <a:spcPts val="3360"/>
              </a:lnSpc>
            </a:pPr>
            <a:endParaRPr lang="en-US" sz="2799" spc="139" dirty="0">
              <a:solidFill>
                <a:srgbClr val="2E3F42"/>
              </a:solidFill>
              <a:latin typeface="Kollektif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>
            <a:off x="-2730043" y="3431964"/>
            <a:ext cx="5460085" cy="54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350</Words>
  <Application>Microsoft Office PowerPoint</Application>
  <PresentationFormat>Custom</PresentationFormat>
  <Paragraphs>103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Open Sans</vt:lpstr>
      <vt:lpstr>Cooper Hewitt</vt:lpstr>
      <vt:lpstr>Open Sans Light</vt:lpstr>
      <vt:lpstr>Helvetica Neue</vt:lpstr>
      <vt:lpstr>Glacial Indifference</vt:lpstr>
      <vt:lpstr>Kollektif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Årsrapport 2021</dc:title>
  <dc:creator>Mari Skogheim Møst</dc:creator>
  <cp:lastModifiedBy>Marianne Høva Rustberggard</cp:lastModifiedBy>
  <cp:revision>6</cp:revision>
  <dcterms:created xsi:type="dcterms:W3CDTF">2006-08-16T00:00:00Z</dcterms:created>
  <dcterms:modified xsi:type="dcterms:W3CDTF">2023-08-13T19:47:22Z</dcterms:modified>
  <dc:identifier>DAE-gKj1JS4</dc:identifier>
</cp:coreProperties>
</file>