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6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305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296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461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474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971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063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327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4291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5407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587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1E3F9-EEBD-469D-AE5E-343537451A1E}" type="datetimeFigureOut">
              <a:rPr lang="nb-NO" smtClean="0"/>
              <a:pPr/>
              <a:t>19.09.2013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71554-705C-41AD-9A0E-7895DEA8BC1B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2134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764704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Organisasjonskart Kandidatundersøkelsen 2014</a:t>
            </a:r>
            <a:endParaRPr lang="nb-NO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340768"/>
            <a:ext cx="4608512" cy="1477328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lvl="0"/>
            <a:r>
              <a:rPr lang="nb-NO" b="1" dirty="0" smtClean="0"/>
              <a:t>Styringsgruppe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b-NO" dirty="0" smtClean="0"/>
              <a:t>Studiedekaner fra deltagende fakulteter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b-NO" dirty="0" smtClean="0"/>
              <a:t>Studiedirektør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nb-NO" dirty="0" smtClean="0"/>
              <a:t>Studentrepresentant</a:t>
            </a:r>
          </a:p>
          <a:p>
            <a:endParaRPr lang="nb-NO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3429000"/>
            <a:ext cx="4464496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 smtClean="0"/>
              <a:t>Arbeidsgruppe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Representanter for deltagende fakulteter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2 representanter fra Studieavdelingen (prosjektleder og dokumentarist)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1 representant fra Karrieresenteret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1 representant fra Forskningsadministrativ avdeling</a:t>
            </a:r>
          </a:p>
          <a:p>
            <a:endParaRPr lang="nb-NO" dirty="0" smtClean="0"/>
          </a:p>
        </p:txBody>
      </p:sp>
      <p:sp>
        <p:nvSpPr>
          <p:cNvPr id="8" name="Up Arrow 7"/>
          <p:cNvSpPr/>
          <p:nvPr/>
        </p:nvSpPr>
        <p:spPr>
          <a:xfrm>
            <a:off x="2486083" y="2842008"/>
            <a:ext cx="154754" cy="55819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xtBox 8"/>
          <p:cNvSpPr txBox="1"/>
          <p:nvPr/>
        </p:nvSpPr>
        <p:spPr>
          <a:xfrm>
            <a:off x="5436096" y="3419554"/>
            <a:ext cx="3096344" cy="18466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b-NO" b="1" dirty="0" smtClean="0"/>
              <a:t>Ekstern leverandør (</a:t>
            </a:r>
            <a:r>
              <a:rPr lang="nb-NO" b="1" dirty="0"/>
              <a:t>b</a:t>
            </a:r>
            <a:r>
              <a:rPr lang="nb-NO" b="1" dirty="0" smtClean="0"/>
              <a:t>yrå)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b-NO" dirty="0" smtClean="0"/>
              <a:t>Prosjektleder med seniorkompetanse</a:t>
            </a:r>
          </a:p>
          <a:p>
            <a:r>
              <a:rPr lang="nb-NO" sz="1200" dirty="0"/>
              <a:t>(</a:t>
            </a:r>
            <a:r>
              <a:rPr lang="nb-NO" sz="1200" dirty="0" smtClean="0"/>
              <a:t>Ekstern leverandør vil i hovedsak forholde seg til UiOs prosjektleder, men vil delta i fremleggelse av spørreskjema og første resultater for styringsgruppen, samt i enkelte møter med arbeidsgruppen.)  </a:t>
            </a:r>
            <a:endParaRPr lang="nb-NO" sz="1200" dirty="0"/>
          </a:p>
        </p:txBody>
      </p:sp>
      <p:sp>
        <p:nvSpPr>
          <p:cNvPr id="10" name="Left Arrow 9"/>
          <p:cNvSpPr/>
          <p:nvPr/>
        </p:nvSpPr>
        <p:spPr>
          <a:xfrm>
            <a:off x="5076056" y="4154109"/>
            <a:ext cx="320423" cy="1396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7885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73</Words>
  <Application>Microsoft Office PowerPoint</Application>
  <PresentationFormat>Skjermfremvisning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Office Theme</vt:lpstr>
      <vt:lpstr>PowerPoint-presentasjon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 Bye-Andersen</dc:creator>
  <cp:lastModifiedBy>Stine Øfsdahl</cp:lastModifiedBy>
  <cp:revision>4</cp:revision>
  <dcterms:created xsi:type="dcterms:W3CDTF">2013-09-18T06:24:08Z</dcterms:created>
  <dcterms:modified xsi:type="dcterms:W3CDTF">2013-09-19T07:34:19Z</dcterms:modified>
</cp:coreProperties>
</file>