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71673" autoAdjust="0"/>
  </p:normalViewPr>
  <p:slideViewPr>
    <p:cSldViewPr>
      <p:cViewPr>
        <p:scale>
          <a:sx n="99" d="100"/>
          <a:sy n="99" d="100"/>
        </p:scale>
        <p:origin x="-1018" y="67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0FFEEA-28BF-A340-8643-E3D8E12E09C9}" type="datetime1">
              <a:rPr lang="nb-NO"/>
              <a:pPr>
                <a:defRPr/>
              </a:pPr>
              <a:t>30.09.2013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23CA21-0D36-3244-96F4-6725D321E2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77013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05350"/>
            <a:ext cx="498263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4E5606-14F6-4340-AA6C-C3A41A40A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793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63353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92930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59653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3000" cy="371475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707" indent="-171707">
              <a:buFont typeface="Arial" pitchFamily="34" charset="0"/>
              <a:buChar char="•"/>
            </a:pPr>
            <a:endParaRPr lang="nb-NO" dirty="0">
              <a:latin typeface="Times New Roman" pitchFamily="18" charset="0"/>
              <a:ea typeface="ＭＳ Ｐゴシック" charset="0"/>
              <a:cs typeface="+mn-cs"/>
            </a:endParaRPr>
          </a:p>
          <a:p>
            <a:endParaRPr lang="nb-NO" dirty="0">
              <a:solidFill>
                <a:srgbClr val="C71221"/>
              </a:solidFill>
              <a:latin typeface="Times New Roman" pitchFamily="18" charset="0"/>
              <a:ea typeface="ＭＳ Ｐゴシック" charset="0"/>
              <a:cs typeface="+mn-cs"/>
            </a:endParaRPr>
          </a:p>
          <a:p>
            <a:pPr marL="171707" indent="-171707">
              <a:buFont typeface="Arial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D11D0-BD16-3D41-B089-AD3B63082BF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5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469109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n-NO" noProof="0" dirty="0" smtClean="0"/>
          </a:p>
          <a:p>
            <a:r>
              <a:rPr lang="nn-NO" baseline="0" noProof="0" dirty="0" smtClean="0"/>
              <a:t> </a:t>
            </a:r>
          </a:p>
          <a:p>
            <a:endParaRPr lang="nb-NO" dirty="0" smtClean="0"/>
          </a:p>
          <a:p>
            <a:pPr marL="0" indent="0">
              <a:buNone/>
            </a:pPr>
            <a:endParaRPr lang="nn-NO" baseline="0" dirty="0" smtClean="0"/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94956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78552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F8D9-8BFB-E244-9CF7-1BA6896AF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7C9A-09E7-E74C-90CD-FDA54B19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F9A1-4DE5-0A45-B83C-18B0A4723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9D24-2393-FC46-8CA2-5F2027D2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8C8F-B1D4-E04C-83ED-D55AAA129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6366-0991-D54B-A82B-194C68498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AE1A-16B3-1C41-9172-7DE47776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049C-35A3-984D-966C-BFB6C652A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E8F6-92C8-E64B-8D26-4E79A8DD5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C0CB-54B0-2840-B109-A87BD9F9F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589CA56-628D-E14F-B911-1B324778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kut.no/Studiebarometere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.g.grude@admin.uio.no" TargetMode="External"/><Relationship Id="rId5" Type="http://schemas.openxmlformats.org/officeDocument/2006/relationships/hyperlink" Target="http://www.studiebarometeret.no/" TargetMode="External"/><Relationship Id="rId4" Type="http://schemas.openxmlformats.org/officeDocument/2006/relationships/hyperlink" Target="https://www.facebook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59632" y="2852936"/>
            <a:ext cx="7543800" cy="2328664"/>
          </a:xfrm>
        </p:spPr>
        <p:txBody>
          <a:bodyPr/>
          <a:lstStyle/>
          <a:p>
            <a:endParaRPr lang="nb-NO" sz="4000" b="1" dirty="0" smtClean="0"/>
          </a:p>
          <a:p>
            <a:r>
              <a:rPr lang="nb-NO" sz="4000" b="1" dirty="0" smtClean="0"/>
              <a:t>Studiebarometeret</a:t>
            </a:r>
          </a:p>
          <a:p>
            <a:r>
              <a:rPr lang="nb-NO" sz="2000" dirty="0" smtClean="0"/>
              <a:t>Ny nasjonal undersøkelse om opplevd studiekvalitet</a:t>
            </a:r>
          </a:p>
          <a:p>
            <a:endParaRPr lang="nb-NO" dirty="0" smtClean="0"/>
          </a:p>
          <a:p>
            <a:r>
              <a:rPr lang="nb-NO" dirty="0"/>
              <a:t>	</a:t>
            </a:r>
            <a:r>
              <a:rPr lang="nb-NO" dirty="0" smtClean="0"/>
              <a:t>			</a:t>
            </a:r>
            <a:r>
              <a:rPr lang="nb-NO" sz="2000" dirty="0" smtClean="0"/>
              <a:t>Studiekomiteen 26.09.13.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214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NOKUT utfører på oppdrag </a:t>
            </a:r>
            <a:r>
              <a:rPr lang="nn-NO" dirty="0" err="1" smtClean="0"/>
              <a:t>fra</a:t>
            </a:r>
            <a:r>
              <a:rPr lang="nn-NO" dirty="0" smtClean="0"/>
              <a:t> KD en </a:t>
            </a:r>
            <a:r>
              <a:rPr lang="nn-NO" dirty="0" err="1" smtClean="0"/>
              <a:t>undersøkelse</a:t>
            </a:r>
            <a:r>
              <a:rPr lang="nn-NO" dirty="0" smtClean="0"/>
              <a:t> om studiekvalitet.</a:t>
            </a:r>
          </a:p>
          <a:p>
            <a:r>
              <a:rPr lang="nn-NO" dirty="0" smtClean="0"/>
              <a:t>Første gang dette skjer på landsbasis. </a:t>
            </a:r>
          </a:p>
          <a:p>
            <a:r>
              <a:rPr lang="nn-NO" dirty="0" smtClean="0"/>
              <a:t>Alle 2. års </a:t>
            </a:r>
            <a:r>
              <a:rPr lang="nn-NO" dirty="0" err="1" smtClean="0"/>
              <a:t>bachelor-</a:t>
            </a:r>
            <a:r>
              <a:rPr lang="nn-NO" dirty="0" smtClean="0"/>
              <a:t> og </a:t>
            </a:r>
            <a:r>
              <a:rPr lang="nn-NO" dirty="0" err="1" smtClean="0"/>
              <a:t>masterstudenter</a:t>
            </a:r>
            <a:r>
              <a:rPr lang="nn-NO" dirty="0" smtClean="0"/>
              <a:t> i Norge får tilsendt </a:t>
            </a:r>
            <a:r>
              <a:rPr lang="nn-NO" dirty="0" err="1" smtClean="0"/>
              <a:t>undersøkelsen</a:t>
            </a:r>
            <a:r>
              <a:rPr lang="nn-NO" dirty="0" smtClean="0"/>
              <a:t> på e-post og </a:t>
            </a:r>
            <a:r>
              <a:rPr lang="nn-NO" dirty="0" err="1" smtClean="0"/>
              <a:t>sms</a:t>
            </a:r>
            <a:r>
              <a:rPr lang="nn-NO" dirty="0" smtClean="0"/>
              <a:t> 15. oktober.</a:t>
            </a:r>
          </a:p>
          <a:p>
            <a:r>
              <a:rPr lang="nn-NO" dirty="0" smtClean="0"/>
              <a:t>Skal gjennomføres </a:t>
            </a:r>
            <a:r>
              <a:rPr lang="nn-NO" dirty="0" err="1" smtClean="0"/>
              <a:t>hvert</a:t>
            </a:r>
            <a:r>
              <a:rPr lang="nn-NO" dirty="0" smtClean="0"/>
              <a:t> år. 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4557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Formålet med undersøkelsen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Skal hjelpe </a:t>
            </a:r>
            <a:r>
              <a:rPr lang="nn-NO" dirty="0"/>
              <a:t>potensielle </a:t>
            </a:r>
            <a:r>
              <a:rPr lang="nn-NO" dirty="0" err="1" smtClean="0"/>
              <a:t>studenter</a:t>
            </a:r>
            <a:r>
              <a:rPr lang="nn-NO" dirty="0" smtClean="0"/>
              <a:t> med  </a:t>
            </a:r>
            <a:r>
              <a:rPr lang="nn-NO" dirty="0" err="1" smtClean="0"/>
              <a:t>studievalg</a:t>
            </a:r>
            <a:r>
              <a:rPr lang="nn-NO" dirty="0" smtClean="0"/>
              <a:t>: </a:t>
            </a:r>
          </a:p>
          <a:p>
            <a:pPr lvl="1"/>
            <a:r>
              <a:rPr lang="nn-NO" dirty="0" err="1" smtClean="0"/>
              <a:t>Hvor</a:t>
            </a:r>
            <a:r>
              <a:rPr lang="nn-NO" dirty="0" smtClean="0"/>
              <a:t> og </a:t>
            </a:r>
            <a:r>
              <a:rPr lang="nn-NO" dirty="0" err="1" smtClean="0"/>
              <a:t>hva</a:t>
            </a:r>
            <a:r>
              <a:rPr lang="nn-NO" dirty="0" smtClean="0"/>
              <a:t> er </a:t>
            </a:r>
            <a:r>
              <a:rPr lang="nn-NO" dirty="0"/>
              <a:t>det best å studere</a:t>
            </a:r>
            <a:r>
              <a:rPr lang="nn-NO" dirty="0" smtClean="0"/>
              <a:t>?</a:t>
            </a:r>
          </a:p>
          <a:p>
            <a:pPr lvl="1"/>
            <a:endParaRPr lang="nb-NO" dirty="0"/>
          </a:p>
          <a:p>
            <a:r>
              <a:rPr lang="nn-NO" dirty="0" err="1" smtClean="0"/>
              <a:t>Resultatene</a:t>
            </a:r>
            <a:r>
              <a:rPr lang="nn-NO" dirty="0" smtClean="0"/>
              <a:t> blir publisert </a:t>
            </a:r>
            <a:r>
              <a:rPr lang="nn-NO" dirty="0"/>
              <a:t>på studiebarometeret.no 1. februar 2014.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07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082246" cy="609600"/>
          </a:xfrm>
        </p:spPr>
        <p:txBody>
          <a:bodyPr/>
          <a:lstStyle/>
          <a:p>
            <a:r>
              <a:rPr lang="nb-NO" dirty="0" smtClean="0"/>
              <a:t>Tema for undersøkelsen</a:t>
            </a:r>
            <a:endParaRPr lang="en-US" dirty="0"/>
          </a:p>
        </p:txBody>
      </p:sp>
      <p:sp>
        <p:nvSpPr>
          <p:cNvPr id="7" name="Plassholder for innhold 6"/>
          <p:cNvSpPr>
            <a:spLocks noGrp="1"/>
          </p:cNvSpPr>
          <p:nvPr>
            <p:ph sz="half" idx="1"/>
          </p:nvPr>
        </p:nvSpPr>
        <p:spPr>
          <a:xfrm>
            <a:off x="1600199" y="1844824"/>
            <a:ext cx="4025538" cy="4346970"/>
          </a:xfrm>
        </p:spPr>
        <p:txBody>
          <a:bodyPr/>
          <a:lstStyle/>
          <a:p>
            <a:r>
              <a:rPr lang="nn-NO" sz="2400" dirty="0" smtClean="0"/>
              <a:t>Studie- og læringsmiljø</a:t>
            </a:r>
          </a:p>
          <a:p>
            <a:r>
              <a:rPr lang="nn-NO" sz="2400" dirty="0" smtClean="0"/>
              <a:t>Gjennomføring av studieprogram</a:t>
            </a:r>
          </a:p>
          <a:p>
            <a:r>
              <a:rPr lang="nn-NO" sz="2400" dirty="0" smtClean="0"/>
              <a:t>Arbeidslivsrelevans</a:t>
            </a:r>
          </a:p>
          <a:p>
            <a:r>
              <a:rPr lang="nn-NO" sz="2400" dirty="0" smtClean="0"/>
              <a:t>Undervisning og </a:t>
            </a:r>
            <a:r>
              <a:rPr lang="nn-NO" sz="2400" dirty="0" err="1" smtClean="0"/>
              <a:t>veiledning</a:t>
            </a:r>
            <a:r>
              <a:rPr lang="nn-NO" sz="2400" dirty="0" smtClean="0"/>
              <a:t> </a:t>
            </a:r>
          </a:p>
          <a:p>
            <a:r>
              <a:rPr lang="nn-NO" sz="2400" dirty="0" smtClean="0"/>
              <a:t>Vurderingsformer</a:t>
            </a:r>
          </a:p>
          <a:p>
            <a:r>
              <a:rPr lang="nn-NO" sz="2400" dirty="0" smtClean="0"/>
              <a:t>Læringsutbytte</a:t>
            </a:r>
          </a:p>
          <a:p>
            <a:r>
              <a:rPr lang="nn-NO" sz="2400" dirty="0" smtClean="0"/>
              <a:t>Studieinnsats</a:t>
            </a:r>
          </a:p>
          <a:p>
            <a:r>
              <a:rPr lang="nn-NO" sz="2400" dirty="0" err="1" smtClean="0"/>
              <a:t>Medvirkning</a:t>
            </a:r>
            <a:endParaRPr lang="nn-NO" sz="2400" dirty="0" smtClean="0"/>
          </a:p>
          <a:p>
            <a:endParaRPr lang="nn-NO" dirty="0" smtClean="0"/>
          </a:p>
          <a:p>
            <a:endParaRPr lang="nn-NO" dirty="0"/>
          </a:p>
        </p:txBody>
      </p:sp>
      <p:pic>
        <p:nvPicPr>
          <p:cNvPr id="9" name="Plassholder for innhold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840" y="1831994"/>
            <a:ext cx="1595708" cy="3506360"/>
          </a:xfrm>
        </p:spPr>
      </p:pic>
    </p:spTree>
    <p:extLst>
      <p:ext uri="{BB962C8B-B14F-4D97-AF65-F5344CB8AC3E}">
        <p14:creationId xmlns:p14="http://schemas.microsoft.com/office/powerpoint/2010/main" val="36042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Informasjonsarbeidet ved UiO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 err="1" smtClean="0"/>
              <a:t>Studieavdelingen</a:t>
            </a:r>
            <a:r>
              <a:rPr lang="nn-NO" dirty="0" smtClean="0"/>
              <a:t> koordinerer og lager en informasjonspakke som </a:t>
            </a:r>
            <a:r>
              <a:rPr lang="nn-NO" dirty="0" err="1" smtClean="0"/>
              <a:t>fakultetene</a:t>
            </a:r>
            <a:r>
              <a:rPr lang="nn-NO" dirty="0" smtClean="0"/>
              <a:t> kan bruke</a:t>
            </a:r>
          </a:p>
          <a:p>
            <a:pPr marL="0" indent="0">
              <a:buNone/>
            </a:pPr>
            <a:endParaRPr lang="nn-NO" dirty="0" smtClean="0"/>
          </a:p>
          <a:p>
            <a:pPr marL="0" indent="0">
              <a:buNone/>
            </a:pPr>
            <a:endParaRPr lang="nn-NO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094214"/>
              </p:ext>
            </p:extLst>
          </p:nvPr>
        </p:nvGraphicFramePr>
        <p:xfrm>
          <a:off x="1115616" y="3068957"/>
          <a:ext cx="6696744" cy="347925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56384"/>
                <a:gridCol w="3240360"/>
              </a:tblGrid>
              <a:tr h="473196">
                <a:tc>
                  <a:txBody>
                    <a:bodyPr/>
                    <a:lstStyle/>
                    <a:p>
                      <a:r>
                        <a:rPr lang="nb-NO" dirty="0" smtClean="0"/>
                        <a:t>Aktuelle flater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Når</a:t>
                      </a:r>
                      <a:r>
                        <a:rPr lang="nb-NO" baseline="0" dirty="0" smtClean="0"/>
                        <a:t> </a:t>
                      </a:r>
                      <a:endParaRPr lang="nb-NO" dirty="0"/>
                    </a:p>
                  </a:txBody>
                  <a:tcPr/>
                </a:tc>
              </a:tr>
              <a:tr h="473196">
                <a:tc>
                  <a:txBody>
                    <a:bodyPr/>
                    <a:lstStyle/>
                    <a:p>
                      <a:r>
                        <a:rPr lang="nb-NO" dirty="0" smtClean="0"/>
                        <a:t>Nettside for ansatte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</a:t>
                      </a:r>
                      <a:endParaRPr lang="nb-NO" dirty="0"/>
                    </a:p>
                  </a:txBody>
                  <a:tcPr/>
                </a:tc>
              </a:tr>
              <a:tr h="473196">
                <a:tc>
                  <a:txBody>
                    <a:bodyPr/>
                    <a:lstStyle/>
                    <a:p>
                      <a:r>
                        <a:rPr lang="nb-NO" dirty="0" smtClean="0"/>
                        <a:t>Nettside for studenter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</a:t>
                      </a:r>
                      <a:endParaRPr lang="nb-NO" dirty="0"/>
                    </a:p>
                  </a:txBody>
                  <a:tcPr/>
                </a:tc>
              </a:tr>
              <a:tr h="473196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Facebook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</a:t>
                      </a:r>
                      <a:endParaRPr lang="nb-NO" dirty="0"/>
                    </a:p>
                  </a:txBody>
                  <a:tcPr/>
                </a:tc>
              </a:tr>
              <a:tr h="473196">
                <a:tc>
                  <a:txBody>
                    <a:bodyPr/>
                    <a:lstStyle/>
                    <a:p>
                      <a:r>
                        <a:rPr lang="nb-NO" dirty="0" smtClean="0"/>
                        <a:t>Programsider på nett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</a:t>
                      </a:r>
                      <a:endParaRPr lang="nb-NO" dirty="0"/>
                    </a:p>
                  </a:txBody>
                  <a:tcPr/>
                </a:tc>
              </a:tr>
              <a:tr h="473196">
                <a:tc>
                  <a:txBody>
                    <a:bodyPr/>
                    <a:lstStyle/>
                    <a:p>
                      <a:r>
                        <a:rPr lang="nb-NO" dirty="0" smtClean="0"/>
                        <a:t>Oppslagstavle / monitor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Info-sentra </a:t>
                      </a:r>
                      <a:endParaRPr lang="nb-NO" dirty="0"/>
                    </a:p>
                  </a:txBody>
                  <a:tcPr/>
                </a:tc>
              </a:tr>
              <a:tr h="473196">
                <a:tc>
                  <a:txBody>
                    <a:bodyPr/>
                    <a:lstStyle/>
                    <a:p>
                      <a:r>
                        <a:rPr lang="nb-NO" dirty="0" smtClean="0"/>
                        <a:t>Forelesninger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Studieprogram og fag-/programutvalg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7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Undersøkelsen er viktig for UiO, fordi: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 dirty="0" err="1" smtClean="0"/>
              <a:t>Undersøkelsen</a:t>
            </a:r>
            <a:r>
              <a:rPr lang="nn-NO" dirty="0" smtClean="0"/>
              <a:t> kan virke </a:t>
            </a:r>
            <a:r>
              <a:rPr lang="nn-NO" dirty="0" err="1" smtClean="0"/>
              <a:t>omdømmebyggende</a:t>
            </a:r>
            <a:endParaRPr lang="nn-NO" dirty="0" smtClean="0"/>
          </a:p>
          <a:p>
            <a:pPr lvl="0"/>
            <a:r>
              <a:rPr lang="nn-NO" dirty="0" err="1" smtClean="0"/>
              <a:t>Resultatene</a:t>
            </a:r>
            <a:r>
              <a:rPr lang="nn-NO" dirty="0" smtClean="0"/>
              <a:t> </a:t>
            </a:r>
            <a:r>
              <a:rPr lang="nn-NO" dirty="0"/>
              <a:t>kan </a:t>
            </a:r>
            <a:r>
              <a:rPr lang="nn-NO" dirty="0" err="1" smtClean="0"/>
              <a:t>brukes</a:t>
            </a:r>
            <a:r>
              <a:rPr lang="nn-NO" dirty="0" smtClean="0"/>
              <a:t> </a:t>
            </a:r>
            <a:r>
              <a:rPr lang="nn-NO" dirty="0"/>
              <a:t>direkte i </a:t>
            </a:r>
            <a:r>
              <a:rPr lang="nn-NO" dirty="0" smtClean="0"/>
              <a:t>rekrutteringsarbeid</a:t>
            </a:r>
            <a:endParaRPr lang="nb-NO" dirty="0"/>
          </a:p>
          <a:p>
            <a:pPr lvl="0"/>
            <a:r>
              <a:rPr lang="nn-NO" dirty="0"/>
              <a:t>Det </a:t>
            </a:r>
            <a:r>
              <a:rPr lang="nn-NO" dirty="0" smtClean="0"/>
              <a:t>blir sannsynligvis </a:t>
            </a:r>
            <a:r>
              <a:rPr lang="nn-NO" dirty="0"/>
              <a:t>stor </a:t>
            </a:r>
            <a:r>
              <a:rPr lang="nn-NO" dirty="0" err="1" smtClean="0"/>
              <a:t>medieoppmerksomhet</a:t>
            </a:r>
            <a:r>
              <a:rPr lang="nn-NO" dirty="0" smtClean="0"/>
              <a:t> rundt </a:t>
            </a:r>
            <a:r>
              <a:rPr lang="nn-NO" dirty="0" err="1" smtClean="0"/>
              <a:t>resultatene</a:t>
            </a:r>
            <a:endParaRPr lang="nb-NO" dirty="0"/>
          </a:p>
          <a:p>
            <a:pPr lvl="0"/>
            <a:r>
              <a:rPr lang="nn-NO" dirty="0"/>
              <a:t>UiO får </a:t>
            </a:r>
            <a:r>
              <a:rPr lang="nn-NO" dirty="0" err="1"/>
              <a:t>rådata</a:t>
            </a:r>
            <a:r>
              <a:rPr lang="nn-NO" dirty="0"/>
              <a:t> – </a:t>
            </a:r>
            <a:r>
              <a:rPr lang="nn-NO" dirty="0" smtClean="0"/>
              <a:t>disse </a:t>
            </a:r>
            <a:r>
              <a:rPr lang="nn-NO" dirty="0"/>
              <a:t>kan </a:t>
            </a:r>
            <a:r>
              <a:rPr lang="nn-NO" dirty="0" err="1" smtClean="0"/>
              <a:t>brukes</a:t>
            </a:r>
            <a:r>
              <a:rPr lang="nn-NO" dirty="0" smtClean="0"/>
              <a:t> i </a:t>
            </a:r>
            <a:r>
              <a:rPr lang="nn-NO" dirty="0"/>
              <a:t>internt evaluerings- og </a:t>
            </a:r>
            <a:r>
              <a:rPr lang="nn-NO" dirty="0" smtClean="0"/>
              <a:t>analysearbeid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68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Mer informasjon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hlinkClick r:id="rId3"/>
              </a:rPr>
              <a:t>nokut.no/studiebarometeret</a:t>
            </a:r>
            <a:endParaRPr lang="nb-NO" dirty="0" smtClean="0"/>
          </a:p>
          <a:p>
            <a:r>
              <a:rPr lang="nb-NO" dirty="0" smtClean="0">
                <a:hlinkClick r:id="rId4"/>
              </a:rPr>
              <a:t>Studiebarometeret på </a:t>
            </a:r>
            <a:r>
              <a:rPr lang="nb-NO" dirty="0" err="1" smtClean="0">
                <a:hlinkClick r:id="rId4"/>
              </a:rPr>
              <a:t>Facebook</a:t>
            </a:r>
            <a:endParaRPr lang="nb-NO" dirty="0" smtClean="0"/>
          </a:p>
          <a:p>
            <a:r>
              <a:rPr lang="nb-NO" dirty="0" err="1" smtClean="0">
                <a:hlinkClick r:id="rId5"/>
              </a:rPr>
              <a:t>studiebarometeret.no</a:t>
            </a:r>
            <a:r>
              <a:rPr lang="nb-NO" dirty="0" smtClean="0"/>
              <a:t> (blir lansert i februar)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UiOs kontaktperson: Anne Grete Grude</a:t>
            </a:r>
            <a:br>
              <a:rPr lang="nb-NO" dirty="0" smtClean="0"/>
            </a:br>
            <a:r>
              <a:rPr lang="nb-NO" dirty="0" smtClean="0">
                <a:hlinkClick r:id="rId6"/>
              </a:rPr>
              <a:t>a.g.grude@admin.uio.no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463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o-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uio-1</Template>
  <TotalTime>4611</TotalTime>
  <Words>195</Words>
  <Application>Microsoft Office PowerPoint</Application>
  <PresentationFormat>Skjermfremvisning (4:3)</PresentationFormat>
  <Paragraphs>57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uio-1</vt:lpstr>
      <vt:lpstr>PowerPoint-presentasjon</vt:lpstr>
      <vt:lpstr>Bakgrunn</vt:lpstr>
      <vt:lpstr>Formålet med undersøkelsen</vt:lpstr>
      <vt:lpstr>Tema for undersøkelsen</vt:lpstr>
      <vt:lpstr>Informasjonsarbeidet ved UiO</vt:lpstr>
      <vt:lpstr>Undersøkelsen er viktig for UiO, fordi:</vt:lpstr>
      <vt:lpstr>Mer informasjon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Oppsummering frå kartlegging i sommar (KLADD)</dc:title>
  <dc:creator>Inger Størseth Haarr</dc:creator>
  <cp:lastModifiedBy>Stine Øfsdahl</cp:lastModifiedBy>
  <cp:revision>164</cp:revision>
  <cp:lastPrinted>2013-09-06T09:12:23Z</cp:lastPrinted>
  <dcterms:created xsi:type="dcterms:W3CDTF">2013-08-11T13:37:55Z</dcterms:created>
  <dcterms:modified xsi:type="dcterms:W3CDTF">2013-09-30T07:24:08Z</dcterms:modified>
</cp:coreProperties>
</file>