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88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ECD05-295C-4A3D-85F8-362A0ED6705F}" type="datetimeFigureOut">
              <a:rPr lang="nb-NO" smtClean="0"/>
              <a:t>06.11.2015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6F803-B6DE-49AE-963D-6C9277382C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5607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C0E73-9560-43B0-AF8C-970781329CE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209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77DA-6451-47DE-BA3D-6EAAD16840D7}" type="datetimeFigureOut">
              <a:rPr lang="nb-NO" smtClean="0"/>
              <a:t>06.11.2015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62BD-4FF9-4C19-8EF0-6F344BAB8C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7800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77DA-6451-47DE-BA3D-6EAAD16840D7}" type="datetimeFigureOut">
              <a:rPr lang="nb-NO" smtClean="0"/>
              <a:t>06.11.2015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62BD-4FF9-4C19-8EF0-6F344BAB8C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790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77DA-6451-47DE-BA3D-6EAAD16840D7}" type="datetimeFigureOut">
              <a:rPr lang="nb-NO" smtClean="0"/>
              <a:t>06.11.2015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62BD-4FF9-4C19-8EF0-6F344BAB8C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703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77DA-6451-47DE-BA3D-6EAAD16840D7}" type="datetimeFigureOut">
              <a:rPr lang="nb-NO" smtClean="0"/>
              <a:t>06.11.2015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62BD-4FF9-4C19-8EF0-6F344BAB8C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0744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77DA-6451-47DE-BA3D-6EAAD16840D7}" type="datetimeFigureOut">
              <a:rPr lang="nb-NO" smtClean="0"/>
              <a:t>06.11.2015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62BD-4FF9-4C19-8EF0-6F344BAB8C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9708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77DA-6451-47DE-BA3D-6EAAD16840D7}" type="datetimeFigureOut">
              <a:rPr lang="nb-NO" smtClean="0"/>
              <a:t>06.11.2015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62BD-4FF9-4C19-8EF0-6F344BAB8C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6223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77DA-6451-47DE-BA3D-6EAAD16840D7}" type="datetimeFigureOut">
              <a:rPr lang="nb-NO" smtClean="0"/>
              <a:t>06.11.2015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62BD-4FF9-4C19-8EF0-6F344BAB8C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3494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77DA-6451-47DE-BA3D-6EAAD16840D7}" type="datetimeFigureOut">
              <a:rPr lang="nb-NO" smtClean="0"/>
              <a:t>06.11.2015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62BD-4FF9-4C19-8EF0-6F344BAB8C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49096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77DA-6451-47DE-BA3D-6EAAD16840D7}" type="datetimeFigureOut">
              <a:rPr lang="nb-NO" smtClean="0"/>
              <a:t>06.11.2015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62BD-4FF9-4C19-8EF0-6F344BAB8C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1485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77DA-6451-47DE-BA3D-6EAAD16840D7}" type="datetimeFigureOut">
              <a:rPr lang="nb-NO" smtClean="0"/>
              <a:t>06.11.2015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62BD-4FF9-4C19-8EF0-6F344BAB8C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5986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77DA-6451-47DE-BA3D-6EAAD16840D7}" type="datetimeFigureOut">
              <a:rPr lang="nb-NO" smtClean="0"/>
              <a:t>06.11.2015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62BD-4FF9-4C19-8EF0-6F344BAB8C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0206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277DA-6451-47DE-BA3D-6EAAD16840D7}" type="datetimeFigureOut">
              <a:rPr lang="nb-NO" smtClean="0"/>
              <a:t>06.11.2015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262BD-4FF9-4C19-8EF0-6F344BAB8C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4878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07504" y="404664"/>
            <a:ext cx="8928992" cy="540395"/>
          </a:xfrm>
          <a:prstGeom prst="rect">
            <a:avLst/>
          </a:prstGeom>
          <a:noFill/>
          <a:ln w="222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9pPr>
          </a:lstStyle>
          <a:p>
            <a:r>
              <a:rPr lang="nb-NO" sz="2400" smtClean="0">
                <a:solidFill>
                  <a:schemeClr val="accent1">
                    <a:lumMod val="75000"/>
                  </a:schemeClr>
                </a:solidFill>
              </a:rPr>
              <a:t>Utdanning som sprenger grenser </a:t>
            </a:r>
          </a:p>
        </p:txBody>
      </p:sp>
      <p:sp>
        <p:nvSpPr>
          <p:cNvPr id="5" name="Plassholder for innhold 2"/>
          <p:cNvSpPr>
            <a:spLocks noGrp="1"/>
          </p:cNvSpPr>
          <p:nvPr>
            <p:ph sz="half" idx="1"/>
          </p:nvPr>
        </p:nvSpPr>
        <p:spPr>
          <a:xfrm>
            <a:off x="107504" y="1052736"/>
            <a:ext cx="8928992" cy="1728192"/>
          </a:xfrm>
          <a:ln w="158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1600" smtClean="0"/>
              <a:t>Utdanningene ved UiO skaper sammenheng og sprenger grenser mellom</a:t>
            </a:r>
          </a:p>
          <a:p>
            <a:r>
              <a:rPr lang="nb-NO" sz="1600" smtClean="0"/>
              <a:t>forskning og utdanning</a:t>
            </a:r>
          </a:p>
          <a:p>
            <a:r>
              <a:rPr lang="nb-NO" sz="1600" smtClean="0"/>
              <a:t>nasjonale og internasjonale læringsareaner</a:t>
            </a:r>
          </a:p>
          <a:p>
            <a:r>
              <a:rPr lang="nb-NO" sz="1600" smtClean="0"/>
              <a:t>kunnskapsområder</a:t>
            </a:r>
          </a:p>
          <a:p>
            <a:r>
              <a:rPr lang="nb-NO" sz="1600" smtClean="0"/>
              <a:t>universitet og samfunn</a:t>
            </a:r>
          </a:p>
          <a:p>
            <a:endParaRPr lang="nb-NO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07504" y="2852936"/>
            <a:ext cx="8928992" cy="3852664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endParaRPr lang="en-US" sz="800" dirty="0" smtClean="0"/>
          </a:p>
          <a:p>
            <a:pPr marL="0" indent="0">
              <a:buFontTx/>
              <a:buNone/>
            </a:pPr>
            <a:r>
              <a:rPr lang="nb-NO" sz="1400" dirty="0" smtClean="0"/>
              <a:t>UiO er et universitet som:</a:t>
            </a:r>
            <a:endParaRPr lang="nb-NO" dirty="0"/>
          </a:p>
          <a:p>
            <a:r>
              <a:rPr lang="nb-NO" sz="1400" dirty="0" smtClean="0"/>
              <a:t>eksperimenterer </a:t>
            </a:r>
            <a:r>
              <a:rPr lang="nb-NO" sz="1400" dirty="0"/>
              <a:t>med </a:t>
            </a:r>
            <a:r>
              <a:rPr lang="nb-NO" sz="1400" dirty="0" smtClean="0"/>
              <a:t>nye </a:t>
            </a:r>
            <a:r>
              <a:rPr lang="nb-NO" sz="1400" dirty="0"/>
              <a:t>former for forskningsdrevet </a:t>
            </a:r>
            <a:r>
              <a:rPr lang="nb-NO" sz="1400" dirty="0" smtClean="0"/>
              <a:t>utdanning og kunnskapsutvikling på tvers av fag</a:t>
            </a:r>
            <a:endParaRPr lang="nb-NO" sz="1400" dirty="0"/>
          </a:p>
          <a:p>
            <a:r>
              <a:rPr lang="nb-NO" sz="1400" dirty="0" smtClean="0"/>
              <a:t>skaper nye samarbeidsformer mellom lærere og studenter</a:t>
            </a:r>
          </a:p>
          <a:p>
            <a:r>
              <a:rPr lang="nb-NO" sz="1400" dirty="0"/>
              <a:t>f</a:t>
            </a:r>
            <a:r>
              <a:rPr lang="nb-NO" sz="1400" dirty="0" smtClean="0"/>
              <a:t>remelsker kritisk tenkning og utdanner kandidater som tar globalt og samfunnsmessig ansvar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FontTx/>
              <a:buNone/>
            </a:pPr>
            <a:r>
              <a:rPr lang="nb-NO" sz="1400" dirty="0" smtClean="0"/>
              <a:t>UiO-lærerne:</a:t>
            </a:r>
            <a:endParaRPr lang="nb-NO" sz="1400" dirty="0"/>
          </a:p>
          <a:p>
            <a:r>
              <a:rPr lang="nb-NO" sz="1400" dirty="0"/>
              <a:t>inkluderer studentene i forskningsbaserte prosjekter og arbeidsformer</a:t>
            </a:r>
          </a:p>
          <a:p>
            <a:r>
              <a:rPr lang="nb-NO" sz="1400" dirty="0"/>
              <a:t>fremmer et  godt læringsmiljø preget av dialog og samspill</a:t>
            </a:r>
          </a:p>
          <a:p>
            <a:r>
              <a:rPr lang="nb-NO" sz="1400" dirty="0"/>
              <a:t>har høye ambisjoner til egen undervisning og utvikler gode internasjonale læringsarenaer</a:t>
            </a:r>
          </a:p>
          <a:p>
            <a:pPr marL="0" indent="0">
              <a:buFontTx/>
              <a:buNone/>
            </a:pPr>
            <a:endParaRPr lang="en-US" sz="1400" dirty="0" smtClean="0"/>
          </a:p>
          <a:p>
            <a:pPr marL="0" indent="0">
              <a:buFontTx/>
              <a:buNone/>
            </a:pPr>
            <a:r>
              <a:rPr lang="en-US" sz="1400" dirty="0" smtClean="0"/>
              <a:t>UiO-studentene: </a:t>
            </a:r>
          </a:p>
          <a:p>
            <a:r>
              <a:rPr lang="nb-NO" sz="1400" dirty="0" smtClean="0"/>
              <a:t>deltar aktivt i forskningsbasert undervisning og er engasjerte i ulike læringsaktiviteter</a:t>
            </a:r>
          </a:p>
          <a:p>
            <a:r>
              <a:rPr lang="nb-NO" sz="1400" dirty="0" smtClean="0"/>
              <a:t>tar medansvar for å skape et  godt læringsmiljø </a:t>
            </a:r>
          </a:p>
          <a:p>
            <a:r>
              <a:rPr lang="nb-NO" sz="1400" dirty="0" smtClean="0"/>
              <a:t>er </a:t>
            </a:r>
            <a:r>
              <a:rPr lang="nb-NO" sz="1400" dirty="0"/>
              <a:t>spørrende, </a:t>
            </a:r>
            <a:r>
              <a:rPr lang="nb-NO" sz="1400" dirty="0" smtClean="0"/>
              <a:t>kritiske </a:t>
            </a:r>
            <a:r>
              <a:rPr lang="nb-NO" sz="1400" dirty="0"/>
              <a:t>og utforskende i </a:t>
            </a:r>
            <a:r>
              <a:rPr lang="nb-NO" sz="1400" dirty="0" smtClean="0"/>
              <a:t>sin </a:t>
            </a:r>
            <a:r>
              <a:rPr lang="nb-NO" sz="1400" dirty="0"/>
              <a:t>tilnærming til kunnskap og globale problemstillinger</a:t>
            </a:r>
          </a:p>
          <a:p>
            <a:pPr marL="0" indent="0">
              <a:buFontTx/>
              <a:buNone/>
            </a:pPr>
            <a:r>
              <a:rPr lang="nb-NO" sz="1400" dirty="0" smtClean="0"/>
              <a:t/>
            </a:r>
            <a:br>
              <a:rPr lang="nb-NO" sz="1400" dirty="0" smtClean="0"/>
            </a:br>
            <a:endParaRPr lang="nb-NO" sz="1400" dirty="0"/>
          </a:p>
          <a:p>
            <a:pPr marL="0" indent="0">
              <a:buNone/>
            </a:pPr>
            <a:endParaRPr lang="nb-NO" sz="1400" dirty="0" smtClean="0"/>
          </a:p>
          <a:p>
            <a:pPr>
              <a:buFont typeface="Arial" pitchFamily="34" charset="0"/>
              <a:buChar char="•"/>
              <a:defRPr/>
            </a:pPr>
            <a:endParaRPr lang="nb-NO" sz="1600" dirty="0" smtClean="0"/>
          </a:p>
          <a:p>
            <a:endParaRPr lang="nb-NO" sz="1600" dirty="0" smtClean="0"/>
          </a:p>
          <a:p>
            <a:pPr marL="0" indent="0">
              <a:buFontTx/>
              <a:buNone/>
            </a:pPr>
            <a:r>
              <a:rPr lang="nb-NO" sz="1600" dirty="0" smtClean="0"/>
              <a:t>fremelsker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52575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127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Berit Karseth</dc:creator>
  <cp:lastModifiedBy>Kirsti Margrethe Mortensen</cp:lastModifiedBy>
  <cp:revision>19</cp:revision>
  <dcterms:created xsi:type="dcterms:W3CDTF">2015-11-04T07:31:45Z</dcterms:created>
  <dcterms:modified xsi:type="dcterms:W3CDTF">2015-11-06T16:27:34Z</dcterms:modified>
</cp:coreProperties>
</file>