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0"/>
  </p:notesMasterIdLst>
  <p:handoutMasterIdLst>
    <p:handoutMasterId r:id="rId11"/>
  </p:handoutMasterIdLst>
  <p:sldIdLst>
    <p:sldId id="301" r:id="rId3"/>
    <p:sldId id="300" r:id="rId4"/>
    <p:sldId id="303" r:id="rId5"/>
    <p:sldId id="296" r:id="rId6"/>
    <p:sldId id="297" r:id="rId7"/>
    <p:sldId id="293" r:id="rId8"/>
    <p:sldId id="304" r:id="rId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01F"/>
    <a:srgbClr val="F2F2F2"/>
    <a:srgbClr val="FFFFFF"/>
    <a:srgbClr val="F6F6F6"/>
    <a:srgbClr val="F8F8F8"/>
    <a:srgbClr val="EEEEEE"/>
    <a:srgbClr val="E5E5E5"/>
    <a:srgbClr val="E9E9E9"/>
    <a:srgbClr val="F4F4F4"/>
    <a:srgbClr val="6F6F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5" autoAdjust="0"/>
    <p:restoredTop sz="74568" autoAdjust="0"/>
  </p:normalViewPr>
  <p:slideViewPr>
    <p:cSldViewPr snapToGrid="0">
      <p:cViewPr varScale="1">
        <p:scale>
          <a:sx n="55" d="100"/>
          <a:sy n="55" d="100"/>
        </p:scale>
        <p:origin x="582" y="78"/>
      </p:cViewPr>
      <p:guideLst>
        <p:guide pos="3839"/>
        <p:guide orient="horz" pos="2160"/>
      </p:guideLst>
    </p:cSldViewPr>
  </p:slideViewPr>
  <p:notesTextViewPr>
    <p:cViewPr>
      <p:scale>
        <a:sx n="1" d="1"/>
        <a:sy n="1" d="1"/>
      </p:scale>
      <p:origin x="0" y="0"/>
    </p:cViewPr>
  </p:notesTextViewPr>
  <p:notesViewPr>
    <p:cSldViewPr snapToGrid="0">
      <p:cViewPr varScale="1">
        <p:scale>
          <a:sx n="105" d="100"/>
          <a:sy n="105" d="100"/>
        </p:scale>
        <p:origin x="327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120137885106654E-4"/>
          <c:y val="0"/>
          <c:w val="0.97188049350639683"/>
          <c:h val="0.90174019034111463"/>
        </c:manualLayout>
      </c:layout>
      <c:lineChart>
        <c:grouping val="standard"/>
        <c:varyColors val="0"/>
        <c:ser>
          <c:idx val="0"/>
          <c:order val="0"/>
          <c:tx>
            <c:strRef>
              <c:f>Sheet1!$B$1</c:f>
              <c:strCache>
                <c:ptCount val="1"/>
                <c:pt idx="0">
                  <c:v>Column1</c:v>
                </c:pt>
              </c:strCache>
            </c:strRef>
          </c:tx>
          <c:spPr>
            <a:ln w="25400" cap="rnd">
              <a:solidFill>
                <a:srgbClr val="C1001F"/>
              </a:solidFill>
              <a:round/>
            </a:ln>
            <a:effectLst/>
          </c:spPr>
          <c:marker>
            <c:symbol val="none"/>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layout>
                <c:manualLayout>
                  <c:x val="-3.2088149602073929E-2"/>
                  <c:y val="-5.84233170961806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6451236574493227E-2"/>
                  <c:y val="-4.94351144659991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7710948154514624E-2"/>
                  <c:y val="-4.718806380845370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9965713365546884E-2"/>
                  <c:y val="-5.168216512354451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4621687237256605E-2"/>
                  <c:y val="-3.595281052072656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2074035126933957E-2"/>
                  <c:y val="-4.04469118358173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noFill/>
                    </a:ln>
                    <a:effectLst/>
                  </c:spPr>
                </c15:leaderLines>
              </c:ext>
            </c:extLst>
          </c:dLbls>
          <c:cat>
            <c:strRef>
              <c:f>Sheet1!$A$2:$A$9</c:f>
              <c:strCache>
                <c:ptCount val="8"/>
                <c:pt idx="0">
                  <c:v>H11</c:v>
                </c:pt>
                <c:pt idx="1">
                  <c:v>V12</c:v>
                </c:pt>
                <c:pt idx="2">
                  <c:v>H12</c:v>
                </c:pt>
                <c:pt idx="3">
                  <c:v>V13</c:v>
                </c:pt>
                <c:pt idx="4">
                  <c:v>H13</c:v>
                </c:pt>
                <c:pt idx="5">
                  <c:v>V14</c:v>
                </c:pt>
                <c:pt idx="6">
                  <c:v>H14</c:v>
                </c:pt>
                <c:pt idx="7">
                  <c:v>V15</c:v>
                </c:pt>
              </c:strCache>
            </c:strRef>
          </c:cat>
          <c:val>
            <c:numRef>
              <c:f>Sheet1!$B$2:$B$9</c:f>
              <c:numCache>
                <c:formatCode>General</c:formatCode>
                <c:ptCount val="8"/>
                <c:pt idx="0">
                  <c:v>0</c:v>
                </c:pt>
                <c:pt idx="1">
                  <c:v>0</c:v>
                </c:pt>
                <c:pt idx="2">
                  <c:v>200</c:v>
                </c:pt>
                <c:pt idx="3">
                  <c:v>800</c:v>
                </c:pt>
                <c:pt idx="4">
                  <c:v>1500</c:v>
                </c:pt>
                <c:pt idx="5">
                  <c:v>1700</c:v>
                </c:pt>
                <c:pt idx="6">
                  <c:v>2700</c:v>
                </c:pt>
                <c:pt idx="7">
                  <c:v>4500</c:v>
                </c:pt>
              </c:numCache>
            </c:numRef>
          </c:val>
          <c:smooth val="0"/>
        </c:ser>
        <c:dLbls>
          <c:dLblPos val="ctr"/>
          <c:showLegendKey val="0"/>
          <c:showVal val="1"/>
          <c:showCatName val="0"/>
          <c:showSerName val="0"/>
          <c:showPercent val="0"/>
          <c:showBubbleSize val="0"/>
        </c:dLbls>
        <c:dropLines>
          <c:spPr>
            <a:ln w="9525" cap="flat" cmpd="sng" algn="ctr">
              <a:solidFill>
                <a:srgbClr val="6F6F6F"/>
              </a:solidFill>
              <a:round/>
            </a:ln>
            <a:effectLst/>
          </c:spPr>
        </c:dropLines>
        <c:smooth val="0"/>
        <c:axId val="289247984"/>
        <c:axId val="289248376"/>
      </c:lineChart>
      <c:catAx>
        <c:axId val="2892479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spc="30" baseline="0">
                <a:solidFill>
                  <a:schemeClr val="tx2"/>
                </a:solidFill>
                <a:latin typeface="+mn-lt"/>
                <a:ea typeface="+mn-ea"/>
                <a:cs typeface="+mn-cs"/>
              </a:defRPr>
            </a:pPr>
            <a:endParaRPr lang="nb-NO"/>
          </a:p>
        </c:txPr>
        <c:crossAx val="289248376"/>
        <c:crosses val="autoZero"/>
        <c:auto val="1"/>
        <c:lblAlgn val="ctr"/>
        <c:lblOffset val="100"/>
        <c:noMultiLvlLbl val="0"/>
      </c:catAx>
      <c:valAx>
        <c:axId val="289248376"/>
        <c:scaling>
          <c:orientation val="minMax"/>
        </c:scaling>
        <c:delete val="1"/>
        <c:axPos val="l"/>
        <c:numFmt formatCode="General" sourceLinked="1"/>
        <c:majorTickMark val="none"/>
        <c:minorTickMark val="none"/>
        <c:tickLblPos val="nextTo"/>
        <c:crossAx val="28924798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8">
  <cs:axisTitle>
    <cs:lnRef idx="0"/>
    <cs:fillRef idx="0"/>
    <cs:effectRef idx="0"/>
    <cs:fontRef idx="minor">
      <a:schemeClr val="lt1"/>
    </cs:fontRef>
    <cs:defRPr sz="1197" b="1" kern="1200"/>
  </cs:axisTitle>
  <cs:categoryAxis>
    <cs:lnRef idx="0">
      <cs:styleClr val="0"/>
    </cs:lnRef>
    <cs:fillRef idx="0"/>
    <cs:effectRef idx="0"/>
    <cs:fontRef idx="minor">
      <a:schemeClr val="lt1"/>
    </cs:fontRef>
    <cs:defRPr sz="1197" kern="1200" spc="3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lt1">
            <a:lumMod val="85000"/>
          </a:schemeClr>
        </a:solidFill>
        <a:round/>
      </a:ln>
    </cs:spPr>
    <cs:defRPr sz="1330" kern="1200"/>
  </cs:chartArea>
  <cs:dataLabel>
    <cs:lnRef idx="0"/>
    <cs:fillRef idx="0">
      <cs:styleClr val="0"/>
    </cs:fillRef>
    <cs:effectRef idx="0"/>
    <cs:fontRef idx="minor">
      <a:schemeClr val="lt1"/>
    </cs:fontRef>
    <cs:spPr>
      <a:solidFill>
        <a:schemeClr val="phClr"/>
      </a:solidFill>
    </cs:spPr>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5400"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cs:spPr>
  </cs:dataPointMarker>
  <cs:dataPointMarkerLayout symbol="circle" size="14"/>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9E561C-CF07-4341-B8C2-A2EC3B40BB20}" type="doc">
      <dgm:prSet loTypeId="urn:microsoft.com/office/officeart/2005/8/layout/cycle8" loCatId="cycle" qsTypeId="urn:microsoft.com/office/officeart/2005/8/quickstyle/simple1" qsCatId="simple" csTypeId="urn:microsoft.com/office/officeart/2005/8/colors/accent4_1" csCatId="accent4" phldr="1"/>
      <dgm:spPr/>
    </dgm:pt>
    <dgm:pt modelId="{009F6FC6-1370-4CB3-B229-A510217B9208}">
      <dgm:prSet phldrT="[Text]"/>
      <dgm:spPr/>
      <dgm:t>
        <a:bodyPr/>
        <a:lstStyle/>
        <a:p>
          <a:r>
            <a:rPr lang="nb-NO" b="1" dirty="0" smtClean="0"/>
            <a:t>teknologi</a:t>
          </a:r>
        </a:p>
      </dgm:t>
    </dgm:pt>
    <dgm:pt modelId="{DCEFE7BD-BB35-4153-BA94-0FFD7233BA0C}" type="parTrans" cxnId="{592C3F89-B3B6-43AB-883F-A9C094AF0DCD}">
      <dgm:prSet/>
      <dgm:spPr/>
      <dgm:t>
        <a:bodyPr/>
        <a:lstStyle/>
        <a:p>
          <a:endParaRPr lang="nb-NO"/>
        </a:p>
      </dgm:t>
    </dgm:pt>
    <dgm:pt modelId="{E8009826-ED61-429F-9058-E52D5C994AD6}" type="sibTrans" cxnId="{592C3F89-B3B6-43AB-883F-A9C094AF0DCD}">
      <dgm:prSet/>
      <dgm:spPr/>
      <dgm:t>
        <a:bodyPr/>
        <a:lstStyle/>
        <a:p>
          <a:endParaRPr lang="nb-NO"/>
        </a:p>
      </dgm:t>
    </dgm:pt>
    <dgm:pt modelId="{2271367D-118F-49C6-8ED5-AAB62F44FD24}">
      <dgm:prSet phldrT="[Text]"/>
      <dgm:spPr/>
      <dgm:t>
        <a:bodyPr/>
        <a:lstStyle/>
        <a:p>
          <a:r>
            <a:rPr lang="nb-NO" b="1" dirty="0" smtClean="0"/>
            <a:t>organisasjon</a:t>
          </a:r>
          <a:endParaRPr lang="nb-NO" b="1" dirty="0"/>
        </a:p>
      </dgm:t>
    </dgm:pt>
    <dgm:pt modelId="{B5E85378-CC08-46C3-9F66-04E5FD77639E}" type="parTrans" cxnId="{C24332A0-D995-4B30-8E8C-B43172168CD5}">
      <dgm:prSet/>
      <dgm:spPr/>
      <dgm:t>
        <a:bodyPr/>
        <a:lstStyle/>
        <a:p>
          <a:endParaRPr lang="nb-NO"/>
        </a:p>
      </dgm:t>
    </dgm:pt>
    <dgm:pt modelId="{75B58171-BF1B-432F-BFE1-9E0E94B24F5D}" type="sibTrans" cxnId="{C24332A0-D995-4B30-8E8C-B43172168CD5}">
      <dgm:prSet/>
      <dgm:spPr/>
      <dgm:t>
        <a:bodyPr/>
        <a:lstStyle/>
        <a:p>
          <a:endParaRPr lang="nb-NO"/>
        </a:p>
      </dgm:t>
    </dgm:pt>
    <dgm:pt modelId="{C4E9C681-F04D-41A9-8DCE-03C0997B1421}">
      <dgm:prSet phldrT="[Text]"/>
      <dgm:spPr/>
      <dgm:t>
        <a:bodyPr/>
        <a:lstStyle/>
        <a:p>
          <a:r>
            <a:rPr lang="nb-NO" b="1" dirty="0" smtClean="0"/>
            <a:t>regelverk</a:t>
          </a:r>
          <a:endParaRPr lang="nb-NO" b="1" dirty="0"/>
        </a:p>
      </dgm:t>
    </dgm:pt>
    <dgm:pt modelId="{FD8C45FA-79D9-42AA-A6B9-4E0F33F5F7F7}" type="parTrans" cxnId="{96CCF6F6-2BFD-4A45-872C-8E5E6B11D56E}">
      <dgm:prSet/>
      <dgm:spPr/>
      <dgm:t>
        <a:bodyPr/>
        <a:lstStyle/>
        <a:p>
          <a:endParaRPr lang="nb-NO"/>
        </a:p>
      </dgm:t>
    </dgm:pt>
    <dgm:pt modelId="{6BCCEF35-E4D8-4125-818C-DE22E8A59A82}" type="sibTrans" cxnId="{96CCF6F6-2BFD-4A45-872C-8E5E6B11D56E}">
      <dgm:prSet/>
      <dgm:spPr/>
      <dgm:t>
        <a:bodyPr/>
        <a:lstStyle/>
        <a:p>
          <a:endParaRPr lang="nb-NO"/>
        </a:p>
      </dgm:t>
    </dgm:pt>
    <dgm:pt modelId="{37041D1F-C137-463B-88F6-CC0AFDBD7C8A}">
      <dgm:prSet phldrT="[Text]"/>
      <dgm:spPr/>
      <dgm:t>
        <a:bodyPr/>
        <a:lstStyle/>
        <a:p>
          <a:r>
            <a:rPr lang="nb-NO" b="1" dirty="0" smtClean="0"/>
            <a:t>pedagogikk</a:t>
          </a:r>
          <a:endParaRPr lang="nb-NO" b="1" dirty="0"/>
        </a:p>
      </dgm:t>
    </dgm:pt>
    <dgm:pt modelId="{BE28656F-B77B-4EBF-BEF7-A334F45757E7}" type="parTrans" cxnId="{5DEBAF1C-2C0C-4385-B5A4-8AC0E914E39B}">
      <dgm:prSet/>
      <dgm:spPr/>
      <dgm:t>
        <a:bodyPr/>
        <a:lstStyle/>
        <a:p>
          <a:endParaRPr lang="nb-NO"/>
        </a:p>
      </dgm:t>
    </dgm:pt>
    <dgm:pt modelId="{8FD67824-C8F7-4379-A887-1DF0DFEAEFCA}" type="sibTrans" cxnId="{5DEBAF1C-2C0C-4385-B5A4-8AC0E914E39B}">
      <dgm:prSet/>
      <dgm:spPr/>
      <dgm:t>
        <a:bodyPr/>
        <a:lstStyle/>
        <a:p>
          <a:endParaRPr lang="nb-NO"/>
        </a:p>
      </dgm:t>
    </dgm:pt>
    <dgm:pt modelId="{D14C681C-40BB-418D-B505-468E24740437}" type="pres">
      <dgm:prSet presAssocID="{139E561C-CF07-4341-B8C2-A2EC3B40BB20}" presName="compositeShape" presStyleCnt="0">
        <dgm:presLayoutVars>
          <dgm:chMax val="7"/>
          <dgm:dir/>
          <dgm:resizeHandles val="exact"/>
        </dgm:presLayoutVars>
      </dgm:prSet>
      <dgm:spPr/>
    </dgm:pt>
    <dgm:pt modelId="{74EA2E3E-DE6F-4040-85EF-70EC2DEE03D5}" type="pres">
      <dgm:prSet presAssocID="{139E561C-CF07-4341-B8C2-A2EC3B40BB20}" presName="wedge1" presStyleLbl="node1" presStyleIdx="0" presStyleCnt="4"/>
      <dgm:spPr/>
      <dgm:t>
        <a:bodyPr/>
        <a:lstStyle/>
        <a:p>
          <a:endParaRPr lang="nb-NO"/>
        </a:p>
      </dgm:t>
    </dgm:pt>
    <dgm:pt modelId="{6BB02BAE-93D9-48A2-A2A1-F0E959837311}" type="pres">
      <dgm:prSet presAssocID="{139E561C-CF07-4341-B8C2-A2EC3B40BB20}" presName="dummy1a" presStyleCnt="0"/>
      <dgm:spPr/>
    </dgm:pt>
    <dgm:pt modelId="{73784ECA-B1FC-4995-B92D-24A3038FC6ED}" type="pres">
      <dgm:prSet presAssocID="{139E561C-CF07-4341-B8C2-A2EC3B40BB20}" presName="dummy1b" presStyleCnt="0"/>
      <dgm:spPr/>
    </dgm:pt>
    <dgm:pt modelId="{5E796B98-0F48-4C69-9047-DE6E86AA95B9}" type="pres">
      <dgm:prSet presAssocID="{139E561C-CF07-4341-B8C2-A2EC3B40BB20}" presName="wedge1Tx" presStyleLbl="node1" presStyleIdx="0" presStyleCnt="4">
        <dgm:presLayoutVars>
          <dgm:chMax val="0"/>
          <dgm:chPref val="0"/>
          <dgm:bulletEnabled val="1"/>
        </dgm:presLayoutVars>
      </dgm:prSet>
      <dgm:spPr/>
      <dgm:t>
        <a:bodyPr/>
        <a:lstStyle/>
        <a:p>
          <a:endParaRPr lang="nb-NO"/>
        </a:p>
      </dgm:t>
    </dgm:pt>
    <dgm:pt modelId="{05A5C0D0-C2AF-493D-B4C0-27CDD54170DC}" type="pres">
      <dgm:prSet presAssocID="{139E561C-CF07-4341-B8C2-A2EC3B40BB20}" presName="wedge2" presStyleLbl="node1" presStyleIdx="1" presStyleCnt="4"/>
      <dgm:spPr/>
      <dgm:t>
        <a:bodyPr/>
        <a:lstStyle/>
        <a:p>
          <a:endParaRPr lang="nb-NO"/>
        </a:p>
      </dgm:t>
    </dgm:pt>
    <dgm:pt modelId="{67EA2F37-E3FA-45C3-8BFD-ED0156EBFB2E}" type="pres">
      <dgm:prSet presAssocID="{139E561C-CF07-4341-B8C2-A2EC3B40BB20}" presName="dummy2a" presStyleCnt="0"/>
      <dgm:spPr/>
    </dgm:pt>
    <dgm:pt modelId="{1AA9AD39-4943-48AE-AFB6-1CB1C73F1F4C}" type="pres">
      <dgm:prSet presAssocID="{139E561C-CF07-4341-B8C2-A2EC3B40BB20}" presName="dummy2b" presStyleCnt="0"/>
      <dgm:spPr/>
    </dgm:pt>
    <dgm:pt modelId="{792F3EEE-20AF-46F9-ACFC-6D2F7EB15CB8}" type="pres">
      <dgm:prSet presAssocID="{139E561C-CF07-4341-B8C2-A2EC3B40BB20}" presName="wedge2Tx" presStyleLbl="node1" presStyleIdx="1" presStyleCnt="4">
        <dgm:presLayoutVars>
          <dgm:chMax val="0"/>
          <dgm:chPref val="0"/>
          <dgm:bulletEnabled val="1"/>
        </dgm:presLayoutVars>
      </dgm:prSet>
      <dgm:spPr/>
      <dgm:t>
        <a:bodyPr/>
        <a:lstStyle/>
        <a:p>
          <a:endParaRPr lang="nb-NO"/>
        </a:p>
      </dgm:t>
    </dgm:pt>
    <dgm:pt modelId="{FEC312E3-CB63-40B4-B82A-57AF02E6263D}" type="pres">
      <dgm:prSet presAssocID="{139E561C-CF07-4341-B8C2-A2EC3B40BB20}" presName="wedge3" presStyleLbl="node1" presStyleIdx="2" presStyleCnt="4"/>
      <dgm:spPr/>
      <dgm:t>
        <a:bodyPr/>
        <a:lstStyle/>
        <a:p>
          <a:endParaRPr lang="nb-NO"/>
        </a:p>
      </dgm:t>
    </dgm:pt>
    <dgm:pt modelId="{2415B944-811F-4FC2-AB08-2AF64EC89EBD}" type="pres">
      <dgm:prSet presAssocID="{139E561C-CF07-4341-B8C2-A2EC3B40BB20}" presName="dummy3a" presStyleCnt="0"/>
      <dgm:spPr/>
    </dgm:pt>
    <dgm:pt modelId="{90B94C6C-1BA8-4A1B-A97B-4B0895208994}" type="pres">
      <dgm:prSet presAssocID="{139E561C-CF07-4341-B8C2-A2EC3B40BB20}" presName="dummy3b" presStyleCnt="0"/>
      <dgm:spPr/>
    </dgm:pt>
    <dgm:pt modelId="{4CA8CE57-0F0A-41C7-A59C-87824AAD390A}" type="pres">
      <dgm:prSet presAssocID="{139E561C-CF07-4341-B8C2-A2EC3B40BB20}" presName="wedge3Tx" presStyleLbl="node1" presStyleIdx="2" presStyleCnt="4">
        <dgm:presLayoutVars>
          <dgm:chMax val="0"/>
          <dgm:chPref val="0"/>
          <dgm:bulletEnabled val="1"/>
        </dgm:presLayoutVars>
      </dgm:prSet>
      <dgm:spPr/>
      <dgm:t>
        <a:bodyPr/>
        <a:lstStyle/>
        <a:p>
          <a:endParaRPr lang="nb-NO"/>
        </a:p>
      </dgm:t>
    </dgm:pt>
    <dgm:pt modelId="{ABCFBE4F-EFCB-44D2-A920-C0BB9962FB65}" type="pres">
      <dgm:prSet presAssocID="{139E561C-CF07-4341-B8C2-A2EC3B40BB20}" presName="wedge4" presStyleLbl="node1" presStyleIdx="3" presStyleCnt="4"/>
      <dgm:spPr/>
      <dgm:t>
        <a:bodyPr/>
        <a:lstStyle/>
        <a:p>
          <a:endParaRPr lang="nb-NO"/>
        </a:p>
      </dgm:t>
    </dgm:pt>
    <dgm:pt modelId="{A60ADF07-182F-4711-8645-51FFB9C0FF72}" type="pres">
      <dgm:prSet presAssocID="{139E561C-CF07-4341-B8C2-A2EC3B40BB20}" presName="dummy4a" presStyleCnt="0"/>
      <dgm:spPr/>
    </dgm:pt>
    <dgm:pt modelId="{4AB0AC10-F006-4626-A762-B867E600BF20}" type="pres">
      <dgm:prSet presAssocID="{139E561C-CF07-4341-B8C2-A2EC3B40BB20}" presName="dummy4b" presStyleCnt="0"/>
      <dgm:spPr/>
    </dgm:pt>
    <dgm:pt modelId="{208A84B9-77A5-49E1-AC71-1E1B30640A3A}" type="pres">
      <dgm:prSet presAssocID="{139E561C-CF07-4341-B8C2-A2EC3B40BB20}" presName="wedge4Tx" presStyleLbl="node1" presStyleIdx="3" presStyleCnt="4">
        <dgm:presLayoutVars>
          <dgm:chMax val="0"/>
          <dgm:chPref val="0"/>
          <dgm:bulletEnabled val="1"/>
        </dgm:presLayoutVars>
      </dgm:prSet>
      <dgm:spPr/>
      <dgm:t>
        <a:bodyPr/>
        <a:lstStyle/>
        <a:p>
          <a:endParaRPr lang="nb-NO"/>
        </a:p>
      </dgm:t>
    </dgm:pt>
    <dgm:pt modelId="{B9557740-17B2-46C3-BBA0-DD340469DC1E}" type="pres">
      <dgm:prSet presAssocID="{E8009826-ED61-429F-9058-E52D5C994AD6}" presName="arrowWedge1" presStyleLbl="fgSibTrans2D1" presStyleIdx="0" presStyleCnt="4"/>
      <dgm:spPr>
        <a:solidFill>
          <a:srgbClr val="C1001F"/>
        </a:solidFill>
      </dgm:spPr>
    </dgm:pt>
    <dgm:pt modelId="{F5544FB2-ECE1-4D27-8ABB-7DD5BBE99008}" type="pres">
      <dgm:prSet presAssocID="{75B58171-BF1B-432F-BFE1-9E0E94B24F5D}" presName="arrowWedge2" presStyleLbl="fgSibTrans2D1" presStyleIdx="1" presStyleCnt="4"/>
      <dgm:spPr>
        <a:solidFill>
          <a:srgbClr val="C1001F"/>
        </a:solidFill>
      </dgm:spPr>
    </dgm:pt>
    <dgm:pt modelId="{5E0C64D2-305D-4BAA-9E60-ED88286FD35A}" type="pres">
      <dgm:prSet presAssocID="{6BCCEF35-E4D8-4125-818C-DE22E8A59A82}" presName="arrowWedge3" presStyleLbl="fgSibTrans2D1" presStyleIdx="2" presStyleCnt="4"/>
      <dgm:spPr>
        <a:solidFill>
          <a:srgbClr val="C1001F"/>
        </a:solidFill>
      </dgm:spPr>
    </dgm:pt>
    <dgm:pt modelId="{03B0598C-CBF3-4BE1-99F5-00F3A43EF088}" type="pres">
      <dgm:prSet presAssocID="{8FD67824-C8F7-4379-A887-1DF0DFEAEFCA}" presName="arrowWedge4" presStyleLbl="fgSibTrans2D1" presStyleIdx="3" presStyleCnt="4"/>
      <dgm:spPr/>
    </dgm:pt>
  </dgm:ptLst>
  <dgm:cxnLst>
    <dgm:cxn modelId="{5DEBAF1C-2C0C-4385-B5A4-8AC0E914E39B}" srcId="{139E561C-CF07-4341-B8C2-A2EC3B40BB20}" destId="{37041D1F-C137-463B-88F6-CC0AFDBD7C8A}" srcOrd="3" destOrd="0" parTransId="{BE28656F-B77B-4EBF-BEF7-A334F45757E7}" sibTransId="{8FD67824-C8F7-4379-A887-1DF0DFEAEFCA}"/>
    <dgm:cxn modelId="{B1A54AB0-B81E-4C69-B0CA-E6FA01BA27B6}" type="presOf" srcId="{C4E9C681-F04D-41A9-8DCE-03C0997B1421}" destId="{4CA8CE57-0F0A-41C7-A59C-87824AAD390A}" srcOrd="1" destOrd="0" presId="urn:microsoft.com/office/officeart/2005/8/layout/cycle8"/>
    <dgm:cxn modelId="{AE871AE1-7B01-424F-BF89-0D342F7384FC}" type="presOf" srcId="{009F6FC6-1370-4CB3-B229-A510217B9208}" destId="{74EA2E3E-DE6F-4040-85EF-70EC2DEE03D5}" srcOrd="0" destOrd="0" presId="urn:microsoft.com/office/officeart/2005/8/layout/cycle8"/>
    <dgm:cxn modelId="{7224555B-BB92-439D-8096-60909A61D9DE}" type="presOf" srcId="{37041D1F-C137-463B-88F6-CC0AFDBD7C8A}" destId="{ABCFBE4F-EFCB-44D2-A920-C0BB9962FB65}" srcOrd="0" destOrd="0" presId="urn:microsoft.com/office/officeart/2005/8/layout/cycle8"/>
    <dgm:cxn modelId="{2B4AF57A-67F3-43BF-81BB-9A906877CACA}" type="presOf" srcId="{2271367D-118F-49C6-8ED5-AAB62F44FD24}" destId="{792F3EEE-20AF-46F9-ACFC-6D2F7EB15CB8}" srcOrd="1" destOrd="0" presId="urn:microsoft.com/office/officeart/2005/8/layout/cycle8"/>
    <dgm:cxn modelId="{96CCF6F6-2BFD-4A45-872C-8E5E6B11D56E}" srcId="{139E561C-CF07-4341-B8C2-A2EC3B40BB20}" destId="{C4E9C681-F04D-41A9-8DCE-03C0997B1421}" srcOrd="2" destOrd="0" parTransId="{FD8C45FA-79D9-42AA-A6B9-4E0F33F5F7F7}" sibTransId="{6BCCEF35-E4D8-4125-818C-DE22E8A59A82}"/>
    <dgm:cxn modelId="{83451F25-B6FB-4879-BEED-8C6A11CEF396}" type="presOf" srcId="{C4E9C681-F04D-41A9-8DCE-03C0997B1421}" destId="{FEC312E3-CB63-40B4-B82A-57AF02E6263D}" srcOrd="0" destOrd="0" presId="urn:microsoft.com/office/officeart/2005/8/layout/cycle8"/>
    <dgm:cxn modelId="{11FC76F5-3C2A-40B8-972B-202829F50181}" type="presOf" srcId="{009F6FC6-1370-4CB3-B229-A510217B9208}" destId="{5E796B98-0F48-4C69-9047-DE6E86AA95B9}" srcOrd="1" destOrd="0" presId="urn:microsoft.com/office/officeart/2005/8/layout/cycle8"/>
    <dgm:cxn modelId="{C24332A0-D995-4B30-8E8C-B43172168CD5}" srcId="{139E561C-CF07-4341-B8C2-A2EC3B40BB20}" destId="{2271367D-118F-49C6-8ED5-AAB62F44FD24}" srcOrd="1" destOrd="0" parTransId="{B5E85378-CC08-46C3-9F66-04E5FD77639E}" sibTransId="{75B58171-BF1B-432F-BFE1-9E0E94B24F5D}"/>
    <dgm:cxn modelId="{A3EAC564-22F2-4E21-93C2-AF2CD7D35CFB}" type="presOf" srcId="{139E561C-CF07-4341-B8C2-A2EC3B40BB20}" destId="{D14C681C-40BB-418D-B505-468E24740437}" srcOrd="0" destOrd="0" presId="urn:microsoft.com/office/officeart/2005/8/layout/cycle8"/>
    <dgm:cxn modelId="{1E4AE2D0-F578-463E-87FB-8E38FC2CBB74}" type="presOf" srcId="{37041D1F-C137-463B-88F6-CC0AFDBD7C8A}" destId="{208A84B9-77A5-49E1-AC71-1E1B30640A3A}" srcOrd="1" destOrd="0" presId="urn:microsoft.com/office/officeart/2005/8/layout/cycle8"/>
    <dgm:cxn modelId="{592C3F89-B3B6-43AB-883F-A9C094AF0DCD}" srcId="{139E561C-CF07-4341-B8C2-A2EC3B40BB20}" destId="{009F6FC6-1370-4CB3-B229-A510217B9208}" srcOrd="0" destOrd="0" parTransId="{DCEFE7BD-BB35-4153-BA94-0FFD7233BA0C}" sibTransId="{E8009826-ED61-429F-9058-E52D5C994AD6}"/>
    <dgm:cxn modelId="{FA150A52-7C1F-477D-B7B0-98256674F194}" type="presOf" srcId="{2271367D-118F-49C6-8ED5-AAB62F44FD24}" destId="{05A5C0D0-C2AF-493D-B4C0-27CDD54170DC}" srcOrd="0" destOrd="0" presId="urn:microsoft.com/office/officeart/2005/8/layout/cycle8"/>
    <dgm:cxn modelId="{CA756521-70C9-4677-9E83-571A3A43D988}" type="presParOf" srcId="{D14C681C-40BB-418D-B505-468E24740437}" destId="{74EA2E3E-DE6F-4040-85EF-70EC2DEE03D5}" srcOrd="0" destOrd="0" presId="urn:microsoft.com/office/officeart/2005/8/layout/cycle8"/>
    <dgm:cxn modelId="{8049EF9C-6290-4A4E-B197-1EC42E0FBB0D}" type="presParOf" srcId="{D14C681C-40BB-418D-B505-468E24740437}" destId="{6BB02BAE-93D9-48A2-A2A1-F0E959837311}" srcOrd="1" destOrd="0" presId="urn:microsoft.com/office/officeart/2005/8/layout/cycle8"/>
    <dgm:cxn modelId="{8108E8E9-8BAD-4184-B9AA-465D4617FDEF}" type="presParOf" srcId="{D14C681C-40BB-418D-B505-468E24740437}" destId="{73784ECA-B1FC-4995-B92D-24A3038FC6ED}" srcOrd="2" destOrd="0" presId="urn:microsoft.com/office/officeart/2005/8/layout/cycle8"/>
    <dgm:cxn modelId="{CE2D375F-DD32-4444-BB50-FBD0A160934A}" type="presParOf" srcId="{D14C681C-40BB-418D-B505-468E24740437}" destId="{5E796B98-0F48-4C69-9047-DE6E86AA95B9}" srcOrd="3" destOrd="0" presId="urn:microsoft.com/office/officeart/2005/8/layout/cycle8"/>
    <dgm:cxn modelId="{D490001B-9771-4938-9F61-AA24D8E8FAE1}" type="presParOf" srcId="{D14C681C-40BB-418D-B505-468E24740437}" destId="{05A5C0D0-C2AF-493D-B4C0-27CDD54170DC}" srcOrd="4" destOrd="0" presId="urn:microsoft.com/office/officeart/2005/8/layout/cycle8"/>
    <dgm:cxn modelId="{A66CEBA0-2EE5-4039-8F03-2B87FB8ABFA0}" type="presParOf" srcId="{D14C681C-40BB-418D-B505-468E24740437}" destId="{67EA2F37-E3FA-45C3-8BFD-ED0156EBFB2E}" srcOrd="5" destOrd="0" presId="urn:microsoft.com/office/officeart/2005/8/layout/cycle8"/>
    <dgm:cxn modelId="{D502A52A-4347-4111-819B-A52A5B0CB1EF}" type="presParOf" srcId="{D14C681C-40BB-418D-B505-468E24740437}" destId="{1AA9AD39-4943-48AE-AFB6-1CB1C73F1F4C}" srcOrd="6" destOrd="0" presId="urn:microsoft.com/office/officeart/2005/8/layout/cycle8"/>
    <dgm:cxn modelId="{6097DD8B-7585-4A1E-91E6-9C5697414595}" type="presParOf" srcId="{D14C681C-40BB-418D-B505-468E24740437}" destId="{792F3EEE-20AF-46F9-ACFC-6D2F7EB15CB8}" srcOrd="7" destOrd="0" presId="urn:microsoft.com/office/officeart/2005/8/layout/cycle8"/>
    <dgm:cxn modelId="{57FF2474-0C27-4818-A172-94C464E1928C}" type="presParOf" srcId="{D14C681C-40BB-418D-B505-468E24740437}" destId="{FEC312E3-CB63-40B4-B82A-57AF02E6263D}" srcOrd="8" destOrd="0" presId="urn:microsoft.com/office/officeart/2005/8/layout/cycle8"/>
    <dgm:cxn modelId="{9864344C-31D1-4125-8619-FF37B71C3A1D}" type="presParOf" srcId="{D14C681C-40BB-418D-B505-468E24740437}" destId="{2415B944-811F-4FC2-AB08-2AF64EC89EBD}" srcOrd="9" destOrd="0" presId="urn:microsoft.com/office/officeart/2005/8/layout/cycle8"/>
    <dgm:cxn modelId="{D927282A-7319-4875-84AC-C9BB41C21AC3}" type="presParOf" srcId="{D14C681C-40BB-418D-B505-468E24740437}" destId="{90B94C6C-1BA8-4A1B-A97B-4B0895208994}" srcOrd="10" destOrd="0" presId="urn:microsoft.com/office/officeart/2005/8/layout/cycle8"/>
    <dgm:cxn modelId="{FD5ECA9E-172F-4C50-AB44-870704838F65}" type="presParOf" srcId="{D14C681C-40BB-418D-B505-468E24740437}" destId="{4CA8CE57-0F0A-41C7-A59C-87824AAD390A}" srcOrd="11" destOrd="0" presId="urn:microsoft.com/office/officeart/2005/8/layout/cycle8"/>
    <dgm:cxn modelId="{42E5ADC3-75BE-4D26-BA6A-BDD733AAF299}" type="presParOf" srcId="{D14C681C-40BB-418D-B505-468E24740437}" destId="{ABCFBE4F-EFCB-44D2-A920-C0BB9962FB65}" srcOrd="12" destOrd="0" presId="urn:microsoft.com/office/officeart/2005/8/layout/cycle8"/>
    <dgm:cxn modelId="{475DE4FD-F907-4F20-9D4D-130838054F8F}" type="presParOf" srcId="{D14C681C-40BB-418D-B505-468E24740437}" destId="{A60ADF07-182F-4711-8645-51FFB9C0FF72}" srcOrd="13" destOrd="0" presId="urn:microsoft.com/office/officeart/2005/8/layout/cycle8"/>
    <dgm:cxn modelId="{00627FF9-4F75-4D79-BCE4-5431E51927F8}" type="presParOf" srcId="{D14C681C-40BB-418D-B505-468E24740437}" destId="{4AB0AC10-F006-4626-A762-B867E600BF20}" srcOrd="14" destOrd="0" presId="urn:microsoft.com/office/officeart/2005/8/layout/cycle8"/>
    <dgm:cxn modelId="{144FB593-FE7E-4957-ABA3-9BD6EA55C6B4}" type="presParOf" srcId="{D14C681C-40BB-418D-B505-468E24740437}" destId="{208A84B9-77A5-49E1-AC71-1E1B30640A3A}" srcOrd="15" destOrd="0" presId="urn:microsoft.com/office/officeart/2005/8/layout/cycle8"/>
    <dgm:cxn modelId="{8967784D-BF5F-4939-9F84-1F72D6FD0DF3}" type="presParOf" srcId="{D14C681C-40BB-418D-B505-468E24740437}" destId="{B9557740-17B2-46C3-BBA0-DD340469DC1E}" srcOrd="16" destOrd="0" presId="urn:microsoft.com/office/officeart/2005/8/layout/cycle8"/>
    <dgm:cxn modelId="{FC92B91B-D818-4C21-BB16-823EDDA9B239}" type="presParOf" srcId="{D14C681C-40BB-418D-B505-468E24740437}" destId="{F5544FB2-ECE1-4D27-8ABB-7DD5BBE99008}" srcOrd="17" destOrd="0" presId="urn:microsoft.com/office/officeart/2005/8/layout/cycle8"/>
    <dgm:cxn modelId="{F2DED843-A211-4EF7-B838-FDD7465D5D60}" type="presParOf" srcId="{D14C681C-40BB-418D-B505-468E24740437}" destId="{5E0C64D2-305D-4BAA-9E60-ED88286FD35A}" srcOrd="18" destOrd="0" presId="urn:microsoft.com/office/officeart/2005/8/layout/cycle8"/>
    <dgm:cxn modelId="{96301BB7-971D-497A-8484-C924509EB282}" type="presParOf" srcId="{D14C681C-40BB-418D-B505-468E24740437}" destId="{03B0598C-CBF3-4BE1-99F5-00F3A43EF088}"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7FEBD3-2292-4AFF-AF6F-DAFA31703CDA}" type="doc">
      <dgm:prSet loTypeId="urn:microsoft.com/office/officeart/2005/8/layout/process4" loCatId="list" qsTypeId="urn:microsoft.com/office/officeart/2005/8/quickstyle/simple3" qsCatId="simple" csTypeId="urn:microsoft.com/office/officeart/2005/8/colors/accent0_1" csCatId="mainScheme" phldr="1"/>
      <dgm:spPr/>
      <dgm:t>
        <a:bodyPr/>
        <a:lstStyle/>
        <a:p>
          <a:endParaRPr lang="nb-NO"/>
        </a:p>
      </dgm:t>
    </dgm:pt>
    <dgm:pt modelId="{EB14F7F3-2C17-4F30-BFFC-BFDC46A6CD00}">
      <dgm:prSet phldrT="[Text]"/>
      <dgm:spPr/>
      <dgm:t>
        <a:bodyPr/>
        <a:lstStyle/>
        <a:p>
          <a:r>
            <a:rPr lang="nb-NO" b="1" dirty="0" smtClean="0"/>
            <a:t>verktøy</a:t>
          </a:r>
          <a:endParaRPr lang="nb-NO" b="1" dirty="0"/>
        </a:p>
      </dgm:t>
    </dgm:pt>
    <dgm:pt modelId="{837B48A6-5FF2-4799-9B13-2F8A4E7021CC}" type="parTrans" cxnId="{594C9E6C-23F2-4C6D-AB1D-3A16E361E197}">
      <dgm:prSet/>
      <dgm:spPr/>
      <dgm:t>
        <a:bodyPr/>
        <a:lstStyle/>
        <a:p>
          <a:endParaRPr lang="nb-NO"/>
        </a:p>
      </dgm:t>
    </dgm:pt>
    <dgm:pt modelId="{82D1802E-E97C-48B7-987E-33FE5C00A433}" type="sibTrans" cxnId="{594C9E6C-23F2-4C6D-AB1D-3A16E361E197}">
      <dgm:prSet/>
      <dgm:spPr/>
      <dgm:t>
        <a:bodyPr/>
        <a:lstStyle/>
        <a:p>
          <a:endParaRPr lang="nb-NO"/>
        </a:p>
      </dgm:t>
    </dgm:pt>
    <dgm:pt modelId="{1C5499E5-812C-4A62-9ABC-7D45BA4D8968}">
      <dgm:prSet phldrT="[Text]"/>
      <dgm:spPr/>
      <dgm:t>
        <a:bodyPr/>
        <a:lstStyle/>
        <a:p>
          <a:r>
            <a:rPr lang="nb-NO" dirty="0" smtClean="0"/>
            <a:t>fs</a:t>
          </a:r>
        </a:p>
      </dgm:t>
    </dgm:pt>
    <dgm:pt modelId="{CAA8A520-E9BC-401D-ADEB-27D873EE828D}" type="parTrans" cxnId="{CD23A2E1-924F-4103-BC4F-0B1D67A46FFD}">
      <dgm:prSet/>
      <dgm:spPr/>
      <dgm:t>
        <a:bodyPr/>
        <a:lstStyle/>
        <a:p>
          <a:endParaRPr lang="nb-NO"/>
        </a:p>
      </dgm:t>
    </dgm:pt>
    <dgm:pt modelId="{BF6EE90D-BB80-4D5D-BDA4-2D9F48537F49}" type="sibTrans" cxnId="{CD23A2E1-924F-4103-BC4F-0B1D67A46FFD}">
      <dgm:prSet/>
      <dgm:spPr/>
      <dgm:t>
        <a:bodyPr/>
        <a:lstStyle/>
        <a:p>
          <a:endParaRPr lang="nb-NO"/>
        </a:p>
      </dgm:t>
    </dgm:pt>
    <dgm:pt modelId="{496FCE83-E0AF-4671-BEDB-1A3726728EDE}">
      <dgm:prSet phldrT="[Text]"/>
      <dgm:spPr/>
      <dgm:t>
        <a:bodyPr/>
        <a:lstStyle/>
        <a:p>
          <a:r>
            <a:rPr lang="nb-NO" dirty="0" err="1" smtClean="0"/>
            <a:t>powershell</a:t>
          </a:r>
          <a:endParaRPr lang="nb-NO" dirty="0"/>
        </a:p>
      </dgm:t>
    </dgm:pt>
    <dgm:pt modelId="{6A47C4C7-BF1F-4FA1-852D-B0868CBF67C4}" type="parTrans" cxnId="{C25D639F-EBD9-416E-81AA-EE2707A6582B}">
      <dgm:prSet/>
      <dgm:spPr/>
      <dgm:t>
        <a:bodyPr/>
        <a:lstStyle/>
        <a:p>
          <a:endParaRPr lang="nb-NO"/>
        </a:p>
      </dgm:t>
    </dgm:pt>
    <dgm:pt modelId="{1660F123-1D59-45FE-B694-211DE38A2068}" type="sibTrans" cxnId="{C25D639F-EBD9-416E-81AA-EE2707A6582B}">
      <dgm:prSet/>
      <dgm:spPr/>
      <dgm:t>
        <a:bodyPr/>
        <a:lstStyle/>
        <a:p>
          <a:endParaRPr lang="nb-NO"/>
        </a:p>
      </dgm:t>
    </dgm:pt>
    <dgm:pt modelId="{A2BDB4F0-6EF2-4C8C-9C4C-C9894F4E73A1}">
      <dgm:prSet phldrT="[Text]"/>
      <dgm:spPr/>
      <dgm:t>
        <a:bodyPr/>
        <a:lstStyle/>
        <a:p>
          <a:r>
            <a:rPr lang="nb-NO" b="1" dirty="0" smtClean="0"/>
            <a:t>organisering av arbeidet</a:t>
          </a:r>
          <a:endParaRPr lang="nb-NO" b="1" dirty="0"/>
        </a:p>
      </dgm:t>
    </dgm:pt>
    <dgm:pt modelId="{5C88C6FB-BCE8-44F1-8B16-7DCC903D244E}" type="parTrans" cxnId="{015BD440-A6A8-4BF5-8EAB-7AFD47118827}">
      <dgm:prSet/>
      <dgm:spPr/>
      <dgm:t>
        <a:bodyPr/>
        <a:lstStyle/>
        <a:p>
          <a:endParaRPr lang="nb-NO"/>
        </a:p>
      </dgm:t>
    </dgm:pt>
    <dgm:pt modelId="{DCE3231A-1911-4E37-8997-4EC15BF60AD4}" type="sibTrans" cxnId="{015BD440-A6A8-4BF5-8EAB-7AFD47118827}">
      <dgm:prSet/>
      <dgm:spPr/>
      <dgm:t>
        <a:bodyPr/>
        <a:lstStyle/>
        <a:p>
          <a:endParaRPr lang="nb-NO"/>
        </a:p>
      </dgm:t>
    </dgm:pt>
    <dgm:pt modelId="{10232529-64B0-49A5-BB47-85145406C703}">
      <dgm:prSet phldrT="[Text]"/>
      <dgm:spPr/>
      <dgm:t>
        <a:bodyPr/>
        <a:lstStyle/>
        <a:p>
          <a:r>
            <a:rPr lang="nb-NO" dirty="0" smtClean="0"/>
            <a:t>opplæring</a:t>
          </a:r>
          <a:endParaRPr lang="nb-NO" dirty="0"/>
        </a:p>
      </dgm:t>
    </dgm:pt>
    <dgm:pt modelId="{3B9AF48A-2032-4BE3-A61A-2A8820B5F677}" type="parTrans" cxnId="{389F258A-D400-45AB-B491-0B19B2E4C8E6}">
      <dgm:prSet/>
      <dgm:spPr/>
      <dgm:t>
        <a:bodyPr/>
        <a:lstStyle/>
        <a:p>
          <a:endParaRPr lang="nb-NO"/>
        </a:p>
      </dgm:t>
    </dgm:pt>
    <dgm:pt modelId="{0C60BE08-CE75-480C-9088-52C2BBE7FB84}" type="sibTrans" cxnId="{389F258A-D400-45AB-B491-0B19B2E4C8E6}">
      <dgm:prSet/>
      <dgm:spPr/>
      <dgm:t>
        <a:bodyPr/>
        <a:lstStyle/>
        <a:p>
          <a:endParaRPr lang="nb-NO"/>
        </a:p>
      </dgm:t>
    </dgm:pt>
    <dgm:pt modelId="{F236F883-B10D-417E-999D-4A1B77829C2D}">
      <dgm:prSet phldrT="[Text]"/>
      <dgm:spPr/>
      <dgm:t>
        <a:bodyPr/>
        <a:lstStyle/>
        <a:p>
          <a:r>
            <a:rPr lang="nb-NO" dirty="0" smtClean="0"/>
            <a:t>dokumentasjon</a:t>
          </a:r>
          <a:endParaRPr lang="nb-NO" dirty="0"/>
        </a:p>
      </dgm:t>
    </dgm:pt>
    <dgm:pt modelId="{1ACB78D2-03B3-48C3-9E9C-68814DABED07}" type="parTrans" cxnId="{31F22518-9D1C-41CC-BDD2-DAF79AD72DDB}">
      <dgm:prSet/>
      <dgm:spPr/>
      <dgm:t>
        <a:bodyPr/>
        <a:lstStyle/>
        <a:p>
          <a:endParaRPr lang="nb-NO"/>
        </a:p>
      </dgm:t>
    </dgm:pt>
    <dgm:pt modelId="{2D783326-6D4E-4AF0-AEEA-434A4C79F660}" type="sibTrans" cxnId="{31F22518-9D1C-41CC-BDD2-DAF79AD72DDB}">
      <dgm:prSet/>
      <dgm:spPr/>
      <dgm:t>
        <a:bodyPr/>
        <a:lstStyle/>
        <a:p>
          <a:endParaRPr lang="nb-NO"/>
        </a:p>
      </dgm:t>
    </dgm:pt>
    <dgm:pt modelId="{AD49FBD9-2E36-432F-987A-E591F1C7CD5C}">
      <dgm:prSet phldrT="[Text]"/>
      <dgm:spPr/>
      <dgm:t>
        <a:bodyPr/>
        <a:lstStyle/>
        <a:p>
          <a:r>
            <a:rPr lang="nb-NO" dirty="0" smtClean="0"/>
            <a:t>brukerstøtte</a:t>
          </a:r>
          <a:endParaRPr lang="nb-NO" dirty="0"/>
        </a:p>
      </dgm:t>
    </dgm:pt>
    <dgm:pt modelId="{93C68CA6-DA5E-4EB4-9EAE-8EFB0839F55D}" type="parTrans" cxnId="{CF74BCD0-5A9F-401B-BF61-106880DFEB14}">
      <dgm:prSet/>
      <dgm:spPr/>
      <dgm:t>
        <a:bodyPr/>
        <a:lstStyle/>
        <a:p>
          <a:endParaRPr lang="nb-NO"/>
        </a:p>
      </dgm:t>
    </dgm:pt>
    <dgm:pt modelId="{FFC20DE6-4E1E-44E9-A76D-927334010F57}" type="sibTrans" cxnId="{CF74BCD0-5A9F-401B-BF61-106880DFEB14}">
      <dgm:prSet/>
      <dgm:spPr/>
      <dgm:t>
        <a:bodyPr/>
        <a:lstStyle/>
        <a:p>
          <a:endParaRPr lang="nb-NO"/>
        </a:p>
      </dgm:t>
    </dgm:pt>
    <dgm:pt modelId="{3EC13B60-E6CB-47D6-ABB8-95DF00FAD4F6}">
      <dgm:prSet phldrT="[Text]"/>
      <dgm:spPr/>
      <dgm:t>
        <a:bodyPr/>
        <a:lstStyle/>
        <a:p>
          <a:r>
            <a:rPr lang="nb-NO" dirty="0" smtClean="0"/>
            <a:t>auto-</a:t>
          </a:r>
          <a:r>
            <a:rPr lang="nb-NO" dirty="0" err="1" smtClean="0"/>
            <a:t>robert</a:t>
          </a:r>
          <a:endParaRPr lang="nb-NO" dirty="0"/>
        </a:p>
      </dgm:t>
    </dgm:pt>
    <dgm:pt modelId="{F6A8E641-AEED-4EFC-9153-98127EA1030E}" type="parTrans" cxnId="{1AA94F0E-F92D-4A25-B6BB-D423A8A6D32E}">
      <dgm:prSet/>
      <dgm:spPr/>
      <dgm:t>
        <a:bodyPr/>
        <a:lstStyle/>
        <a:p>
          <a:endParaRPr lang="nb-NO"/>
        </a:p>
      </dgm:t>
    </dgm:pt>
    <dgm:pt modelId="{DDFF4050-A0ED-489F-B8B3-FCBE93917D55}" type="sibTrans" cxnId="{1AA94F0E-F92D-4A25-B6BB-D423A8A6D32E}">
      <dgm:prSet/>
      <dgm:spPr/>
      <dgm:t>
        <a:bodyPr/>
        <a:lstStyle/>
        <a:p>
          <a:endParaRPr lang="nb-NO"/>
        </a:p>
      </dgm:t>
    </dgm:pt>
    <dgm:pt modelId="{BECB4629-58F3-4E85-BE37-4FCCE5EA67B4}">
      <dgm:prSet phldrT="[Text]"/>
      <dgm:spPr/>
      <dgm:t>
        <a:bodyPr/>
        <a:lstStyle/>
        <a:p>
          <a:r>
            <a:rPr lang="nb-NO" dirty="0" smtClean="0"/>
            <a:t>vortex</a:t>
          </a:r>
          <a:endParaRPr lang="nb-NO" dirty="0"/>
        </a:p>
      </dgm:t>
    </dgm:pt>
    <dgm:pt modelId="{9DF14201-1373-4AE9-A2C3-5BB17BC09966}" type="parTrans" cxnId="{68BE6E4D-98B7-4A7E-9095-82D61D7E9712}">
      <dgm:prSet/>
      <dgm:spPr/>
      <dgm:t>
        <a:bodyPr/>
        <a:lstStyle/>
        <a:p>
          <a:endParaRPr lang="nb-NO"/>
        </a:p>
      </dgm:t>
    </dgm:pt>
    <dgm:pt modelId="{9F5CE90C-981B-41D5-A2DB-AF817506893F}" type="sibTrans" cxnId="{68BE6E4D-98B7-4A7E-9095-82D61D7E9712}">
      <dgm:prSet/>
      <dgm:spPr/>
      <dgm:t>
        <a:bodyPr/>
        <a:lstStyle/>
        <a:p>
          <a:endParaRPr lang="nb-NO"/>
        </a:p>
      </dgm:t>
    </dgm:pt>
    <dgm:pt modelId="{A3CBDE0C-47A7-46A5-AF21-5C6C9C22E1CC}">
      <dgm:prSet phldrT="[Text]"/>
      <dgm:spPr/>
      <dgm:t>
        <a:bodyPr/>
        <a:lstStyle/>
        <a:p>
          <a:r>
            <a:rPr lang="nb-NO" b="1" dirty="0" smtClean="0"/>
            <a:t>roller og ansvar</a:t>
          </a:r>
          <a:endParaRPr lang="nb-NO" b="1" dirty="0"/>
        </a:p>
      </dgm:t>
    </dgm:pt>
    <dgm:pt modelId="{192CB49C-2743-46A6-9962-971130BA7E42}" type="parTrans" cxnId="{A4E7DA6B-E6AD-4835-BB3D-4BA88CD55D9E}">
      <dgm:prSet/>
      <dgm:spPr/>
      <dgm:t>
        <a:bodyPr/>
        <a:lstStyle/>
        <a:p>
          <a:endParaRPr lang="nb-NO"/>
        </a:p>
      </dgm:t>
    </dgm:pt>
    <dgm:pt modelId="{1343D426-A505-4E7D-A5D5-F552F66C06F3}" type="sibTrans" cxnId="{A4E7DA6B-E6AD-4835-BB3D-4BA88CD55D9E}">
      <dgm:prSet/>
      <dgm:spPr/>
      <dgm:t>
        <a:bodyPr/>
        <a:lstStyle/>
        <a:p>
          <a:endParaRPr lang="nb-NO"/>
        </a:p>
      </dgm:t>
    </dgm:pt>
    <dgm:pt modelId="{4471A951-CFBE-48E6-8D3C-7611A09085A7}">
      <dgm:prSet phldrT="[Text]"/>
      <dgm:spPr/>
      <dgm:t>
        <a:bodyPr/>
        <a:lstStyle/>
        <a:p>
          <a:r>
            <a:rPr lang="nb-NO" dirty="0" err="1" smtClean="0"/>
            <a:t>gpo</a:t>
          </a:r>
          <a:endParaRPr lang="nb-NO" dirty="0"/>
        </a:p>
      </dgm:t>
    </dgm:pt>
    <dgm:pt modelId="{B273197F-1874-470A-A43A-705188388579}" type="parTrans" cxnId="{92EE519F-E750-41F5-94B5-385470068D69}">
      <dgm:prSet/>
      <dgm:spPr/>
      <dgm:t>
        <a:bodyPr/>
        <a:lstStyle/>
        <a:p>
          <a:endParaRPr lang="nb-NO"/>
        </a:p>
      </dgm:t>
    </dgm:pt>
    <dgm:pt modelId="{A353C77A-70A4-4202-ADA5-AC208DA55EA8}" type="sibTrans" cxnId="{92EE519F-E750-41F5-94B5-385470068D69}">
      <dgm:prSet/>
      <dgm:spPr/>
      <dgm:t>
        <a:bodyPr/>
        <a:lstStyle/>
        <a:p>
          <a:endParaRPr lang="nb-NO"/>
        </a:p>
      </dgm:t>
    </dgm:pt>
    <dgm:pt modelId="{55B7652D-B977-4F9C-845A-7C26AC460AA7}" type="pres">
      <dgm:prSet presAssocID="{367FEBD3-2292-4AFF-AF6F-DAFA31703CDA}" presName="Name0" presStyleCnt="0">
        <dgm:presLayoutVars>
          <dgm:dir/>
          <dgm:animLvl val="lvl"/>
          <dgm:resizeHandles val="exact"/>
        </dgm:presLayoutVars>
      </dgm:prSet>
      <dgm:spPr/>
      <dgm:t>
        <a:bodyPr/>
        <a:lstStyle/>
        <a:p>
          <a:endParaRPr lang="nb-NO"/>
        </a:p>
      </dgm:t>
    </dgm:pt>
    <dgm:pt modelId="{3A51E1A7-0BA2-4A29-BDEC-508E98C82647}" type="pres">
      <dgm:prSet presAssocID="{A2BDB4F0-6EF2-4C8C-9C4C-C9894F4E73A1}" presName="boxAndChildren" presStyleCnt="0"/>
      <dgm:spPr/>
    </dgm:pt>
    <dgm:pt modelId="{D6CD1DF4-A4C9-423F-8BE0-F093D8BA2460}" type="pres">
      <dgm:prSet presAssocID="{A2BDB4F0-6EF2-4C8C-9C4C-C9894F4E73A1}" presName="parentTextBox" presStyleLbl="node1" presStyleIdx="0" presStyleCnt="3"/>
      <dgm:spPr/>
      <dgm:t>
        <a:bodyPr/>
        <a:lstStyle/>
        <a:p>
          <a:endParaRPr lang="nb-NO"/>
        </a:p>
      </dgm:t>
    </dgm:pt>
    <dgm:pt modelId="{BABDBA64-F388-4301-8E14-2AB9C879E7EF}" type="pres">
      <dgm:prSet presAssocID="{A2BDB4F0-6EF2-4C8C-9C4C-C9894F4E73A1}" presName="entireBox" presStyleLbl="node1" presStyleIdx="0" presStyleCnt="3"/>
      <dgm:spPr/>
      <dgm:t>
        <a:bodyPr/>
        <a:lstStyle/>
        <a:p>
          <a:endParaRPr lang="nb-NO"/>
        </a:p>
      </dgm:t>
    </dgm:pt>
    <dgm:pt modelId="{63AF577E-0A7C-4DE7-A8F8-7CF191982F6B}" type="pres">
      <dgm:prSet presAssocID="{A2BDB4F0-6EF2-4C8C-9C4C-C9894F4E73A1}" presName="descendantBox" presStyleCnt="0"/>
      <dgm:spPr/>
    </dgm:pt>
    <dgm:pt modelId="{A0D72BB1-3F40-4D28-A8CB-81A643A174FA}" type="pres">
      <dgm:prSet presAssocID="{10232529-64B0-49A5-BB47-85145406C703}" presName="childTextBox" presStyleLbl="fgAccFollowNode1" presStyleIdx="0" presStyleCnt="8">
        <dgm:presLayoutVars>
          <dgm:bulletEnabled val="1"/>
        </dgm:presLayoutVars>
      </dgm:prSet>
      <dgm:spPr/>
      <dgm:t>
        <a:bodyPr/>
        <a:lstStyle/>
        <a:p>
          <a:endParaRPr lang="nb-NO"/>
        </a:p>
      </dgm:t>
    </dgm:pt>
    <dgm:pt modelId="{4014FC1A-DD02-4C96-A52D-E55F02AA802B}" type="pres">
      <dgm:prSet presAssocID="{F236F883-B10D-417E-999D-4A1B77829C2D}" presName="childTextBox" presStyleLbl="fgAccFollowNode1" presStyleIdx="1" presStyleCnt="8">
        <dgm:presLayoutVars>
          <dgm:bulletEnabled val="1"/>
        </dgm:presLayoutVars>
      </dgm:prSet>
      <dgm:spPr/>
      <dgm:t>
        <a:bodyPr/>
        <a:lstStyle/>
        <a:p>
          <a:endParaRPr lang="nb-NO"/>
        </a:p>
      </dgm:t>
    </dgm:pt>
    <dgm:pt modelId="{EADC3859-8855-4B22-AC5B-83424CCC5E8F}" type="pres">
      <dgm:prSet presAssocID="{AD49FBD9-2E36-432F-987A-E591F1C7CD5C}" presName="childTextBox" presStyleLbl="fgAccFollowNode1" presStyleIdx="2" presStyleCnt="8">
        <dgm:presLayoutVars>
          <dgm:bulletEnabled val="1"/>
        </dgm:presLayoutVars>
      </dgm:prSet>
      <dgm:spPr/>
      <dgm:t>
        <a:bodyPr/>
        <a:lstStyle/>
        <a:p>
          <a:endParaRPr lang="nb-NO"/>
        </a:p>
      </dgm:t>
    </dgm:pt>
    <dgm:pt modelId="{004092CA-03E0-412C-A655-1AD239F3CA52}" type="pres">
      <dgm:prSet presAssocID="{1343D426-A505-4E7D-A5D5-F552F66C06F3}" presName="sp" presStyleCnt="0"/>
      <dgm:spPr/>
    </dgm:pt>
    <dgm:pt modelId="{9FB052FE-09AC-4CC3-8A43-3C702B54680C}" type="pres">
      <dgm:prSet presAssocID="{A3CBDE0C-47A7-46A5-AF21-5C6C9C22E1CC}" presName="arrowAndChildren" presStyleCnt="0"/>
      <dgm:spPr/>
    </dgm:pt>
    <dgm:pt modelId="{D17FD3DF-E8ED-43F7-A240-42FB5FD752E6}" type="pres">
      <dgm:prSet presAssocID="{A3CBDE0C-47A7-46A5-AF21-5C6C9C22E1CC}" presName="parentTextArrow" presStyleLbl="node1" presStyleIdx="1" presStyleCnt="3"/>
      <dgm:spPr/>
      <dgm:t>
        <a:bodyPr/>
        <a:lstStyle/>
        <a:p>
          <a:endParaRPr lang="nb-NO"/>
        </a:p>
      </dgm:t>
    </dgm:pt>
    <dgm:pt modelId="{3ED0C351-C3DD-46EF-BDFD-B21B8C5C9628}" type="pres">
      <dgm:prSet presAssocID="{82D1802E-E97C-48B7-987E-33FE5C00A433}" presName="sp" presStyleCnt="0"/>
      <dgm:spPr/>
    </dgm:pt>
    <dgm:pt modelId="{26B9C7DE-A0A6-4B5B-B256-B3CDE4D7B81D}" type="pres">
      <dgm:prSet presAssocID="{EB14F7F3-2C17-4F30-BFFC-BFDC46A6CD00}" presName="arrowAndChildren" presStyleCnt="0"/>
      <dgm:spPr/>
    </dgm:pt>
    <dgm:pt modelId="{92C9C2C0-A0B5-4681-957D-51237C31E16B}" type="pres">
      <dgm:prSet presAssocID="{EB14F7F3-2C17-4F30-BFFC-BFDC46A6CD00}" presName="parentTextArrow" presStyleLbl="node1" presStyleIdx="1" presStyleCnt="3"/>
      <dgm:spPr/>
      <dgm:t>
        <a:bodyPr/>
        <a:lstStyle/>
        <a:p>
          <a:endParaRPr lang="nb-NO"/>
        </a:p>
      </dgm:t>
    </dgm:pt>
    <dgm:pt modelId="{A3B59F40-0332-49FC-84C1-93F4184B406C}" type="pres">
      <dgm:prSet presAssocID="{EB14F7F3-2C17-4F30-BFFC-BFDC46A6CD00}" presName="arrow" presStyleLbl="node1" presStyleIdx="2" presStyleCnt="3"/>
      <dgm:spPr/>
      <dgm:t>
        <a:bodyPr/>
        <a:lstStyle/>
        <a:p>
          <a:endParaRPr lang="nb-NO"/>
        </a:p>
      </dgm:t>
    </dgm:pt>
    <dgm:pt modelId="{2EB1FC52-8E17-4EE9-B475-38EF2076CD3B}" type="pres">
      <dgm:prSet presAssocID="{EB14F7F3-2C17-4F30-BFFC-BFDC46A6CD00}" presName="descendantArrow" presStyleCnt="0"/>
      <dgm:spPr/>
    </dgm:pt>
    <dgm:pt modelId="{5E3C750E-47D3-4C13-BF55-F2098B1FF106}" type="pres">
      <dgm:prSet presAssocID="{1C5499E5-812C-4A62-9ABC-7D45BA4D8968}" presName="childTextArrow" presStyleLbl="fgAccFollowNode1" presStyleIdx="3" presStyleCnt="8">
        <dgm:presLayoutVars>
          <dgm:bulletEnabled val="1"/>
        </dgm:presLayoutVars>
      </dgm:prSet>
      <dgm:spPr/>
      <dgm:t>
        <a:bodyPr/>
        <a:lstStyle/>
        <a:p>
          <a:endParaRPr lang="nb-NO"/>
        </a:p>
      </dgm:t>
    </dgm:pt>
    <dgm:pt modelId="{F555C383-9BEA-42FA-9925-F9FEFA057C54}" type="pres">
      <dgm:prSet presAssocID="{496FCE83-E0AF-4671-BEDB-1A3726728EDE}" presName="childTextArrow" presStyleLbl="fgAccFollowNode1" presStyleIdx="4" presStyleCnt="8">
        <dgm:presLayoutVars>
          <dgm:bulletEnabled val="1"/>
        </dgm:presLayoutVars>
      </dgm:prSet>
      <dgm:spPr/>
      <dgm:t>
        <a:bodyPr/>
        <a:lstStyle/>
        <a:p>
          <a:endParaRPr lang="nb-NO"/>
        </a:p>
      </dgm:t>
    </dgm:pt>
    <dgm:pt modelId="{F8DED1D1-B70F-4AE1-9163-AB09F6F752C9}" type="pres">
      <dgm:prSet presAssocID="{4471A951-CFBE-48E6-8D3C-7611A09085A7}" presName="childTextArrow" presStyleLbl="fgAccFollowNode1" presStyleIdx="5" presStyleCnt="8">
        <dgm:presLayoutVars>
          <dgm:bulletEnabled val="1"/>
        </dgm:presLayoutVars>
      </dgm:prSet>
      <dgm:spPr/>
      <dgm:t>
        <a:bodyPr/>
        <a:lstStyle/>
        <a:p>
          <a:endParaRPr lang="nb-NO"/>
        </a:p>
      </dgm:t>
    </dgm:pt>
    <dgm:pt modelId="{FC933600-3A34-4A28-B8AA-F9107524B99B}" type="pres">
      <dgm:prSet presAssocID="{BECB4629-58F3-4E85-BE37-4FCCE5EA67B4}" presName="childTextArrow" presStyleLbl="fgAccFollowNode1" presStyleIdx="6" presStyleCnt="8">
        <dgm:presLayoutVars>
          <dgm:bulletEnabled val="1"/>
        </dgm:presLayoutVars>
      </dgm:prSet>
      <dgm:spPr/>
      <dgm:t>
        <a:bodyPr/>
        <a:lstStyle/>
        <a:p>
          <a:endParaRPr lang="nb-NO"/>
        </a:p>
      </dgm:t>
    </dgm:pt>
    <dgm:pt modelId="{266ED386-7C71-4BC0-A2E3-1E3FF224C19C}" type="pres">
      <dgm:prSet presAssocID="{3EC13B60-E6CB-47D6-ABB8-95DF00FAD4F6}" presName="childTextArrow" presStyleLbl="fgAccFollowNode1" presStyleIdx="7" presStyleCnt="8">
        <dgm:presLayoutVars>
          <dgm:bulletEnabled val="1"/>
        </dgm:presLayoutVars>
      </dgm:prSet>
      <dgm:spPr/>
      <dgm:t>
        <a:bodyPr/>
        <a:lstStyle/>
        <a:p>
          <a:endParaRPr lang="nb-NO"/>
        </a:p>
      </dgm:t>
    </dgm:pt>
  </dgm:ptLst>
  <dgm:cxnLst>
    <dgm:cxn modelId="{31F22518-9D1C-41CC-BDD2-DAF79AD72DDB}" srcId="{A2BDB4F0-6EF2-4C8C-9C4C-C9894F4E73A1}" destId="{F236F883-B10D-417E-999D-4A1B77829C2D}" srcOrd="1" destOrd="0" parTransId="{1ACB78D2-03B3-48C3-9E9C-68814DABED07}" sibTransId="{2D783326-6D4E-4AF0-AEEA-434A4C79F660}"/>
    <dgm:cxn modelId="{8509B8FB-A556-4539-B1A4-5CF53DCC2E45}" type="presOf" srcId="{BECB4629-58F3-4E85-BE37-4FCCE5EA67B4}" destId="{FC933600-3A34-4A28-B8AA-F9107524B99B}" srcOrd="0" destOrd="0" presId="urn:microsoft.com/office/officeart/2005/8/layout/process4"/>
    <dgm:cxn modelId="{DBF355AE-C4C2-4A2B-8842-28E5D9952BC7}" type="presOf" srcId="{367FEBD3-2292-4AFF-AF6F-DAFA31703CDA}" destId="{55B7652D-B977-4F9C-845A-7C26AC460AA7}" srcOrd="0" destOrd="0" presId="urn:microsoft.com/office/officeart/2005/8/layout/process4"/>
    <dgm:cxn modelId="{594C9E6C-23F2-4C6D-AB1D-3A16E361E197}" srcId="{367FEBD3-2292-4AFF-AF6F-DAFA31703CDA}" destId="{EB14F7F3-2C17-4F30-BFFC-BFDC46A6CD00}" srcOrd="0" destOrd="0" parTransId="{837B48A6-5FF2-4799-9B13-2F8A4E7021CC}" sibTransId="{82D1802E-E97C-48B7-987E-33FE5C00A433}"/>
    <dgm:cxn modelId="{A1C051F4-C9D7-496B-9F68-10A8313900A4}" type="presOf" srcId="{4471A951-CFBE-48E6-8D3C-7611A09085A7}" destId="{F8DED1D1-B70F-4AE1-9163-AB09F6F752C9}" srcOrd="0" destOrd="0" presId="urn:microsoft.com/office/officeart/2005/8/layout/process4"/>
    <dgm:cxn modelId="{428B22C6-7A77-4BE4-9186-10038C3F9794}" type="presOf" srcId="{A2BDB4F0-6EF2-4C8C-9C4C-C9894F4E73A1}" destId="{BABDBA64-F388-4301-8E14-2AB9C879E7EF}" srcOrd="1" destOrd="0" presId="urn:microsoft.com/office/officeart/2005/8/layout/process4"/>
    <dgm:cxn modelId="{CD23A2E1-924F-4103-BC4F-0B1D67A46FFD}" srcId="{EB14F7F3-2C17-4F30-BFFC-BFDC46A6CD00}" destId="{1C5499E5-812C-4A62-9ABC-7D45BA4D8968}" srcOrd="0" destOrd="0" parTransId="{CAA8A520-E9BC-401D-ADEB-27D873EE828D}" sibTransId="{BF6EE90D-BB80-4D5D-BDA4-2D9F48537F49}"/>
    <dgm:cxn modelId="{72C58B72-6C4E-48A8-86AA-C469329586BC}" type="presOf" srcId="{A3CBDE0C-47A7-46A5-AF21-5C6C9C22E1CC}" destId="{D17FD3DF-E8ED-43F7-A240-42FB5FD752E6}" srcOrd="0" destOrd="0" presId="urn:microsoft.com/office/officeart/2005/8/layout/process4"/>
    <dgm:cxn modelId="{A4E7DA6B-E6AD-4835-BB3D-4BA88CD55D9E}" srcId="{367FEBD3-2292-4AFF-AF6F-DAFA31703CDA}" destId="{A3CBDE0C-47A7-46A5-AF21-5C6C9C22E1CC}" srcOrd="1" destOrd="0" parTransId="{192CB49C-2743-46A6-9962-971130BA7E42}" sibTransId="{1343D426-A505-4E7D-A5D5-F552F66C06F3}"/>
    <dgm:cxn modelId="{1AA94F0E-F92D-4A25-B6BB-D423A8A6D32E}" srcId="{EB14F7F3-2C17-4F30-BFFC-BFDC46A6CD00}" destId="{3EC13B60-E6CB-47D6-ABB8-95DF00FAD4F6}" srcOrd="4" destOrd="0" parTransId="{F6A8E641-AEED-4EFC-9153-98127EA1030E}" sibTransId="{DDFF4050-A0ED-489F-B8B3-FCBE93917D55}"/>
    <dgm:cxn modelId="{C25D639F-EBD9-416E-81AA-EE2707A6582B}" srcId="{EB14F7F3-2C17-4F30-BFFC-BFDC46A6CD00}" destId="{496FCE83-E0AF-4671-BEDB-1A3726728EDE}" srcOrd="1" destOrd="0" parTransId="{6A47C4C7-BF1F-4FA1-852D-B0868CBF67C4}" sibTransId="{1660F123-1D59-45FE-B694-211DE38A2068}"/>
    <dgm:cxn modelId="{92EE519F-E750-41F5-94B5-385470068D69}" srcId="{EB14F7F3-2C17-4F30-BFFC-BFDC46A6CD00}" destId="{4471A951-CFBE-48E6-8D3C-7611A09085A7}" srcOrd="2" destOrd="0" parTransId="{B273197F-1874-470A-A43A-705188388579}" sibTransId="{A353C77A-70A4-4202-ADA5-AC208DA55EA8}"/>
    <dgm:cxn modelId="{E4C27019-AF7D-40F0-BC48-5A0B612D8ADD}" type="presOf" srcId="{EB14F7F3-2C17-4F30-BFFC-BFDC46A6CD00}" destId="{A3B59F40-0332-49FC-84C1-93F4184B406C}" srcOrd="1" destOrd="0" presId="urn:microsoft.com/office/officeart/2005/8/layout/process4"/>
    <dgm:cxn modelId="{F9003C88-F450-480C-BC1D-823B6414865F}" type="presOf" srcId="{496FCE83-E0AF-4671-BEDB-1A3726728EDE}" destId="{F555C383-9BEA-42FA-9925-F9FEFA057C54}" srcOrd="0" destOrd="0" presId="urn:microsoft.com/office/officeart/2005/8/layout/process4"/>
    <dgm:cxn modelId="{68BE6E4D-98B7-4A7E-9095-82D61D7E9712}" srcId="{EB14F7F3-2C17-4F30-BFFC-BFDC46A6CD00}" destId="{BECB4629-58F3-4E85-BE37-4FCCE5EA67B4}" srcOrd="3" destOrd="0" parTransId="{9DF14201-1373-4AE9-A2C3-5BB17BC09966}" sibTransId="{9F5CE90C-981B-41D5-A2DB-AF817506893F}"/>
    <dgm:cxn modelId="{6107C6E8-330B-4459-A4F1-DE67FEB8287C}" type="presOf" srcId="{EB14F7F3-2C17-4F30-BFFC-BFDC46A6CD00}" destId="{92C9C2C0-A0B5-4681-957D-51237C31E16B}" srcOrd="0" destOrd="0" presId="urn:microsoft.com/office/officeart/2005/8/layout/process4"/>
    <dgm:cxn modelId="{10D8F3A8-81E6-400A-A873-B3F1D94DE0D3}" type="presOf" srcId="{10232529-64B0-49A5-BB47-85145406C703}" destId="{A0D72BB1-3F40-4D28-A8CB-81A643A174FA}" srcOrd="0" destOrd="0" presId="urn:microsoft.com/office/officeart/2005/8/layout/process4"/>
    <dgm:cxn modelId="{BA166A31-7BCF-4E7A-AC45-D6FE44F5A4A6}" type="presOf" srcId="{F236F883-B10D-417E-999D-4A1B77829C2D}" destId="{4014FC1A-DD02-4C96-A52D-E55F02AA802B}" srcOrd="0" destOrd="0" presId="urn:microsoft.com/office/officeart/2005/8/layout/process4"/>
    <dgm:cxn modelId="{9BFE4CAA-F897-4DDB-9170-59CF2F37C389}" type="presOf" srcId="{1C5499E5-812C-4A62-9ABC-7D45BA4D8968}" destId="{5E3C750E-47D3-4C13-BF55-F2098B1FF106}" srcOrd="0" destOrd="0" presId="urn:microsoft.com/office/officeart/2005/8/layout/process4"/>
    <dgm:cxn modelId="{D3D41609-27BE-4AEF-B422-A7F80E552F30}" type="presOf" srcId="{A2BDB4F0-6EF2-4C8C-9C4C-C9894F4E73A1}" destId="{D6CD1DF4-A4C9-423F-8BE0-F093D8BA2460}" srcOrd="0" destOrd="0" presId="urn:microsoft.com/office/officeart/2005/8/layout/process4"/>
    <dgm:cxn modelId="{CF74BCD0-5A9F-401B-BF61-106880DFEB14}" srcId="{A2BDB4F0-6EF2-4C8C-9C4C-C9894F4E73A1}" destId="{AD49FBD9-2E36-432F-987A-E591F1C7CD5C}" srcOrd="2" destOrd="0" parTransId="{93C68CA6-DA5E-4EB4-9EAE-8EFB0839F55D}" sibTransId="{FFC20DE6-4E1E-44E9-A76D-927334010F57}"/>
    <dgm:cxn modelId="{D93471CE-89A8-4191-A169-C0B12DBDD61D}" type="presOf" srcId="{3EC13B60-E6CB-47D6-ABB8-95DF00FAD4F6}" destId="{266ED386-7C71-4BC0-A2E3-1E3FF224C19C}" srcOrd="0" destOrd="0" presId="urn:microsoft.com/office/officeart/2005/8/layout/process4"/>
    <dgm:cxn modelId="{389F258A-D400-45AB-B491-0B19B2E4C8E6}" srcId="{A2BDB4F0-6EF2-4C8C-9C4C-C9894F4E73A1}" destId="{10232529-64B0-49A5-BB47-85145406C703}" srcOrd="0" destOrd="0" parTransId="{3B9AF48A-2032-4BE3-A61A-2A8820B5F677}" sibTransId="{0C60BE08-CE75-480C-9088-52C2BBE7FB84}"/>
    <dgm:cxn modelId="{868D393E-4F2D-4CD2-94E9-168B596F06B4}" type="presOf" srcId="{AD49FBD9-2E36-432F-987A-E591F1C7CD5C}" destId="{EADC3859-8855-4B22-AC5B-83424CCC5E8F}" srcOrd="0" destOrd="0" presId="urn:microsoft.com/office/officeart/2005/8/layout/process4"/>
    <dgm:cxn modelId="{015BD440-A6A8-4BF5-8EAB-7AFD47118827}" srcId="{367FEBD3-2292-4AFF-AF6F-DAFA31703CDA}" destId="{A2BDB4F0-6EF2-4C8C-9C4C-C9894F4E73A1}" srcOrd="2" destOrd="0" parTransId="{5C88C6FB-BCE8-44F1-8B16-7DCC903D244E}" sibTransId="{DCE3231A-1911-4E37-8997-4EC15BF60AD4}"/>
    <dgm:cxn modelId="{C3DF104F-A7AE-452C-9E74-20DD39219D9C}" type="presParOf" srcId="{55B7652D-B977-4F9C-845A-7C26AC460AA7}" destId="{3A51E1A7-0BA2-4A29-BDEC-508E98C82647}" srcOrd="0" destOrd="0" presId="urn:microsoft.com/office/officeart/2005/8/layout/process4"/>
    <dgm:cxn modelId="{BF79887F-9BE1-4B35-86A6-2D50EB40B37D}" type="presParOf" srcId="{3A51E1A7-0BA2-4A29-BDEC-508E98C82647}" destId="{D6CD1DF4-A4C9-423F-8BE0-F093D8BA2460}" srcOrd="0" destOrd="0" presId="urn:microsoft.com/office/officeart/2005/8/layout/process4"/>
    <dgm:cxn modelId="{2E1880F9-01E7-456F-A878-B99485F0A0C3}" type="presParOf" srcId="{3A51E1A7-0BA2-4A29-BDEC-508E98C82647}" destId="{BABDBA64-F388-4301-8E14-2AB9C879E7EF}" srcOrd="1" destOrd="0" presId="urn:microsoft.com/office/officeart/2005/8/layout/process4"/>
    <dgm:cxn modelId="{DBA486E1-3B65-4E0C-99FC-24A39C6349CA}" type="presParOf" srcId="{3A51E1A7-0BA2-4A29-BDEC-508E98C82647}" destId="{63AF577E-0A7C-4DE7-A8F8-7CF191982F6B}" srcOrd="2" destOrd="0" presId="urn:microsoft.com/office/officeart/2005/8/layout/process4"/>
    <dgm:cxn modelId="{44D118DD-3171-4D8E-8B95-ECFDB0CC84C8}" type="presParOf" srcId="{63AF577E-0A7C-4DE7-A8F8-7CF191982F6B}" destId="{A0D72BB1-3F40-4D28-A8CB-81A643A174FA}" srcOrd="0" destOrd="0" presId="urn:microsoft.com/office/officeart/2005/8/layout/process4"/>
    <dgm:cxn modelId="{C99C8665-BFE9-4916-BAD4-C2CAADCF22EB}" type="presParOf" srcId="{63AF577E-0A7C-4DE7-A8F8-7CF191982F6B}" destId="{4014FC1A-DD02-4C96-A52D-E55F02AA802B}" srcOrd="1" destOrd="0" presId="urn:microsoft.com/office/officeart/2005/8/layout/process4"/>
    <dgm:cxn modelId="{D5A14B79-508F-4D2C-A1C3-A8A966488822}" type="presParOf" srcId="{63AF577E-0A7C-4DE7-A8F8-7CF191982F6B}" destId="{EADC3859-8855-4B22-AC5B-83424CCC5E8F}" srcOrd="2" destOrd="0" presId="urn:microsoft.com/office/officeart/2005/8/layout/process4"/>
    <dgm:cxn modelId="{D0165F30-2C18-49A0-A024-2B56268E2B87}" type="presParOf" srcId="{55B7652D-B977-4F9C-845A-7C26AC460AA7}" destId="{004092CA-03E0-412C-A655-1AD239F3CA52}" srcOrd="1" destOrd="0" presId="urn:microsoft.com/office/officeart/2005/8/layout/process4"/>
    <dgm:cxn modelId="{7E150B05-A648-4020-92CA-8FE552A22CE3}" type="presParOf" srcId="{55B7652D-B977-4F9C-845A-7C26AC460AA7}" destId="{9FB052FE-09AC-4CC3-8A43-3C702B54680C}" srcOrd="2" destOrd="0" presId="urn:microsoft.com/office/officeart/2005/8/layout/process4"/>
    <dgm:cxn modelId="{E5BD9D98-E8D6-4AFD-8F55-4386134D635A}" type="presParOf" srcId="{9FB052FE-09AC-4CC3-8A43-3C702B54680C}" destId="{D17FD3DF-E8ED-43F7-A240-42FB5FD752E6}" srcOrd="0" destOrd="0" presId="urn:microsoft.com/office/officeart/2005/8/layout/process4"/>
    <dgm:cxn modelId="{2A8B2E24-CE3F-4F42-8984-9FD1C2BCB928}" type="presParOf" srcId="{55B7652D-B977-4F9C-845A-7C26AC460AA7}" destId="{3ED0C351-C3DD-46EF-BDFD-B21B8C5C9628}" srcOrd="3" destOrd="0" presId="urn:microsoft.com/office/officeart/2005/8/layout/process4"/>
    <dgm:cxn modelId="{4BABF742-4253-4AD3-AE15-2ACA14505518}" type="presParOf" srcId="{55B7652D-B977-4F9C-845A-7C26AC460AA7}" destId="{26B9C7DE-A0A6-4B5B-B256-B3CDE4D7B81D}" srcOrd="4" destOrd="0" presId="urn:microsoft.com/office/officeart/2005/8/layout/process4"/>
    <dgm:cxn modelId="{46ADE744-C45B-4652-B1A0-B9FE5BACD91F}" type="presParOf" srcId="{26B9C7DE-A0A6-4B5B-B256-B3CDE4D7B81D}" destId="{92C9C2C0-A0B5-4681-957D-51237C31E16B}" srcOrd="0" destOrd="0" presId="urn:microsoft.com/office/officeart/2005/8/layout/process4"/>
    <dgm:cxn modelId="{84C9DDE6-3664-4C85-A407-A2E70CC99167}" type="presParOf" srcId="{26B9C7DE-A0A6-4B5B-B256-B3CDE4D7B81D}" destId="{A3B59F40-0332-49FC-84C1-93F4184B406C}" srcOrd="1" destOrd="0" presId="urn:microsoft.com/office/officeart/2005/8/layout/process4"/>
    <dgm:cxn modelId="{709BB86E-77BE-4511-9D79-96E6FD3FD399}" type="presParOf" srcId="{26B9C7DE-A0A6-4B5B-B256-B3CDE4D7B81D}" destId="{2EB1FC52-8E17-4EE9-B475-38EF2076CD3B}" srcOrd="2" destOrd="0" presId="urn:microsoft.com/office/officeart/2005/8/layout/process4"/>
    <dgm:cxn modelId="{AD43AF2D-A6BF-46A5-81DE-0B1032A6F6B3}" type="presParOf" srcId="{2EB1FC52-8E17-4EE9-B475-38EF2076CD3B}" destId="{5E3C750E-47D3-4C13-BF55-F2098B1FF106}" srcOrd="0" destOrd="0" presId="urn:microsoft.com/office/officeart/2005/8/layout/process4"/>
    <dgm:cxn modelId="{F0421750-6CEC-40C8-AAB5-8FC28BD9B389}" type="presParOf" srcId="{2EB1FC52-8E17-4EE9-B475-38EF2076CD3B}" destId="{F555C383-9BEA-42FA-9925-F9FEFA057C54}" srcOrd="1" destOrd="0" presId="urn:microsoft.com/office/officeart/2005/8/layout/process4"/>
    <dgm:cxn modelId="{D805921D-77D0-4DE9-B5D2-EC17129B1B13}" type="presParOf" srcId="{2EB1FC52-8E17-4EE9-B475-38EF2076CD3B}" destId="{F8DED1D1-B70F-4AE1-9163-AB09F6F752C9}" srcOrd="2" destOrd="0" presId="urn:microsoft.com/office/officeart/2005/8/layout/process4"/>
    <dgm:cxn modelId="{5FF69A14-AF70-4E31-879F-45EDE08A9270}" type="presParOf" srcId="{2EB1FC52-8E17-4EE9-B475-38EF2076CD3B}" destId="{FC933600-3A34-4A28-B8AA-F9107524B99B}" srcOrd="3" destOrd="0" presId="urn:microsoft.com/office/officeart/2005/8/layout/process4"/>
    <dgm:cxn modelId="{E3830E7F-BDF5-481F-9D09-21C1334C1225}" type="presParOf" srcId="{2EB1FC52-8E17-4EE9-B475-38EF2076CD3B}" destId="{266ED386-7C71-4BC0-A2E3-1E3FF224C19C}" srcOrd="4"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A2E3E-DE6F-4040-85EF-70EC2DEE03D5}">
      <dsp:nvSpPr>
        <dsp:cNvPr id="0" name=""/>
        <dsp:cNvSpPr/>
      </dsp:nvSpPr>
      <dsp:spPr>
        <a:xfrm>
          <a:off x="1846077" y="338997"/>
          <a:ext cx="4550495" cy="4550495"/>
        </a:xfrm>
        <a:prstGeom prst="pie">
          <a:avLst>
            <a:gd name="adj1" fmla="val 16200000"/>
            <a:gd name="adj2" fmla="val 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b-NO" sz="2000" b="1" kern="1200" dirty="0" smtClean="0"/>
            <a:t>teknologi</a:t>
          </a:r>
        </a:p>
      </dsp:txBody>
      <dsp:txXfrm>
        <a:off x="4261631" y="1282141"/>
        <a:ext cx="1679349" cy="1245968"/>
      </dsp:txXfrm>
    </dsp:sp>
    <dsp:sp modelId="{05A5C0D0-C2AF-493D-B4C0-27CDD54170DC}">
      <dsp:nvSpPr>
        <dsp:cNvPr id="0" name=""/>
        <dsp:cNvSpPr/>
      </dsp:nvSpPr>
      <dsp:spPr>
        <a:xfrm>
          <a:off x="1846077" y="491763"/>
          <a:ext cx="4550495" cy="4550495"/>
        </a:xfrm>
        <a:prstGeom prst="pie">
          <a:avLst>
            <a:gd name="adj1" fmla="val 0"/>
            <a:gd name="adj2" fmla="val 540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b-NO" sz="2000" b="1" kern="1200" dirty="0" smtClean="0"/>
            <a:t>organisasjon</a:t>
          </a:r>
          <a:endParaRPr lang="nb-NO" sz="2000" b="1" kern="1200" dirty="0"/>
        </a:p>
      </dsp:txBody>
      <dsp:txXfrm>
        <a:off x="4261631" y="2853145"/>
        <a:ext cx="1679349" cy="1245968"/>
      </dsp:txXfrm>
    </dsp:sp>
    <dsp:sp modelId="{FEC312E3-CB63-40B4-B82A-57AF02E6263D}">
      <dsp:nvSpPr>
        <dsp:cNvPr id="0" name=""/>
        <dsp:cNvSpPr/>
      </dsp:nvSpPr>
      <dsp:spPr>
        <a:xfrm>
          <a:off x="1693310" y="491763"/>
          <a:ext cx="4550495" cy="4550495"/>
        </a:xfrm>
        <a:prstGeom prst="pie">
          <a:avLst>
            <a:gd name="adj1" fmla="val 5400000"/>
            <a:gd name="adj2" fmla="val 1080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b-NO" sz="2000" b="1" kern="1200" dirty="0" smtClean="0"/>
            <a:t>regelverk</a:t>
          </a:r>
          <a:endParaRPr lang="nb-NO" sz="2000" b="1" kern="1200" dirty="0"/>
        </a:p>
      </dsp:txBody>
      <dsp:txXfrm>
        <a:off x="2148901" y="2853145"/>
        <a:ext cx="1679349" cy="1245968"/>
      </dsp:txXfrm>
    </dsp:sp>
    <dsp:sp modelId="{ABCFBE4F-EFCB-44D2-A920-C0BB9962FB65}">
      <dsp:nvSpPr>
        <dsp:cNvPr id="0" name=""/>
        <dsp:cNvSpPr/>
      </dsp:nvSpPr>
      <dsp:spPr>
        <a:xfrm>
          <a:off x="1693310" y="338997"/>
          <a:ext cx="4550495" cy="4550495"/>
        </a:xfrm>
        <a:prstGeom prst="pie">
          <a:avLst>
            <a:gd name="adj1" fmla="val 10800000"/>
            <a:gd name="adj2" fmla="val 1620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b-NO" sz="2000" b="1" kern="1200" dirty="0" smtClean="0"/>
            <a:t>pedagogikk</a:t>
          </a:r>
          <a:endParaRPr lang="nb-NO" sz="2000" b="1" kern="1200" dirty="0"/>
        </a:p>
      </dsp:txBody>
      <dsp:txXfrm>
        <a:off x="2148901" y="1282141"/>
        <a:ext cx="1679349" cy="1245968"/>
      </dsp:txXfrm>
    </dsp:sp>
    <dsp:sp modelId="{B9557740-17B2-46C3-BBA0-DD340469DC1E}">
      <dsp:nvSpPr>
        <dsp:cNvPr id="0" name=""/>
        <dsp:cNvSpPr/>
      </dsp:nvSpPr>
      <dsp:spPr>
        <a:xfrm>
          <a:off x="1564379" y="57299"/>
          <a:ext cx="5113889" cy="5113889"/>
        </a:xfrm>
        <a:prstGeom prst="circularArrow">
          <a:avLst>
            <a:gd name="adj1" fmla="val 5085"/>
            <a:gd name="adj2" fmla="val 327528"/>
            <a:gd name="adj3" fmla="val 21272472"/>
            <a:gd name="adj4" fmla="val 16200000"/>
            <a:gd name="adj5" fmla="val 5932"/>
          </a:avLst>
        </a:prstGeom>
        <a:solidFill>
          <a:srgbClr val="C1001F"/>
        </a:solidFill>
        <a:ln>
          <a:noFill/>
        </a:ln>
        <a:effectLst/>
      </dsp:spPr>
      <dsp:style>
        <a:lnRef idx="0">
          <a:scrgbClr r="0" g="0" b="0"/>
        </a:lnRef>
        <a:fillRef idx="1">
          <a:scrgbClr r="0" g="0" b="0"/>
        </a:fillRef>
        <a:effectRef idx="0">
          <a:scrgbClr r="0" g="0" b="0"/>
        </a:effectRef>
        <a:fontRef idx="minor">
          <a:schemeClr val="lt1"/>
        </a:fontRef>
      </dsp:style>
    </dsp:sp>
    <dsp:sp modelId="{F5544FB2-ECE1-4D27-8ABB-7DD5BBE99008}">
      <dsp:nvSpPr>
        <dsp:cNvPr id="0" name=""/>
        <dsp:cNvSpPr/>
      </dsp:nvSpPr>
      <dsp:spPr>
        <a:xfrm>
          <a:off x="1564379" y="210066"/>
          <a:ext cx="5113889" cy="5113889"/>
        </a:xfrm>
        <a:prstGeom prst="circularArrow">
          <a:avLst>
            <a:gd name="adj1" fmla="val 5085"/>
            <a:gd name="adj2" fmla="val 327528"/>
            <a:gd name="adj3" fmla="val 5072472"/>
            <a:gd name="adj4" fmla="val 0"/>
            <a:gd name="adj5" fmla="val 5932"/>
          </a:avLst>
        </a:prstGeom>
        <a:solidFill>
          <a:srgbClr val="C1001F"/>
        </a:solidFill>
        <a:ln>
          <a:noFill/>
        </a:ln>
        <a:effectLst/>
      </dsp:spPr>
      <dsp:style>
        <a:lnRef idx="0">
          <a:scrgbClr r="0" g="0" b="0"/>
        </a:lnRef>
        <a:fillRef idx="1">
          <a:scrgbClr r="0" g="0" b="0"/>
        </a:fillRef>
        <a:effectRef idx="0">
          <a:scrgbClr r="0" g="0" b="0"/>
        </a:effectRef>
        <a:fontRef idx="minor">
          <a:schemeClr val="lt1"/>
        </a:fontRef>
      </dsp:style>
    </dsp:sp>
    <dsp:sp modelId="{5E0C64D2-305D-4BAA-9E60-ED88286FD35A}">
      <dsp:nvSpPr>
        <dsp:cNvPr id="0" name=""/>
        <dsp:cNvSpPr/>
      </dsp:nvSpPr>
      <dsp:spPr>
        <a:xfrm>
          <a:off x="1411613" y="210066"/>
          <a:ext cx="5113889" cy="5113889"/>
        </a:xfrm>
        <a:prstGeom prst="circularArrow">
          <a:avLst>
            <a:gd name="adj1" fmla="val 5085"/>
            <a:gd name="adj2" fmla="val 327528"/>
            <a:gd name="adj3" fmla="val 10472472"/>
            <a:gd name="adj4" fmla="val 5400000"/>
            <a:gd name="adj5" fmla="val 5932"/>
          </a:avLst>
        </a:prstGeom>
        <a:solidFill>
          <a:srgbClr val="C1001F"/>
        </a:solidFill>
        <a:ln>
          <a:noFill/>
        </a:ln>
        <a:effectLst/>
      </dsp:spPr>
      <dsp:style>
        <a:lnRef idx="0">
          <a:scrgbClr r="0" g="0" b="0"/>
        </a:lnRef>
        <a:fillRef idx="1">
          <a:scrgbClr r="0" g="0" b="0"/>
        </a:fillRef>
        <a:effectRef idx="0">
          <a:scrgbClr r="0" g="0" b="0"/>
        </a:effectRef>
        <a:fontRef idx="minor">
          <a:schemeClr val="lt1"/>
        </a:fontRef>
      </dsp:style>
    </dsp:sp>
    <dsp:sp modelId="{03B0598C-CBF3-4BE1-99F5-00F3A43EF088}">
      <dsp:nvSpPr>
        <dsp:cNvPr id="0" name=""/>
        <dsp:cNvSpPr/>
      </dsp:nvSpPr>
      <dsp:spPr>
        <a:xfrm>
          <a:off x="1411613" y="57299"/>
          <a:ext cx="5113889" cy="5113889"/>
        </a:xfrm>
        <a:prstGeom prst="circularArrow">
          <a:avLst>
            <a:gd name="adj1" fmla="val 5085"/>
            <a:gd name="adj2" fmla="val 327528"/>
            <a:gd name="adj3" fmla="val 15872472"/>
            <a:gd name="adj4" fmla="val 10800000"/>
            <a:gd name="adj5" fmla="val 5932"/>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DBA64-F388-4301-8E14-2AB9C879E7EF}">
      <dsp:nvSpPr>
        <dsp:cNvPr id="0" name=""/>
        <dsp:cNvSpPr/>
      </dsp:nvSpPr>
      <dsp:spPr>
        <a:xfrm>
          <a:off x="0" y="4077855"/>
          <a:ext cx="8125883" cy="133844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nb-NO" sz="2500" b="1" kern="1200" dirty="0" smtClean="0"/>
            <a:t>organisering av arbeidet</a:t>
          </a:r>
          <a:endParaRPr lang="nb-NO" sz="2500" b="1" kern="1200" dirty="0"/>
        </a:p>
      </dsp:txBody>
      <dsp:txXfrm>
        <a:off x="0" y="4077855"/>
        <a:ext cx="8125883" cy="722759"/>
      </dsp:txXfrm>
    </dsp:sp>
    <dsp:sp modelId="{A0D72BB1-3F40-4D28-A8CB-81A643A174FA}">
      <dsp:nvSpPr>
        <dsp:cNvPr id="0" name=""/>
        <dsp:cNvSpPr/>
      </dsp:nvSpPr>
      <dsp:spPr>
        <a:xfrm>
          <a:off x="3967" y="4773845"/>
          <a:ext cx="2705982" cy="615683"/>
        </a:xfrm>
        <a:prstGeom prst="rect">
          <a:avLst/>
        </a:prstGeom>
        <a:solidFill>
          <a:schemeClr val="lt1">
            <a:alpha val="90000"/>
            <a:tint val="40000"/>
            <a:hueOff val="0"/>
            <a:satOff val="0"/>
            <a:lumOff val="0"/>
            <a:alphaOff val="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nb-NO" sz="2000" kern="1200" dirty="0" smtClean="0"/>
            <a:t>opplæring</a:t>
          </a:r>
          <a:endParaRPr lang="nb-NO" sz="2000" kern="1200" dirty="0"/>
        </a:p>
      </dsp:txBody>
      <dsp:txXfrm>
        <a:off x="3967" y="4773845"/>
        <a:ext cx="2705982" cy="615683"/>
      </dsp:txXfrm>
    </dsp:sp>
    <dsp:sp modelId="{4014FC1A-DD02-4C96-A52D-E55F02AA802B}">
      <dsp:nvSpPr>
        <dsp:cNvPr id="0" name=""/>
        <dsp:cNvSpPr/>
      </dsp:nvSpPr>
      <dsp:spPr>
        <a:xfrm>
          <a:off x="2709950" y="4773845"/>
          <a:ext cx="2705982" cy="615683"/>
        </a:xfrm>
        <a:prstGeom prst="rect">
          <a:avLst/>
        </a:prstGeom>
        <a:solidFill>
          <a:schemeClr val="lt1">
            <a:alpha val="90000"/>
            <a:tint val="40000"/>
            <a:hueOff val="0"/>
            <a:satOff val="0"/>
            <a:lumOff val="0"/>
            <a:alphaOff val="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nb-NO" sz="2000" kern="1200" dirty="0" smtClean="0"/>
            <a:t>dokumentasjon</a:t>
          </a:r>
          <a:endParaRPr lang="nb-NO" sz="2000" kern="1200" dirty="0"/>
        </a:p>
      </dsp:txBody>
      <dsp:txXfrm>
        <a:off x="2709950" y="4773845"/>
        <a:ext cx="2705982" cy="615683"/>
      </dsp:txXfrm>
    </dsp:sp>
    <dsp:sp modelId="{EADC3859-8855-4B22-AC5B-83424CCC5E8F}">
      <dsp:nvSpPr>
        <dsp:cNvPr id="0" name=""/>
        <dsp:cNvSpPr/>
      </dsp:nvSpPr>
      <dsp:spPr>
        <a:xfrm>
          <a:off x="5415932" y="4773845"/>
          <a:ext cx="2705982" cy="615683"/>
        </a:xfrm>
        <a:prstGeom prst="rect">
          <a:avLst/>
        </a:prstGeom>
        <a:solidFill>
          <a:schemeClr val="lt1">
            <a:alpha val="90000"/>
            <a:tint val="40000"/>
            <a:hueOff val="0"/>
            <a:satOff val="0"/>
            <a:lumOff val="0"/>
            <a:alphaOff val="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nb-NO" sz="2000" kern="1200" dirty="0" smtClean="0"/>
            <a:t>brukerstøtte</a:t>
          </a:r>
          <a:endParaRPr lang="nb-NO" sz="2000" kern="1200" dirty="0"/>
        </a:p>
      </dsp:txBody>
      <dsp:txXfrm>
        <a:off x="5415932" y="4773845"/>
        <a:ext cx="2705982" cy="615683"/>
      </dsp:txXfrm>
    </dsp:sp>
    <dsp:sp modelId="{D17FD3DF-E8ED-43F7-A240-42FB5FD752E6}">
      <dsp:nvSpPr>
        <dsp:cNvPr id="0" name=""/>
        <dsp:cNvSpPr/>
      </dsp:nvSpPr>
      <dsp:spPr>
        <a:xfrm rot="10800000">
          <a:off x="0" y="2039406"/>
          <a:ext cx="8125883" cy="2058525"/>
        </a:xfrm>
        <a:prstGeom prst="upArrowCallou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nb-NO" sz="2500" b="1" kern="1200" dirty="0" smtClean="0"/>
            <a:t>roller og ansvar</a:t>
          </a:r>
          <a:endParaRPr lang="nb-NO" sz="2500" b="1" kern="1200" dirty="0"/>
        </a:p>
      </dsp:txBody>
      <dsp:txXfrm rot="10800000">
        <a:off x="0" y="2039406"/>
        <a:ext cx="8125883" cy="1337568"/>
      </dsp:txXfrm>
    </dsp:sp>
    <dsp:sp modelId="{A3B59F40-0332-49FC-84C1-93F4184B406C}">
      <dsp:nvSpPr>
        <dsp:cNvPr id="0" name=""/>
        <dsp:cNvSpPr/>
      </dsp:nvSpPr>
      <dsp:spPr>
        <a:xfrm rot="10800000">
          <a:off x="0" y="957"/>
          <a:ext cx="8125883" cy="2058525"/>
        </a:xfrm>
        <a:prstGeom prst="upArrowCallou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nb-NO" sz="2500" b="1" kern="1200" dirty="0" smtClean="0"/>
            <a:t>verktøy</a:t>
          </a:r>
          <a:endParaRPr lang="nb-NO" sz="2500" b="1" kern="1200" dirty="0"/>
        </a:p>
      </dsp:txBody>
      <dsp:txXfrm rot="-10800000">
        <a:off x="0" y="957"/>
        <a:ext cx="8125883" cy="722542"/>
      </dsp:txXfrm>
    </dsp:sp>
    <dsp:sp modelId="{5E3C750E-47D3-4C13-BF55-F2098B1FF106}">
      <dsp:nvSpPr>
        <dsp:cNvPr id="0" name=""/>
        <dsp:cNvSpPr/>
      </dsp:nvSpPr>
      <dsp:spPr>
        <a:xfrm>
          <a:off x="991" y="723500"/>
          <a:ext cx="1624779" cy="615499"/>
        </a:xfrm>
        <a:prstGeom prst="rect">
          <a:avLst/>
        </a:prstGeom>
        <a:solidFill>
          <a:schemeClr val="lt1">
            <a:alpha val="90000"/>
            <a:tint val="40000"/>
            <a:hueOff val="0"/>
            <a:satOff val="0"/>
            <a:lumOff val="0"/>
            <a:alphaOff val="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nb-NO" sz="2000" kern="1200" dirty="0" smtClean="0"/>
            <a:t>fs</a:t>
          </a:r>
        </a:p>
      </dsp:txBody>
      <dsp:txXfrm>
        <a:off x="991" y="723500"/>
        <a:ext cx="1624779" cy="615499"/>
      </dsp:txXfrm>
    </dsp:sp>
    <dsp:sp modelId="{F555C383-9BEA-42FA-9925-F9FEFA057C54}">
      <dsp:nvSpPr>
        <dsp:cNvPr id="0" name=""/>
        <dsp:cNvSpPr/>
      </dsp:nvSpPr>
      <dsp:spPr>
        <a:xfrm>
          <a:off x="1625771" y="723500"/>
          <a:ext cx="1624779" cy="615499"/>
        </a:xfrm>
        <a:prstGeom prst="rect">
          <a:avLst/>
        </a:prstGeom>
        <a:solidFill>
          <a:schemeClr val="lt1">
            <a:alpha val="90000"/>
            <a:tint val="40000"/>
            <a:hueOff val="0"/>
            <a:satOff val="0"/>
            <a:lumOff val="0"/>
            <a:alphaOff val="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nb-NO" sz="2000" kern="1200" dirty="0" err="1" smtClean="0"/>
            <a:t>powershell</a:t>
          </a:r>
          <a:endParaRPr lang="nb-NO" sz="2000" kern="1200" dirty="0"/>
        </a:p>
      </dsp:txBody>
      <dsp:txXfrm>
        <a:off x="1625771" y="723500"/>
        <a:ext cx="1624779" cy="615499"/>
      </dsp:txXfrm>
    </dsp:sp>
    <dsp:sp modelId="{F8DED1D1-B70F-4AE1-9163-AB09F6F752C9}">
      <dsp:nvSpPr>
        <dsp:cNvPr id="0" name=""/>
        <dsp:cNvSpPr/>
      </dsp:nvSpPr>
      <dsp:spPr>
        <a:xfrm>
          <a:off x="3250551" y="723500"/>
          <a:ext cx="1624779" cy="615499"/>
        </a:xfrm>
        <a:prstGeom prst="rect">
          <a:avLst/>
        </a:prstGeom>
        <a:solidFill>
          <a:schemeClr val="lt1">
            <a:alpha val="90000"/>
            <a:tint val="40000"/>
            <a:hueOff val="0"/>
            <a:satOff val="0"/>
            <a:lumOff val="0"/>
            <a:alphaOff val="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nb-NO" sz="2000" kern="1200" dirty="0" err="1" smtClean="0"/>
            <a:t>gpo</a:t>
          </a:r>
          <a:endParaRPr lang="nb-NO" sz="2000" kern="1200" dirty="0"/>
        </a:p>
      </dsp:txBody>
      <dsp:txXfrm>
        <a:off x="3250551" y="723500"/>
        <a:ext cx="1624779" cy="615499"/>
      </dsp:txXfrm>
    </dsp:sp>
    <dsp:sp modelId="{FC933600-3A34-4A28-B8AA-F9107524B99B}">
      <dsp:nvSpPr>
        <dsp:cNvPr id="0" name=""/>
        <dsp:cNvSpPr/>
      </dsp:nvSpPr>
      <dsp:spPr>
        <a:xfrm>
          <a:off x="4875331" y="723500"/>
          <a:ext cx="1624779" cy="615499"/>
        </a:xfrm>
        <a:prstGeom prst="rect">
          <a:avLst/>
        </a:prstGeom>
        <a:solidFill>
          <a:schemeClr val="lt1">
            <a:alpha val="90000"/>
            <a:tint val="40000"/>
            <a:hueOff val="0"/>
            <a:satOff val="0"/>
            <a:lumOff val="0"/>
            <a:alphaOff val="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nb-NO" sz="2000" kern="1200" dirty="0" smtClean="0"/>
            <a:t>vortex</a:t>
          </a:r>
          <a:endParaRPr lang="nb-NO" sz="2000" kern="1200" dirty="0"/>
        </a:p>
      </dsp:txBody>
      <dsp:txXfrm>
        <a:off x="4875331" y="723500"/>
        <a:ext cx="1624779" cy="615499"/>
      </dsp:txXfrm>
    </dsp:sp>
    <dsp:sp modelId="{266ED386-7C71-4BC0-A2E3-1E3FF224C19C}">
      <dsp:nvSpPr>
        <dsp:cNvPr id="0" name=""/>
        <dsp:cNvSpPr/>
      </dsp:nvSpPr>
      <dsp:spPr>
        <a:xfrm>
          <a:off x="6500111" y="723500"/>
          <a:ext cx="1624779" cy="615499"/>
        </a:xfrm>
        <a:prstGeom prst="rect">
          <a:avLst/>
        </a:prstGeom>
        <a:solidFill>
          <a:schemeClr val="lt1">
            <a:alpha val="90000"/>
            <a:tint val="40000"/>
            <a:hueOff val="0"/>
            <a:satOff val="0"/>
            <a:lumOff val="0"/>
            <a:alphaOff val="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nb-NO" sz="2000" kern="1200" dirty="0" smtClean="0"/>
            <a:t>auto-</a:t>
          </a:r>
          <a:r>
            <a:rPr lang="nb-NO" sz="2000" kern="1200" dirty="0" err="1" smtClean="0"/>
            <a:t>robert</a:t>
          </a:r>
          <a:endParaRPr lang="nb-NO" sz="2000" kern="1200" dirty="0"/>
        </a:p>
      </dsp:txBody>
      <dsp:txXfrm>
        <a:off x="6500111" y="723500"/>
        <a:ext cx="1624779" cy="615499"/>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1/26/2015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1/26/2015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Digital eksamen innebærer endring</a:t>
            </a:r>
            <a:r>
              <a:rPr lang="nb-NO" baseline="0" dirty="0" smtClean="0"/>
              <a:t>er som strekker seg fra det teknologiske, organisasjonen, regelverk til det pedagogiske.</a:t>
            </a:r>
          </a:p>
          <a:p>
            <a:r>
              <a:rPr lang="nb-NO" baseline="0" dirty="0" smtClean="0"/>
              <a:t>Ved JF har vi hatt et klart mandat om å digitalisere den tradisjonelle skoleeksamen. Den pedagogiske vurdering mener vi tilhører de vitenskapelige ansatte, og eventuelle endringer av eksamensformer må komme fra dem. Fakultetet har nedsatt en arbeidsgruppe ledet av Studiedekan Trygve Bergsåker som skal vurdere alternative eksamensformer.</a:t>
            </a:r>
          </a:p>
          <a:p>
            <a:endParaRPr lang="nb-NO" baseline="0" dirty="0" smtClean="0"/>
          </a:p>
          <a:p>
            <a:endParaRPr lang="nb-NO" dirty="0"/>
          </a:p>
        </p:txBody>
      </p:sp>
      <p:sp>
        <p:nvSpPr>
          <p:cNvPr id="4" name="Slide Number Placeholder 3"/>
          <p:cNvSpPr>
            <a:spLocks noGrp="1"/>
          </p:cNvSpPr>
          <p:nvPr>
            <p:ph type="sldNum" sz="quarter" idx="10"/>
          </p:nvPr>
        </p:nvSpPr>
        <p:spPr/>
        <p:txBody>
          <a:bodyPr/>
          <a:lstStyle/>
          <a:p>
            <a:fld id="{69C971FF-EF28-4195-A575-329446EFAA55}" type="slidenum">
              <a:rPr lang="nb-NO" smtClean="0"/>
              <a:t>2</a:t>
            </a:fld>
            <a:endParaRPr lang="nb-NO"/>
          </a:p>
        </p:txBody>
      </p:sp>
    </p:spTree>
    <p:extLst>
      <p:ext uri="{BB962C8B-B14F-4D97-AF65-F5344CB8AC3E}">
        <p14:creationId xmlns:p14="http://schemas.microsoft.com/office/powerpoint/2010/main" val="1363921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nb-NO" dirty="0"/>
          </a:p>
        </p:txBody>
      </p:sp>
      <p:sp>
        <p:nvSpPr>
          <p:cNvPr id="4" name="Slide Number Placeholder 3"/>
          <p:cNvSpPr>
            <a:spLocks noGrp="1"/>
          </p:cNvSpPr>
          <p:nvPr>
            <p:ph type="sldNum" sz="quarter" idx="10"/>
          </p:nvPr>
        </p:nvSpPr>
        <p:spPr/>
        <p:txBody>
          <a:bodyPr/>
          <a:lstStyle/>
          <a:p>
            <a:fld id="{69C971FF-EF28-4195-A575-329446EFAA55}" type="slidenum">
              <a:rPr lang="nb-NO" smtClean="0"/>
              <a:t>3</a:t>
            </a:fld>
            <a:endParaRPr lang="nb-NO"/>
          </a:p>
        </p:txBody>
      </p:sp>
    </p:spTree>
    <p:extLst>
      <p:ext uri="{BB962C8B-B14F-4D97-AF65-F5344CB8AC3E}">
        <p14:creationId xmlns:p14="http://schemas.microsoft.com/office/powerpoint/2010/main" val="322664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Vi har oppnådd dette gjennom…</a:t>
            </a:r>
          </a:p>
          <a:p>
            <a:endParaRPr lang="nb-NO" dirty="0" smtClean="0"/>
          </a:p>
          <a:p>
            <a:r>
              <a:rPr lang="nb-NO" dirty="0" smtClean="0"/>
              <a:t>Nøkkelord er kvalitet, </a:t>
            </a:r>
            <a:r>
              <a:rPr lang="nb-NO" dirty="0" err="1" smtClean="0"/>
              <a:t>skalerbarhet</a:t>
            </a:r>
            <a:r>
              <a:rPr lang="nb-NO" dirty="0" smtClean="0"/>
              <a:t> </a:t>
            </a:r>
            <a:r>
              <a:rPr lang="nb-NO" smtClean="0"/>
              <a:t>og muligheter.</a:t>
            </a:r>
            <a:endParaRPr lang="nb-NO" dirty="0"/>
          </a:p>
        </p:txBody>
      </p:sp>
      <p:sp>
        <p:nvSpPr>
          <p:cNvPr id="4" name="Slide Number Placeholder 3"/>
          <p:cNvSpPr>
            <a:spLocks noGrp="1"/>
          </p:cNvSpPr>
          <p:nvPr>
            <p:ph type="sldNum" sz="quarter" idx="10"/>
          </p:nvPr>
        </p:nvSpPr>
        <p:spPr/>
        <p:txBody>
          <a:bodyPr/>
          <a:lstStyle/>
          <a:p>
            <a:fld id="{69C971FF-EF28-4195-A575-329446EFAA55}" type="slidenum">
              <a:rPr lang="nb-NO" smtClean="0"/>
              <a:t>4</a:t>
            </a:fld>
            <a:endParaRPr lang="nb-NO"/>
          </a:p>
        </p:txBody>
      </p:sp>
    </p:spTree>
    <p:extLst>
      <p:ext uri="{BB962C8B-B14F-4D97-AF65-F5344CB8AC3E}">
        <p14:creationId xmlns:p14="http://schemas.microsoft.com/office/powerpoint/2010/main" val="255140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Sitatet</a:t>
            </a:r>
            <a:r>
              <a:rPr lang="nb-NO" baseline="0" dirty="0" smtClean="0"/>
              <a:t> forklarer det meste, og for å oppnå dette er vi avhengige av at UiO-sentralt (AF / USIT) er tilstede fra starten av. Det må utarbeides en klar strategi for overgangen til drift.</a:t>
            </a:r>
          </a:p>
          <a:p>
            <a:endParaRPr lang="nb-NO" baseline="0" dirty="0" smtClean="0"/>
          </a:p>
          <a:p>
            <a:r>
              <a:rPr lang="nb-NO" baseline="0" dirty="0" smtClean="0"/>
              <a:t>Fokuset bør være: </a:t>
            </a:r>
          </a:p>
          <a:p>
            <a:pPr marL="228600" indent="-228600">
              <a:buAutoNum type="arabicParenR"/>
            </a:pPr>
            <a:r>
              <a:rPr lang="nb-NO" baseline="0" dirty="0" smtClean="0"/>
              <a:t>Etablere et godt systemeierskap</a:t>
            </a:r>
          </a:p>
          <a:p>
            <a:pPr marL="228600" indent="-228600">
              <a:buAutoNum type="arabicParenR"/>
            </a:pPr>
            <a:r>
              <a:rPr lang="nb-NO" baseline="0" dirty="0" smtClean="0"/>
              <a:t>Ordinære supportlinjer</a:t>
            </a:r>
          </a:p>
          <a:p>
            <a:pPr marL="228600" indent="-228600">
              <a:buAutoNum type="arabicParenR"/>
            </a:pPr>
            <a:r>
              <a:rPr lang="nb-NO" baseline="0" dirty="0" smtClean="0"/>
              <a:t>Kunnskapsøking på tvers av organisasjonen</a:t>
            </a:r>
          </a:p>
          <a:p>
            <a:pPr marL="228600" indent="-228600">
              <a:buAutoNum type="arabicParenR"/>
            </a:pPr>
            <a:endParaRPr lang="nb-NO" dirty="0"/>
          </a:p>
        </p:txBody>
      </p:sp>
      <p:sp>
        <p:nvSpPr>
          <p:cNvPr id="4" name="Slide Number Placeholder 3"/>
          <p:cNvSpPr>
            <a:spLocks noGrp="1"/>
          </p:cNvSpPr>
          <p:nvPr>
            <p:ph type="sldNum" sz="quarter" idx="10"/>
          </p:nvPr>
        </p:nvSpPr>
        <p:spPr/>
        <p:txBody>
          <a:bodyPr/>
          <a:lstStyle/>
          <a:p>
            <a:fld id="{69C971FF-EF28-4195-A575-329446EFAA55}" type="slidenum">
              <a:rPr lang="nb-NO" smtClean="0"/>
              <a:t>5</a:t>
            </a:fld>
            <a:endParaRPr lang="nb-NO"/>
          </a:p>
        </p:txBody>
      </p:sp>
    </p:spTree>
    <p:extLst>
      <p:ext uri="{BB962C8B-B14F-4D97-AF65-F5344CB8AC3E}">
        <p14:creationId xmlns:p14="http://schemas.microsoft.com/office/powerpoint/2010/main" val="378497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Vi startet arbeidet i desember 2011 med å utforme en klar og tydelig</a:t>
            </a:r>
            <a:r>
              <a:rPr lang="nb-NO" baseline="0" dirty="0" smtClean="0"/>
              <a:t> prosjektplan.</a:t>
            </a:r>
          </a:p>
          <a:p>
            <a:r>
              <a:rPr lang="nb-NO" baseline="0" dirty="0" smtClean="0"/>
              <a:t>Målsetningen fra starten av har vært å tilby digital skoleeksamen for alle studenter ved Det juridiske fakultet.</a:t>
            </a:r>
          </a:p>
          <a:p>
            <a:r>
              <a:rPr lang="nb-NO" baseline="0" dirty="0" smtClean="0"/>
              <a:t>2012 ble brukt til å utvikle løsningen, og første digital eksamen ble gjennomført høsten 2012 med ca. 200 kandidater.</a:t>
            </a:r>
          </a:p>
          <a:p>
            <a:r>
              <a:rPr lang="nb-NO" baseline="0" dirty="0" smtClean="0"/>
              <a:t>Etter det har vi hatt en jevnlig økning av antall kandidater. </a:t>
            </a:r>
          </a:p>
          <a:p>
            <a:r>
              <a:rPr lang="nb-NO" baseline="0" dirty="0" smtClean="0"/>
              <a:t>Høsten 2014 gjennomførte vi digital skoleeksamen på ca. 70% av emnene.</a:t>
            </a:r>
          </a:p>
          <a:p>
            <a:r>
              <a:rPr lang="nb-NO" baseline="0" dirty="0" smtClean="0"/>
              <a:t>Ønsket vårt for våren 2015 er å gå over til drift hvor eksamenskonsulenter og IT-ansvarlige gjennomfører digital skoleeksamen på egenhånd.</a:t>
            </a:r>
          </a:p>
          <a:p>
            <a:r>
              <a:rPr lang="nb-NO" baseline="0" dirty="0" smtClean="0"/>
              <a:t>Dette er avhengig av at UiO har en organisasjon som kan overta systemeierskapet med ordinære supportlinjer.</a:t>
            </a:r>
            <a:endParaRPr lang="nb-NO" dirty="0"/>
          </a:p>
        </p:txBody>
      </p:sp>
      <p:sp>
        <p:nvSpPr>
          <p:cNvPr id="4" name="Slide Number Placeholder 3"/>
          <p:cNvSpPr>
            <a:spLocks noGrp="1"/>
          </p:cNvSpPr>
          <p:nvPr>
            <p:ph type="sldNum" sz="quarter" idx="10"/>
          </p:nvPr>
        </p:nvSpPr>
        <p:spPr/>
        <p:txBody>
          <a:bodyPr/>
          <a:lstStyle/>
          <a:p>
            <a:fld id="{69C971FF-EF28-4195-A575-329446EFAA55}" type="slidenum">
              <a:rPr lang="nb-NO" smtClean="0"/>
              <a:t>6</a:t>
            </a:fld>
            <a:endParaRPr lang="nb-NO"/>
          </a:p>
        </p:txBody>
      </p:sp>
    </p:spTree>
    <p:extLst>
      <p:ext uri="{BB962C8B-B14F-4D97-AF65-F5344CB8AC3E}">
        <p14:creationId xmlns:p14="http://schemas.microsoft.com/office/powerpoint/2010/main" val="40002646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2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smtClean="0"/>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pic>
        <p:nvPicPr>
          <p:cNvPr id="7" name="Picture 6"/>
          <p:cNvPicPr>
            <a:picLocks noChangeAspect="1"/>
          </p:cNvPicPr>
          <p:nvPr userDrawn="1"/>
        </p:nvPicPr>
        <p:blipFill rotWithShape="1">
          <a:blip r:embed="rId2">
            <a:duotone>
              <a:schemeClr val="bg2">
                <a:shade val="45000"/>
                <a:satMod val="135000"/>
              </a:schemeClr>
              <a:prstClr val="white"/>
            </a:duotone>
          </a:blip>
          <a:srcRect l="1276" r="1318"/>
          <a:stretch/>
        </p:blipFill>
        <p:spPr>
          <a:xfrm>
            <a:off x="-8467" y="-13370"/>
            <a:ext cx="12200467" cy="4029075"/>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15433" y="3789040"/>
            <a:ext cx="2809366" cy="216000"/>
          </a:xfrm>
          <a:prstGeom prst="rect">
            <a:avLst/>
          </a:prstGeom>
        </p:spPr>
      </p:pic>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1/26/2015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1/26/2015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1/26/2015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6297" y="166638"/>
            <a:ext cx="2809366" cy="216000"/>
          </a:xfrm>
          <a:prstGeom prst="rect">
            <a:avLst/>
          </a:prstGeom>
        </p:spPr>
      </p:pic>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smtClean="0"/>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33987-6305-4E2A-BF18-EF013ECE927B}" type="datetimeFigureOut">
              <a:rPr lang="en-US"/>
              <a:t>1/26/2015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DF33987-6305-4E2A-BF18-EF013ECE927B}" type="datetimeFigureOut">
              <a:rPr lang="en-US"/>
              <a:t>1/26/2015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DF33987-6305-4E2A-BF18-EF013ECE927B}" type="datetimeFigureOut">
              <a:rPr lang="en-US"/>
              <a:t>1/26/2015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DF33987-6305-4E2A-BF18-EF013ECE927B}" type="datetimeFigureOut">
              <a:rPr lang="en-US"/>
              <a:t>1/26/2015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1/26/2015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1/26/2015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1/26/2015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a:pPr/>
              <a:t>1/26/2015</a:t>
            </a:fld>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1700808"/>
            <a:ext cx="10176292" cy="3048001"/>
          </a:xfrm>
        </p:spPr>
        <p:txBody>
          <a:bodyPr>
            <a:normAutofit/>
          </a:bodyPr>
          <a:lstStyle/>
          <a:p>
            <a:r>
              <a:rPr lang="nb-NO" sz="3600" b="1" dirty="0" smtClean="0">
                <a:solidFill>
                  <a:srgbClr val="C1001F"/>
                </a:solidFill>
              </a:rPr>
              <a:t>DIGITAL EKSAMEN</a:t>
            </a:r>
            <a:endParaRPr lang="en-US" sz="3600" cap="none" dirty="0">
              <a:solidFill>
                <a:srgbClr val="C1001F"/>
              </a:solidFill>
            </a:endParaRPr>
          </a:p>
        </p:txBody>
      </p:sp>
      <p:sp>
        <p:nvSpPr>
          <p:cNvPr id="3" name="Subtitle 2"/>
          <p:cNvSpPr>
            <a:spLocks noGrp="1"/>
          </p:cNvSpPr>
          <p:nvPr>
            <p:ph type="subTitle" idx="1"/>
          </p:nvPr>
        </p:nvSpPr>
        <p:spPr>
          <a:xfrm>
            <a:off x="1217614" y="4725144"/>
            <a:ext cx="7848600" cy="1143000"/>
          </a:xfrm>
        </p:spPr>
        <p:txBody>
          <a:bodyPr/>
          <a:lstStyle/>
          <a:p>
            <a:r>
              <a:rPr lang="en-US" b="1" dirty="0" smtClean="0"/>
              <a:t>ERFARINGER, MULIGHETER OG BEGRENSNINGER</a:t>
            </a:r>
            <a:endParaRPr lang="en-US" dirty="0" smtClean="0"/>
          </a:p>
          <a:p>
            <a:r>
              <a:rPr lang="en-US" dirty="0" smtClean="0"/>
              <a:t>Aleksander Lorentzen</a:t>
            </a:r>
            <a:endParaRPr lang="en-US" dirty="0" smtClean="0"/>
          </a:p>
        </p:txBody>
      </p:sp>
    </p:spTree>
    <p:extLst>
      <p:ext uri="{BB962C8B-B14F-4D97-AF65-F5344CB8AC3E}">
        <p14:creationId xmlns:p14="http://schemas.microsoft.com/office/powerpoint/2010/main" val="1261839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01691521"/>
              </p:ext>
            </p:extLst>
          </p:nvPr>
        </p:nvGraphicFramePr>
        <p:xfrm>
          <a:off x="2031471" y="720372"/>
          <a:ext cx="8125883" cy="5417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828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12" y="3001023"/>
            <a:ext cx="9753600" cy="4343400"/>
          </a:xfrm>
        </p:spPr>
        <p:txBody>
          <a:bodyPr>
            <a:normAutofit/>
          </a:bodyPr>
          <a:lstStyle/>
          <a:p>
            <a:pPr marL="45720" indent="0" algn="ctr">
              <a:buNone/>
            </a:pPr>
            <a:r>
              <a:rPr lang="en-US" sz="3600" b="1" dirty="0" err="1"/>
              <a:t>k</a:t>
            </a:r>
            <a:r>
              <a:rPr lang="en-US" sz="3600" b="1" dirty="0" err="1" smtClean="0"/>
              <a:t>valitet</a:t>
            </a:r>
            <a:r>
              <a:rPr lang="en-US" sz="3600" b="1" dirty="0" smtClean="0"/>
              <a:t>. </a:t>
            </a:r>
            <a:r>
              <a:rPr lang="en-US" sz="3600" b="1" dirty="0" err="1"/>
              <a:t>s</a:t>
            </a:r>
            <a:r>
              <a:rPr lang="en-US" sz="3600" b="1" dirty="0" err="1" smtClean="0"/>
              <a:t>kalerbar</a:t>
            </a:r>
            <a:r>
              <a:rPr lang="en-US" sz="3600" b="1" dirty="0" smtClean="0"/>
              <a:t>. </a:t>
            </a:r>
            <a:r>
              <a:rPr lang="en-US" sz="3600" b="1" dirty="0" err="1" smtClean="0"/>
              <a:t>muligheter</a:t>
            </a:r>
            <a:r>
              <a:rPr lang="en-US" sz="3600" b="1" dirty="0" smtClean="0"/>
              <a:t>.</a:t>
            </a:r>
          </a:p>
        </p:txBody>
      </p:sp>
    </p:spTree>
    <p:extLst>
      <p:ext uri="{BB962C8B-B14F-4D97-AF65-F5344CB8AC3E}">
        <p14:creationId xmlns:p14="http://schemas.microsoft.com/office/powerpoint/2010/main" val="151843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35213653"/>
              </p:ext>
            </p:extLst>
          </p:nvPr>
        </p:nvGraphicFramePr>
        <p:xfrm>
          <a:off x="2031471" y="720372"/>
          <a:ext cx="8125883" cy="5417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6245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12" y="3001023"/>
            <a:ext cx="9753600" cy="4343400"/>
          </a:xfrm>
        </p:spPr>
        <p:txBody>
          <a:bodyPr/>
          <a:lstStyle/>
          <a:p>
            <a:pPr marL="45720" indent="0">
              <a:buNone/>
            </a:pPr>
            <a:r>
              <a:rPr lang="en-US" dirty="0" smtClean="0"/>
              <a:t>“….</a:t>
            </a:r>
            <a:r>
              <a:rPr lang="en-US" dirty="0" err="1" smtClean="0"/>
              <a:t>viktig</a:t>
            </a:r>
            <a:r>
              <a:rPr lang="en-US" dirty="0" smtClean="0"/>
              <a:t> at </a:t>
            </a:r>
            <a:r>
              <a:rPr lang="en-US" dirty="0"/>
              <a:t>vi </a:t>
            </a:r>
            <a:r>
              <a:rPr lang="en-US" dirty="0" err="1"/>
              <a:t>klarer</a:t>
            </a:r>
            <a:r>
              <a:rPr lang="en-US" dirty="0"/>
              <a:t> å </a:t>
            </a:r>
            <a:r>
              <a:rPr lang="en-US" b="1" dirty="0" err="1"/>
              <a:t>legge</a:t>
            </a:r>
            <a:r>
              <a:rPr lang="en-US" b="1" dirty="0"/>
              <a:t> </a:t>
            </a:r>
            <a:r>
              <a:rPr lang="en-US" b="1" dirty="0" err="1"/>
              <a:t>til</a:t>
            </a:r>
            <a:r>
              <a:rPr lang="en-US" b="1" dirty="0"/>
              <a:t> </a:t>
            </a:r>
            <a:r>
              <a:rPr lang="en-US" b="1" dirty="0" err="1"/>
              <a:t>rette</a:t>
            </a:r>
            <a:r>
              <a:rPr lang="en-US" b="1" dirty="0"/>
              <a:t> </a:t>
            </a:r>
            <a:r>
              <a:rPr lang="en-US" dirty="0"/>
              <a:t>for at </a:t>
            </a:r>
            <a:r>
              <a:rPr lang="en-US" dirty="0" err="1"/>
              <a:t>alle</a:t>
            </a:r>
            <a:r>
              <a:rPr lang="en-US" dirty="0"/>
              <a:t> </a:t>
            </a:r>
            <a:r>
              <a:rPr lang="en-US" dirty="0" err="1"/>
              <a:t>som</a:t>
            </a:r>
            <a:r>
              <a:rPr lang="en-US" dirty="0"/>
              <a:t> jobber med </a:t>
            </a:r>
            <a:r>
              <a:rPr lang="en-US" dirty="0" err="1"/>
              <a:t>gjennomføring</a:t>
            </a:r>
            <a:r>
              <a:rPr lang="en-US" dirty="0"/>
              <a:t> av </a:t>
            </a:r>
            <a:r>
              <a:rPr lang="en-US" dirty="0" smtClean="0"/>
              <a:t>digital </a:t>
            </a:r>
            <a:r>
              <a:rPr lang="en-US" dirty="0"/>
              <a:t>e</a:t>
            </a:r>
            <a:r>
              <a:rPr lang="en-US" dirty="0" smtClean="0"/>
              <a:t>ksamen </a:t>
            </a:r>
            <a:r>
              <a:rPr lang="en-US" dirty="0" err="1"/>
              <a:t>skal</a:t>
            </a:r>
            <a:r>
              <a:rPr lang="en-US" dirty="0"/>
              <a:t> </a:t>
            </a:r>
            <a:r>
              <a:rPr lang="en-US" b="1" dirty="0" err="1"/>
              <a:t>føle</a:t>
            </a:r>
            <a:r>
              <a:rPr lang="en-US" b="1" dirty="0"/>
              <a:t> </a:t>
            </a:r>
            <a:r>
              <a:rPr lang="en-US" b="1" dirty="0" err="1"/>
              <a:t>seg</a:t>
            </a:r>
            <a:r>
              <a:rPr lang="en-US" b="1" dirty="0"/>
              <a:t> </a:t>
            </a:r>
            <a:r>
              <a:rPr lang="en-US" b="1" dirty="0" err="1"/>
              <a:t>trygge</a:t>
            </a:r>
            <a:r>
              <a:rPr lang="en-US" b="1" dirty="0"/>
              <a:t> </a:t>
            </a:r>
            <a:r>
              <a:rPr lang="en-US" b="1" dirty="0" err="1"/>
              <a:t>ift</a:t>
            </a:r>
            <a:r>
              <a:rPr lang="en-US" b="1" dirty="0"/>
              <a:t> </a:t>
            </a:r>
            <a:r>
              <a:rPr lang="en-US" b="1" dirty="0" err="1" smtClean="0"/>
              <a:t>arbeidsoppgavene</a:t>
            </a:r>
            <a:r>
              <a:rPr lang="en-US" dirty="0" smtClean="0"/>
              <a:t>.”</a:t>
            </a:r>
          </a:p>
          <a:p>
            <a:pPr marL="45720" indent="0">
              <a:buNone/>
            </a:pPr>
            <a:r>
              <a:rPr lang="en-US" dirty="0" smtClean="0"/>
              <a:t>						</a:t>
            </a:r>
          </a:p>
          <a:p>
            <a:pPr marL="45720" indent="0">
              <a:buNone/>
            </a:pPr>
            <a:r>
              <a:rPr lang="en-US" dirty="0" smtClean="0"/>
              <a:t>								</a:t>
            </a:r>
            <a:endParaRPr lang="en-US" dirty="0"/>
          </a:p>
        </p:txBody>
      </p:sp>
    </p:spTree>
    <p:extLst>
      <p:ext uri="{BB962C8B-B14F-4D97-AF65-F5344CB8AC3E}">
        <p14:creationId xmlns:p14="http://schemas.microsoft.com/office/powerpoint/2010/main" val="318468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132010715"/>
              </p:ext>
            </p:extLst>
          </p:nvPr>
        </p:nvGraphicFramePr>
        <p:xfrm>
          <a:off x="480767" y="603074"/>
          <a:ext cx="11265031" cy="56518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600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1700808"/>
            <a:ext cx="10176292" cy="3048001"/>
          </a:xfrm>
        </p:spPr>
        <p:txBody>
          <a:bodyPr>
            <a:normAutofit/>
          </a:bodyPr>
          <a:lstStyle/>
          <a:p>
            <a:r>
              <a:rPr lang="nb-NO" sz="3600" b="1" dirty="0" smtClean="0">
                <a:solidFill>
                  <a:srgbClr val="C1001F"/>
                </a:solidFill>
              </a:rPr>
              <a:t>DIGITAL EKSAMEN</a:t>
            </a:r>
            <a:endParaRPr lang="en-US" sz="3600" cap="none" dirty="0">
              <a:solidFill>
                <a:srgbClr val="C1001F"/>
              </a:solidFill>
            </a:endParaRPr>
          </a:p>
        </p:txBody>
      </p:sp>
      <p:sp>
        <p:nvSpPr>
          <p:cNvPr id="3" name="Subtitle 2"/>
          <p:cNvSpPr>
            <a:spLocks noGrp="1"/>
          </p:cNvSpPr>
          <p:nvPr>
            <p:ph type="subTitle" idx="1"/>
          </p:nvPr>
        </p:nvSpPr>
        <p:spPr>
          <a:xfrm>
            <a:off x="1217614" y="4725144"/>
            <a:ext cx="7848600" cy="1143000"/>
          </a:xfrm>
        </p:spPr>
        <p:txBody>
          <a:bodyPr/>
          <a:lstStyle/>
          <a:p>
            <a:r>
              <a:rPr lang="en-US" b="1" dirty="0" smtClean="0"/>
              <a:t>ERFARINGER, MULIGHETER OG BEGRENSNINGER</a:t>
            </a:r>
            <a:endParaRPr lang="en-US" dirty="0" smtClean="0"/>
          </a:p>
          <a:p>
            <a:r>
              <a:rPr lang="en-US" dirty="0" smtClean="0"/>
              <a:t>Aleksander Lorentzen</a:t>
            </a:r>
            <a:endParaRPr lang="en-US" dirty="0" smtClean="0"/>
          </a:p>
        </p:txBody>
      </p:sp>
    </p:spTree>
    <p:extLst>
      <p:ext uri="{BB962C8B-B14F-4D97-AF65-F5344CB8AC3E}">
        <p14:creationId xmlns:p14="http://schemas.microsoft.com/office/powerpoint/2010/main" val="20306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ntinental Europe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mal-metalisk-pc" id="{9547B2BC-0C31-4E08-ACF9-BAC4130DDE14}" vid="{26AB09E1-18A9-420A-8370-8D4F2DEED9C2}"/>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DB7D7-727B-44D4-8100-B4DA40A1A1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mal-metalisk-pc</Template>
  <TotalTime>0</TotalTime>
  <Words>335</Words>
  <Application>Microsoft Office PowerPoint</Application>
  <PresentationFormat>Custom</PresentationFormat>
  <Paragraphs>54</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Gothic</vt:lpstr>
      <vt:lpstr>Continental Europe 16x9</vt:lpstr>
      <vt:lpstr>DIGITAL EKSAMEN</vt:lpstr>
      <vt:lpstr>PowerPoint Presentation</vt:lpstr>
      <vt:lpstr>PowerPoint Presentation</vt:lpstr>
      <vt:lpstr>PowerPoint Presentation</vt:lpstr>
      <vt:lpstr>PowerPoint Presentation</vt:lpstr>
      <vt:lpstr>PowerPoint Presentation</vt:lpstr>
      <vt:lpstr>DIGITAL EKSAMEN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2014-11-27T15:39:59Z</dcterms:created>
  <dcterms:modified xsi:type="dcterms:W3CDTF">2015-01-26T11:18:47Z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TC028048779991</vt:lpwstr>
  </property>
</Properties>
</file>