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4" r:id="rId2"/>
    <p:sldId id="261" r:id="rId3"/>
    <p:sldId id="262" r:id="rId4"/>
    <p:sldId id="263" r:id="rId5"/>
    <p:sldId id="259" r:id="rId6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DE543-5853-492C-AEDC-A5FDD352DCB5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FE5DA-7295-4410-B83E-CAF04D3480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8141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A5296-ED99-4D7C-92C3-05E342014D08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A6C37-8F22-43CB-B682-5361A9B96D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717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A6C37-8F22-43CB-B682-5361A9B96DF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165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Diskutert i rektoratets halvdagsseminar 23. januar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A6C37-8F22-43CB-B682-5361A9B96DF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930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Viktig å diskutere internt på fakultetene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A6C37-8F22-43CB-B682-5361A9B96DF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12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5AF1-F5BA-8A44-9829-0312062872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5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EC2-21DE-7E42-A9CB-3BF128D203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941-EC9C-FA4A-B4F0-9296525549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9EF0-BF5C-5A41-BF91-EC18776DFB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9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A46E-1270-D647-94BA-7AA17620E5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3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CC2B-91FF-F545-AD9D-CC5C65FFC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3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70F2-3EE4-9D4D-ABD5-187D04A81D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8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EEB9-8E97-9D4E-817F-D3C3D5273A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9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8C6A-3898-184A-B5F5-C457528ED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8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3ED0-4B6A-7844-A6A6-6D9F5FEE78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>
                <a:solidFill>
                  <a:srgbClr val="000000"/>
                </a:solidFill>
              </a:rPr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3E7C5BC-CB8A-C04A-B363-73AB26A02167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88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dirty="0" smtClean="0"/>
              <a:t>Seksjonssjef Hege Bolstad Pettersen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UiOs årsplan 2016-18</a:t>
            </a:r>
          </a:p>
          <a:p>
            <a:r>
              <a:rPr lang="nb-NO" dirty="0" smtClean="0"/>
              <a:t>kort om prosess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185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Prosess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>23. januar: Halvdagsseminar for rektoratet</a:t>
            </a:r>
          </a:p>
          <a:p>
            <a:pPr marL="0" indent="0"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29. januar: utdanningskomiteen</a:t>
            </a:r>
          </a:p>
          <a:p>
            <a:pPr marL="0" indent="0">
              <a:buNone/>
            </a:pPr>
            <a:r>
              <a:rPr lang="nb-NO" sz="2400" dirty="0" smtClean="0"/>
              <a:t>18. februar: Dekanseminar</a:t>
            </a:r>
          </a:p>
          <a:p>
            <a:pPr marL="0" indent="0">
              <a:buNone/>
            </a:pPr>
            <a:r>
              <a:rPr lang="nb-NO" sz="2400" dirty="0" smtClean="0"/>
              <a:t>10. mars: Universitetsstyret</a:t>
            </a:r>
          </a:p>
          <a:p>
            <a:pPr marL="0" indent="0">
              <a:buNone/>
            </a:pPr>
            <a:r>
              <a:rPr lang="nb-NO" sz="2400" dirty="0" smtClean="0"/>
              <a:t>13. mai: </a:t>
            </a:r>
            <a:r>
              <a:rPr lang="nb-NO" sz="2400" dirty="0" smtClean="0"/>
              <a:t>Seminar </a:t>
            </a:r>
            <a:r>
              <a:rPr lang="nb-NO" sz="2400" smtClean="0"/>
              <a:t>for universitetsledelsen</a:t>
            </a:r>
            <a:r>
              <a:rPr lang="nb-NO" sz="2400" smtClean="0"/>
              <a:t>, </a:t>
            </a:r>
            <a:r>
              <a:rPr lang="nb-NO" sz="2400" smtClean="0"/>
              <a:t>dekaner og fakultetsdirektører 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Mai-juni: behandling av forslag i relevante fora</a:t>
            </a:r>
          </a:p>
          <a:p>
            <a:pPr marL="0" indent="0">
              <a:buNone/>
            </a:pPr>
            <a:r>
              <a:rPr lang="nb-NO" sz="2400" dirty="0" smtClean="0"/>
              <a:t>23. juni: Universitetsstyret vedtar UiOs årsplan og fordeling 2016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2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8200"/>
            <a:ext cx="7715200" cy="934616"/>
          </a:xfrm>
        </p:spPr>
        <p:txBody>
          <a:bodyPr/>
          <a:lstStyle/>
          <a:p>
            <a:r>
              <a:rPr lang="nb-NO" sz="2400" dirty="0"/>
              <a:t>Prioriteringer i årsplan – noen tanker om mulige endringer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715200" cy="4395192"/>
          </a:xfrm>
        </p:spPr>
        <p:txBody>
          <a:bodyPr/>
          <a:lstStyle/>
          <a:p>
            <a:r>
              <a:rPr lang="nb-NO" sz="2000" dirty="0"/>
              <a:t>Tydeligere prioriteringer i UiO årsplan</a:t>
            </a:r>
          </a:p>
          <a:p>
            <a:pPr lvl="1"/>
            <a:r>
              <a:rPr lang="nb-NO" sz="1800" dirty="0"/>
              <a:t>Vektlegge der det er størst behov for å få til endring</a:t>
            </a:r>
          </a:p>
          <a:p>
            <a:pPr lvl="1"/>
            <a:r>
              <a:rPr lang="nb-NO" sz="1800" dirty="0"/>
              <a:t>Færre tiltak i UiO årsplan:</a:t>
            </a:r>
          </a:p>
          <a:p>
            <a:pPr lvl="2"/>
            <a:r>
              <a:rPr lang="nb-NO" sz="1600" dirty="0" smtClean="0"/>
              <a:t>F eks </a:t>
            </a:r>
            <a:r>
              <a:rPr lang="nb-NO" sz="1600" dirty="0"/>
              <a:t>5-7 tiltak/hovedprioriteringer for alle fakulteter</a:t>
            </a:r>
          </a:p>
          <a:p>
            <a:r>
              <a:rPr lang="nb-NO" sz="2000" dirty="0"/>
              <a:t>Bedre utforming/konkretisering av tiltak</a:t>
            </a:r>
          </a:p>
          <a:p>
            <a:pPr lvl="1"/>
            <a:r>
              <a:rPr lang="nb-NO" sz="1800" dirty="0"/>
              <a:t>Tydeligere beskrivelse av hva som skal gjennomføres/oppnås</a:t>
            </a:r>
          </a:p>
          <a:p>
            <a:pPr lvl="1"/>
            <a:r>
              <a:rPr lang="nb-NO" sz="1800" dirty="0"/>
              <a:t>Konkrete milepæler for gjennomføring fastsettes av de enkelte fakulteter</a:t>
            </a:r>
          </a:p>
          <a:p>
            <a:pPr lvl="1"/>
            <a:r>
              <a:rPr lang="nb-NO" sz="1800" dirty="0"/>
              <a:t>Rapporteres sammen med innlevering av årsplaner</a:t>
            </a:r>
          </a:p>
          <a:p>
            <a:pPr lvl="1"/>
            <a:r>
              <a:rPr lang="nb-NO" sz="1800" dirty="0"/>
              <a:t>Gjennomføring rapporteres i virksomhetsrapportering per T2/15</a:t>
            </a:r>
          </a:p>
          <a:p>
            <a:r>
              <a:rPr lang="nb-NO" sz="2000" dirty="0"/>
              <a:t>Ansvar for gjennomføring tydeliggjøres</a:t>
            </a:r>
          </a:p>
          <a:p>
            <a:r>
              <a:rPr lang="nb-NO" sz="2000" dirty="0"/>
              <a:t>Innledningsvis gis det en mer heldekkende beskrivelse av prioriterte aktiviteter, </a:t>
            </a:r>
            <a:r>
              <a:rPr lang="nb-NO" sz="2000" dirty="0" err="1"/>
              <a:t>feks</a:t>
            </a:r>
            <a:r>
              <a:rPr lang="nb-NO" sz="2000" dirty="0"/>
              <a:t>:</a:t>
            </a:r>
          </a:p>
          <a:p>
            <a:pPr lvl="1"/>
            <a:r>
              <a:rPr lang="nb-NO" sz="1600" dirty="0"/>
              <a:t>Utdanningskvalitet og porteføljeutvikling, forskningskvalitet, internasjonalisering, innovasjon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3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 til dekanseminar i februar: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nb-NO" dirty="0"/>
              <a:t>Hvilke prioriteringer og virkemidler/ insentiver kreves for at UiO skal nå sine ambisjoner om å bli et internasjonalt toppuniversitet?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nb-NO" dirty="0"/>
              <a:t>Hva er, sett fra dekanenes side, de viktigste 5 prioriteringene i årsplan 2016?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nb-NO" dirty="0"/>
              <a:t>Og hvilke er de viktigste virkemidlene</a:t>
            </a:r>
            <a:r>
              <a:rPr lang="nb-NO" sz="2000" dirty="0"/>
              <a:t>?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Spørsmål til studiedekanene: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/>
              <a:t>Nyskaping i undervisning, læring og vurdering er et mål for </a:t>
            </a:r>
            <a:r>
              <a:rPr lang="nb-NO" sz="2400" dirty="0" smtClean="0"/>
              <a:t>UiO 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Sett </a:t>
            </a:r>
            <a:r>
              <a:rPr lang="nb-NO" sz="2400" dirty="0"/>
              <a:t>opp de tre viktigste tiltakene for at UiO skal oppnå dette målet. </a:t>
            </a:r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smtClean="0"/>
              <a:t>Hvilke </a:t>
            </a:r>
            <a:r>
              <a:rPr lang="nb-NO" sz="2400" dirty="0"/>
              <a:t>virkemidler og incentiver trengs for realisere tiltakene? </a:t>
            </a:r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11203"/>
      </p:ext>
    </p:extLst>
  </p:cSld>
  <p:clrMapOvr>
    <a:masterClrMapping/>
  </p:clrMapOvr>
</p:sld>
</file>

<file path=ppt/theme/theme1.xml><?xml version="1.0" encoding="utf-8"?>
<a:theme xmlns:a="http://schemas.openxmlformats.org/drawingml/2006/main" name="Seminar_KS.28.01.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264</Words>
  <Application>Microsoft Office PowerPoint</Application>
  <PresentationFormat>On-screen Show (4:3)</PresentationFormat>
  <Paragraphs>46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Seminar_KS.28.01.15</vt:lpstr>
      <vt:lpstr>Seksjonssjef Hege Bolstad Pettersen</vt:lpstr>
      <vt:lpstr>Prosess </vt:lpstr>
      <vt:lpstr>Prioriteringer i årsplan – noen tanker om mulige endringer</vt:lpstr>
      <vt:lpstr>Spørsmål til dekanseminar i februar:</vt:lpstr>
      <vt:lpstr> Spørsmål til studiedekanene: 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Innledende refleksjon</dc:title>
  <dc:creator>Anne Grete Grude</dc:creator>
  <cp:lastModifiedBy>hegebp</cp:lastModifiedBy>
  <cp:revision>10</cp:revision>
  <cp:lastPrinted>2015-01-27T11:56:24Z</cp:lastPrinted>
  <dcterms:created xsi:type="dcterms:W3CDTF">2015-01-23T08:18:42Z</dcterms:created>
  <dcterms:modified xsi:type="dcterms:W3CDTF">2015-01-27T13:20:47Z</dcterms:modified>
</cp:coreProperties>
</file>