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342" r:id="rId3"/>
    <p:sldId id="343" r:id="rId4"/>
    <p:sldId id="257" r:id="rId5"/>
    <p:sldId id="259" r:id="rId6"/>
    <p:sldId id="258" r:id="rId7"/>
    <p:sldId id="260" r:id="rId8"/>
    <p:sldId id="262" r:id="rId9"/>
    <p:sldId id="266" r:id="rId10"/>
    <p:sldId id="322" r:id="rId11"/>
    <p:sldId id="350" r:id="rId12"/>
    <p:sldId id="323" r:id="rId13"/>
    <p:sldId id="272" r:id="rId14"/>
    <p:sldId id="352" r:id="rId15"/>
    <p:sldId id="274" r:id="rId16"/>
    <p:sldId id="275" r:id="rId17"/>
    <p:sldId id="353" r:id="rId18"/>
    <p:sldId id="276" r:id="rId19"/>
    <p:sldId id="273" r:id="rId20"/>
    <p:sldId id="347" r:id="rId21"/>
    <p:sldId id="348" r:id="rId22"/>
    <p:sldId id="349" r:id="rId23"/>
    <p:sldId id="35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065"/>
    <a:srgbClr val="FF4343"/>
    <a:srgbClr val="FF5353"/>
    <a:srgbClr val="B0F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07174103237096E-2"/>
          <c:y val="5.1400554097404488E-2"/>
          <c:w val="0.55479024496937879"/>
          <c:h val="0.832619568387284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val>
            <c:numRef>
              <c:f>Sheet1!$A$1:$A$6</c:f>
              <c:numCache>
                <c:formatCode>General</c:formatCode>
                <c:ptCount val="6"/>
                <c:pt idx="0">
                  <c:v>91</c:v>
                </c:pt>
                <c:pt idx="1">
                  <c:v>54</c:v>
                </c:pt>
                <c:pt idx="2">
                  <c:v>81</c:v>
                </c:pt>
                <c:pt idx="3">
                  <c:v>92</c:v>
                </c:pt>
                <c:pt idx="4">
                  <c:v>84</c:v>
                </c:pt>
                <c:pt idx="5">
                  <c:v>88</c:v>
                </c:pt>
              </c:numCache>
            </c:numRef>
          </c:val>
        </c:ser>
        <c:ser>
          <c:idx val="1"/>
          <c:order val="1"/>
          <c:spPr>
            <a:solidFill>
              <a:srgbClr val="FF0000"/>
            </a:solidFill>
          </c:spPr>
          <c:invertIfNegative val="0"/>
          <c:val>
            <c:numRef>
              <c:f>Sheet1!$B$1:$B$6</c:f>
              <c:numCache>
                <c:formatCode>General</c:formatCode>
                <c:ptCount val="6"/>
                <c:pt idx="0">
                  <c:v>1</c:v>
                </c:pt>
                <c:pt idx="1">
                  <c:v>38</c:v>
                </c:pt>
                <c:pt idx="2">
                  <c:v>11</c:v>
                </c:pt>
                <c:pt idx="3">
                  <c:v>0</c:v>
                </c:pt>
                <c:pt idx="4">
                  <c:v>8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867840"/>
        <c:axId val="72869376"/>
      </c:barChart>
      <c:catAx>
        <c:axId val="72867840"/>
        <c:scaling>
          <c:orientation val="minMax"/>
        </c:scaling>
        <c:delete val="0"/>
        <c:axPos val="b"/>
        <c:majorTickMark val="out"/>
        <c:minorTickMark val="none"/>
        <c:tickLblPos val="nextTo"/>
        <c:crossAx val="72869376"/>
        <c:crosses val="autoZero"/>
        <c:auto val="1"/>
        <c:lblAlgn val="ctr"/>
        <c:lblOffset val="100"/>
        <c:noMultiLvlLbl val="0"/>
      </c:catAx>
      <c:valAx>
        <c:axId val="72869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867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453A-3AFA-4917-804A-C9923C3EDB1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2107-FD49-4008-B1A0-A31E8B753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4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453A-3AFA-4917-804A-C9923C3EDB1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2107-FD49-4008-B1A0-A31E8B753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5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453A-3AFA-4917-804A-C9923C3EDB1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2107-FD49-4008-B1A0-A31E8B753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93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05000"/>
            <a:ext cx="6934200" cy="1143000"/>
          </a:xfr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0480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3000" b="1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453A-3AFA-4917-804A-C9923C3EDB1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2107-FD49-4008-B1A0-A31E8B753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03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453A-3AFA-4917-804A-C9923C3EDB1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2107-FD49-4008-B1A0-A31E8B753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453A-3AFA-4917-804A-C9923C3EDB1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2107-FD49-4008-B1A0-A31E8B753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4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453A-3AFA-4917-804A-C9923C3EDB1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2107-FD49-4008-B1A0-A31E8B753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3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453A-3AFA-4917-804A-C9923C3EDB1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2107-FD49-4008-B1A0-A31E8B753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6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453A-3AFA-4917-804A-C9923C3EDB1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2107-FD49-4008-B1A0-A31E8B753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0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453A-3AFA-4917-804A-C9923C3EDB1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2107-FD49-4008-B1A0-A31E8B753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8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453A-3AFA-4917-804A-C9923C3EDB1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2107-FD49-4008-B1A0-A31E8B753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9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2453A-3AFA-4917-804A-C9923C3EDB1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72107-FD49-4008-B1A0-A31E8B753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9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6"/>
          <p:cNvSpPr>
            <a:spLocks noGrp="1"/>
          </p:cNvSpPr>
          <p:nvPr>
            <p:ph type="subTitle" sz="quarter" idx="1"/>
          </p:nvPr>
        </p:nvSpPr>
        <p:spPr>
          <a:xfrm>
            <a:off x="1331640" y="2651920"/>
            <a:ext cx="6665913" cy="3024188"/>
          </a:xfrm>
        </p:spPr>
        <p:txBody>
          <a:bodyPr/>
          <a:lstStyle/>
          <a:p>
            <a:pPr algn="ctr" eaLnBrk="1" hangingPunct="1"/>
            <a:r>
              <a:rPr lang="nb-NO" altLang="en-US" sz="4000" smtClean="0">
                <a:latin typeface="Arial" pitchFamily="34" charset="0"/>
                <a:cs typeface="Arial" pitchFamily="34" charset="0"/>
              </a:rPr>
              <a:t>Psykometriske analyser</a:t>
            </a:r>
            <a:endParaRPr lang="nb-NO" altLang="en-US" sz="4000" smtClean="0">
              <a:latin typeface="Calibri" pitchFamily="34" charset="0"/>
              <a:cs typeface="Arial" pitchFamily="34" charset="0"/>
            </a:endParaRPr>
          </a:p>
          <a:p>
            <a:pPr algn="ctr" eaLnBrk="1" hangingPunct="1"/>
            <a:r>
              <a:rPr lang="nb-NO" altLang="en-US" sz="3600" b="0" smtClean="0">
                <a:latin typeface="Calibri" pitchFamily="34" charset="0"/>
                <a:cs typeface="Arial" pitchFamily="34" charset="0"/>
              </a:rPr>
              <a:t>Et verktøy for eksamenskvalitet</a:t>
            </a:r>
          </a:p>
          <a:p>
            <a:pPr algn="ctr" eaLnBrk="1" hangingPunct="1"/>
            <a:endParaRPr lang="nb-NO" altLang="en-US" sz="2000" b="0" smtClean="0">
              <a:latin typeface="Calibri" pitchFamily="34" charset="0"/>
              <a:cs typeface="Arial" pitchFamily="34" charset="0"/>
            </a:endParaRPr>
          </a:p>
          <a:p>
            <a:pPr algn="ctr" eaLnBrk="1" hangingPunct="1"/>
            <a:endParaRPr lang="nb-NO" altLang="en-US" sz="2000" b="0" smtClean="0">
              <a:latin typeface="Calibri" pitchFamily="34" charset="0"/>
              <a:cs typeface="Arial" pitchFamily="34" charset="0"/>
            </a:endParaRPr>
          </a:p>
          <a:p>
            <a:pPr algn="ctr" eaLnBrk="1" hangingPunct="1">
              <a:lnSpc>
                <a:spcPts val="120"/>
              </a:lnSpc>
              <a:spcBef>
                <a:spcPts val="0"/>
              </a:spcBef>
            </a:pPr>
            <a:r>
              <a:rPr lang="nb-NO" altLang="en-US" sz="2400" b="0" smtClean="0">
                <a:latin typeface="Calibri" pitchFamily="34" charset="0"/>
                <a:cs typeface="Arial" pitchFamily="34" charset="0"/>
              </a:rPr>
              <a:t>Per Grøttum</a:t>
            </a:r>
          </a:p>
          <a:p>
            <a:pPr eaLnBrk="1" hangingPunct="1"/>
            <a:endParaRPr lang="nb-NO" altLang="en-US" sz="2000" b="0" smtClean="0">
              <a:latin typeface="Calibri" pitchFamily="34" charset="0"/>
              <a:cs typeface="Arial" pitchFamily="34" charset="0"/>
            </a:endParaRPr>
          </a:p>
          <a:p>
            <a:pPr eaLnBrk="1" hangingPunct="1"/>
            <a:endParaRPr lang="nb-NO" altLang="en-US" sz="2000" b="0" smtClean="0">
              <a:latin typeface="Calibri" pitchFamily="34" charset="0"/>
              <a:cs typeface="Arial" pitchFamily="34" charset="0"/>
            </a:endParaRPr>
          </a:p>
          <a:p>
            <a:pPr eaLnBrk="1" hangingPunct="1"/>
            <a:endParaRPr lang="nb-NO" altLang="en-US" smtClean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00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340768"/>
            <a:ext cx="786175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b="1" smtClean="0"/>
              <a:t>Eksempel: Gjennomsnittscore 13%</a:t>
            </a:r>
          </a:p>
          <a:p>
            <a:r>
              <a:rPr lang="en-US" sz="2400"/>
              <a:t> </a:t>
            </a:r>
          </a:p>
          <a:p>
            <a:pPr lvl="0"/>
            <a:r>
              <a:rPr lang="nb-NO" sz="2400" smtClean="0"/>
              <a:t>Hvilket </a:t>
            </a:r>
            <a:r>
              <a:rPr lang="nb-NO" sz="2400"/>
              <a:t>område i medulla oblongata gir opphav til aktivitet i perifere sympatiske </a:t>
            </a:r>
            <a:r>
              <a:rPr lang="nb-NO" sz="2400" smtClean="0"/>
              <a:t>nerver?</a:t>
            </a:r>
            <a:endParaRPr lang="en-US" sz="2400"/>
          </a:p>
          <a:p>
            <a:r>
              <a:rPr lang="en-US"/>
              <a:t> 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79712" y="3501008"/>
            <a:ext cx="6624736" cy="2280764"/>
            <a:chOff x="2555776" y="3212976"/>
            <a:chExt cx="4550804" cy="2532205"/>
          </a:xfrm>
        </p:grpSpPr>
        <p:sp>
          <p:nvSpPr>
            <p:cNvPr id="4" name="Rounded Rectangle 3"/>
            <p:cNvSpPr/>
            <p:nvPr/>
          </p:nvSpPr>
          <p:spPr>
            <a:xfrm>
              <a:off x="2555776" y="3212976"/>
              <a:ext cx="4550804" cy="235456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670938" y="3250719"/>
              <a:ext cx="4320480" cy="2494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400" smtClean="0"/>
                <a:t>Så lav </a:t>
              </a:r>
              <a:r>
                <a:rPr lang="nb-NO" sz="2400"/>
                <a:t>item facility (</a:t>
              </a:r>
              <a:r>
                <a:rPr lang="nb-NO" sz="2400" smtClean="0"/>
                <a:t>gjennomsnittscore) </a:t>
              </a:r>
              <a:r>
                <a:rPr lang="nb-NO" sz="2400"/>
                <a:t>er </a:t>
              </a:r>
              <a:r>
                <a:rPr lang="nb-NO" sz="2400" smtClean="0"/>
                <a:t>fakultetets problem, ikke studentenes: enten er spørsmålet utenfor læringsmålene, eller så er det undervist for dårlig, eller så er det et feil/for avansert læringsmål</a:t>
              </a:r>
              <a:r>
                <a:rPr lang="nb-NO" smtClean="0"/>
                <a:t>.</a:t>
              </a:r>
              <a:endParaRPr lang="en-US"/>
            </a:p>
            <a:p>
              <a:endParaRPr lang="en-US"/>
            </a:p>
          </p:txBody>
        </p:sp>
      </p:grpSp>
      <p:cxnSp>
        <p:nvCxnSpPr>
          <p:cNvPr id="7" name="Straight Connector 6"/>
          <p:cNvCxnSpPr>
            <a:stCxn id="4" idx="0"/>
          </p:cNvCxnSpPr>
          <p:nvPr/>
        </p:nvCxnSpPr>
        <p:spPr>
          <a:xfrm flipH="1" flipV="1">
            <a:off x="5004048" y="2852936"/>
            <a:ext cx="288032" cy="6480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44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340768"/>
            <a:ext cx="786175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b="1"/>
              <a:t>Eksempel: </a:t>
            </a:r>
            <a:r>
              <a:rPr lang="nb-NO" sz="2400" b="1" smtClean="0"/>
              <a:t>Gjennomsnittscore  99%</a:t>
            </a:r>
            <a:endParaRPr lang="nb-NO" sz="2400" b="1"/>
          </a:p>
          <a:p>
            <a:r>
              <a:rPr lang="en-US" sz="2400"/>
              <a:t> </a:t>
            </a:r>
          </a:p>
          <a:p>
            <a:r>
              <a:rPr lang="nb-NO" sz="2400" smtClean="0"/>
              <a:t>Hvilken </a:t>
            </a:r>
            <a:r>
              <a:rPr lang="nb-NO" sz="2400"/>
              <a:t>funksjon har purkinjefibre i hjertet?</a:t>
            </a:r>
            <a:endParaRPr lang="en-US" sz="2400"/>
          </a:p>
          <a:p>
            <a:r>
              <a:rPr lang="en-US"/>
              <a:t> 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79712" y="3501008"/>
            <a:ext cx="6423012" cy="1604288"/>
            <a:chOff x="2555776" y="3212976"/>
            <a:chExt cx="4550804" cy="2354560"/>
          </a:xfrm>
        </p:grpSpPr>
        <p:sp>
          <p:nvSpPr>
            <p:cNvPr id="4" name="Rounded Rectangle 3"/>
            <p:cNvSpPr/>
            <p:nvPr/>
          </p:nvSpPr>
          <p:spPr>
            <a:xfrm>
              <a:off x="2555776" y="3212976"/>
              <a:ext cx="4550804" cy="235456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670938" y="3250719"/>
              <a:ext cx="4320480" cy="1710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400"/>
                <a:t>Høy item facility (</a:t>
              </a:r>
              <a:r>
                <a:rPr lang="nb-NO" sz="2400" smtClean="0"/>
                <a:t>gjennomsnittscore) gir ingen diskriminerende verdi. Det er </a:t>
              </a:r>
              <a:r>
                <a:rPr lang="nb-NO" sz="2400"/>
                <a:t>OK hvis spørsmålet er kjernepensum som </a:t>
              </a:r>
              <a:r>
                <a:rPr lang="nb-NO" sz="2400" smtClean="0"/>
                <a:t> </a:t>
              </a:r>
              <a:r>
                <a:rPr lang="nb-NO" sz="2400"/>
                <a:t>studentene </a:t>
              </a:r>
              <a:r>
                <a:rPr lang="nb-NO" sz="2400" smtClean="0"/>
                <a:t>da viser at de faktisk </a:t>
              </a:r>
              <a:r>
                <a:rPr lang="nb-NO" sz="2400"/>
                <a:t>kan meget godt. </a:t>
              </a:r>
              <a:endParaRPr lang="en-US"/>
            </a:p>
          </p:txBody>
        </p:sp>
      </p:grpSp>
      <p:cxnSp>
        <p:nvCxnSpPr>
          <p:cNvPr id="7" name="Straight Connector 6"/>
          <p:cNvCxnSpPr>
            <a:stCxn id="4" idx="0"/>
          </p:cNvCxnSpPr>
          <p:nvPr/>
        </p:nvCxnSpPr>
        <p:spPr>
          <a:xfrm flipH="1" flipV="1">
            <a:off x="5076056" y="2564904"/>
            <a:ext cx="115162" cy="9361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39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397" y="604299"/>
            <a:ext cx="1798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Reliabilitet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4541" y="2511046"/>
            <a:ext cx="73436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Er resultatet </a:t>
            </a:r>
            <a:r>
              <a:rPr lang="en-US" sz="2800"/>
              <a:t>(</a:t>
            </a:r>
            <a:r>
              <a:rPr lang="en-US" sz="2800" i="1" smtClean="0"/>
              <a:t>fortolkingen</a:t>
            </a:r>
            <a:r>
              <a:rPr lang="en-US" sz="2800" smtClean="0"/>
              <a:t>) stabilt og konsistent?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08507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6247" y="1444134"/>
            <a:ext cx="814775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b="1" smtClean="0"/>
              <a:t>Hvordan avdekke lav reliabilitet?</a:t>
            </a:r>
          </a:p>
          <a:p>
            <a:pPr marL="914400" indent="-182880">
              <a:spcBef>
                <a:spcPts val="1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smtClean="0"/>
              <a:t>Gjennom psykometriske analyser</a:t>
            </a:r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10426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932292" y="1633004"/>
            <a:ext cx="7122541" cy="2062039"/>
            <a:chOff x="967244" y="1029018"/>
            <a:chExt cx="7122541" cy="2062039"/>
          </a:xfrm>
        </p:grpSpPr>
        <p:sp>
          <p:nvSpPr>
            <p:cNvPr id="2" name="TextBox 1"/>
            <p:cNvSpPr txBox="1"/>
            <p:nvPr/>
          </p:nvSpPr>
          <p:spPr>
            <a:xfrm>
              <a:off x="967244" y="1493707"/>
              <a:ext cx="1355692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mtClean="0"/>
                <a:t>Spørsmål  </a:t>
              </a:r>
              <a:r>
                <a:rPr lang="en-US" sz="200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e</a:t>
              </a:r>
              <a:r>
                <a:rPr lang="en-US" sz="2000" baseline="-25000" smtClean="0">
                  <a:solidFill>
                    <a:srgbClr val="FF0000"/>
                  </a:solidFill>
                  <a:latin typeface="+mj-lt"/>
                </a:rPr>
                <a:t>q</a:t>
              </a:r>
              <a:endParaRPr lang="en-US" sz="2000" baseline="-25000">
                <a:solidFill>
                  <a:srgbClr val="FF0000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655405" y="1308637"/>
              <a:ext cx="1296063" cy="739472"/>
              <a:chOff x="3132814" y="1447136"/>
              <a:chExt cx="1296063" cy="739472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3132814" y="1447136"/>
                <a:ext cx="1296063" cy="739472"/>
              </a:xfrm>
              <a:prstGeom prst="round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190693" y="1474657"/>
                <a:ext cx="121007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Kandidat</a:t>
                </a:r>
                <a:br>
                  <a:rPr lang="en-US" smtClean="0"/>
                </a:br>
                <a:r>
                  <a:rPr lang="en-US" i="1" smtClean="0"/>
                  <a:t>fortolker</a:t>
                </a:r>
                <a:r>
                  <a:rPr lang="en-US">
                    <a:solidFill>
                      <a:srgbClr val="FF0000"/>
                    </a:solidFill>
                    <a:latin typeface="Symbol" panose="05050102010706020507" pitchFamily="18" charset="2"/>
                  </a:rPr>
                  <a:t> </a:t>
                </a:r>
                <a:r>
                  <a:rPr lang="en-US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e</a:t>
                </a:r>
                <a:r>
                  <a:rPr lang="en-US" baseline="-25000">
                    <a:solidFill>
                      <a:srgbClr val="FF0000"/>
                    </a:solidFill>
                  </a:rPr>
                  <a:t>k</a:t>
                </a:r>
                <a:endParaRPr lang="en-US" i="1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995570" y="2351585"/>
              <a:ext cx="1296063" cy="739472"/>
              <a:chOff x="1305670" y="2490084"/>
              <a:chExt cx="1296063" cy="739472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305670" y="2490084"/>
                <a:ext cx="1296063" cy="739472"/>
              </a:xfrm>
              <a:prstGeom prst="round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382599" y="2527129"/>
                <a:ext cx="11812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Forfatter</a:t>
                </a:r>
                <a:br>
                  <a:rPr lang="en-US" smtClean="0"/>
                </a:br>
                <a:r>
                  <a:rPr lang="en-US" i="1" smtClean="0"/>
                  <a:t>fortolker </a:t>
                </a:r>
                <a:r>
                  <a:rPr lang="en-US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e</a:t>
                </a:r>
                <a:r>
                  <a:rPr lang="en-US" baseline="-25000">
                    <a:solidFill>
                      <a:srgbClr val="FF0000"/>
                    </a:solidFill>
                  </a:rPr>
                  <a:t>f</a:t>
                </a:r>
                <a:endParaRPr lang="en-US" i="1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273044" y="2536655"/>
              <a:ext cx="178754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mtClean="0"/>
                <a:t>Sensurveiledning</a:t>
              </a:r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82163" y="1493707"/>
              <a:ext cx="57945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mtClean="0"/>
                <a:t>Svar</a:t>
              </a:r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392312" y="1308637"/>
              <a:ext cx="1296063" cy="739472"/>
              <a:chOff x="1362820" y="2490084"/>
              <a:chExt cx="1296063" cy="739472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1362820" y="2490084"/>
                <a:ext cx="1296063" cy="739472"/>
              </a:xfrm>
              <a:prstGeom prst="round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439749" y="2498554"/>
                <a:ext cx="11956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Sensor</a:t>
                </a:r>
                <a:br>
                  <a:rPr lang="en-US" smtClean="0"/>
                </a:br>
                <a:r>
                  <a:rPr lang="en-US" i="1" smtClean="0"/>
                  <a:t>fortolker </a:t>
                </a:r>
                <a:r>
                  <a:rPr lang="en-US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e</a:t>
                </a:r>
                <a:r>
                  <a:rPr lang="en-US" baseline="-25000">
                    <a:solidFill>
                      <a:srgbClr val="FF0000"/>
                    </a:solidFill>
                  </a:rPr>
                  <a:t>s</a:t>
                </a:r>
                <a:endParaRPr lang="en-US" i="1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7119070" y="1493707"/>
              <a:ext cx="97071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mtClean="0"/>
                <a:t>Karakter</a:t>
              </a:r>
              <a:endParaRPr lang="en-US"/>
            </a:p>
          </p:txBody>
        </p:sp>
        <p:cxnSp>
          <p:nvCxnSpPr>
            <p:cNvPr id="19" name="Straight Arrow Connector 18"/>
            <p:cNvCxnSpPr>
              <a:stCxn id="2" idx="3"/>
              <a:endCxn id="5" idx="1"/>
            </p:cNvCxnSpPr>
            <p:nvPr/>
          </p:nvCxnSpPr>
          <p:spPr>
            <a:xfrm flipV="1">
              <a:off x="2322936" y="1678373"/>
              <a:ext cx="332469" cy="153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951468" y="1680346"/>
              <a:ext cx="43069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961617" y="1678372"/>
              <a:ext cx="43069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688375" y="1682319"/>
              <a:ext cx="43069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7" idx="3"/>
              <a:endCxn id="9" idx="1"/>
            </p:cNvCxnSpPr>
            <p:nvPr/>
          </p:nvCxnSpPr>
          <p:spPr>
            <a:xfrm>
              <a:off x="2291633" y="2721321"/>
              <a:ext cx="98141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" idx="2"/>
              <a:endCxn id="7" idx="0"/>
            </p:cNvCxnSpPr>
            <p:nvPr/>
          </p:nvCxnSpPr>
          <p:spPr>
            <a:xfrm flipH="1">
              <a:off x="1643602" y="1893817"/>
              <a:ext cx="1488" cy="4577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6041833" y="2048110"/>
              <a:ext cx="19716" cy="6732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9" idx="3"/>
            </p:cNvCxnSpPr>
            <p:nvPr/>
          </p:nvCxnSpPr>
          <p:spPr>
            <a:xfrm>
              <a:off x="5060585" y="2721321"/>
              <a:ext cx="10009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061549" y="1029018"/>
              <a:ext cx="0" cy="27961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644346" y="1029018"/>
              <a:ext cx="44172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" idx="0"/>
            </p:cNvCxnSpPr>
            <p:nvPr/>
          </p:nvCxnSpPr>
          <p:spPr>
            <a:xfrm flipV="1">
              <a:off x="1645090" y="1029018"/>
              <a:ext cx="0" cy="464689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588397" y="604299"/>
            <a:ext cx="2566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Feilkilder - essay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08963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88397" y="604299"/>
            <a:ext cx="297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Reliabilitet - sensur</a:t>
            </a:r>
            <a:endParaRPr lang="en-US" sz="2800"/>
          </a:p>
        </p:txBody>
      </p:sp>
      <p:sp>
        <p:nvSpPr>
          <p:cNvPr id="37" name="Rectangle 36"/>
          <p:cNvSpPr/>
          <p:nvPr/>
        </p:nvSpPr>
        <p:spPr>
          <a:xfrm>
            <a:off x="4020697" y="4755002"/>
            <a:ext cx="455266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smtClean="0"/>
              <a:t>Eksternsensor  -  LærerA  =   </a:t>
            </a:r>
            <a:r>
              <a:rPr lang="en-US" sz="2000" smtClean="0">
                <a:solidFill>
                  <a:srgbClr val="FF0000"/>
                </a:solidFill>
              </a:rPr>
              <a:t>13.3%</a:t>
            </a:r>
          </a:p>
          <a:p>
            <a:pPr>
              <a:spcAft>
                <a:spcPts val="300"/>
              </a:spcAft>
            </a:pPr>
            <a:r>
              <a:rPr lang="en-US" sz="2000"/>
              <a:t>Eksternsensor  -  </a:t>
            </a:r>
            <a:r>
              <a:rPr lang="en-US" sz="2000" smtClean="0"/>
              <a:t>LærerB  </a:t>
            </a:r>
            <a:r>
              <a:rPr lang="en-US" sz="2000"/>
              <a:t>=   </a:t>
            </a:r>
            <a:r>
              <a:rPr lang="en-US" sz="2000" smtClean="0"/>
              <a:t>  </a:t>
            </a:r>
            <a:r>
              <a:rPr lang="en-US" sz="2000" smtClean="0">
                <a:solidFill>
                  <a:srgbClr val="00B050"/>
                </a:solidFill>
              </a:rPr>
              <a:t>3.3%</a:t>
            </a:r>
            <a:endParaRPr lang="en-US" sz="2000">
              <a:solidFill>
                <a:srgbClr val="00B050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2000"/>
              <a:t>Eksternsensor  -  </a:t>
            </a:r>
            <a:r>
              <a:rPr lang="en-US" sz="2000" smtClean="0"/>
              <a:t>LærerC  </a:t>
            </a:r>
            <a:r>
              <a:rPr lang="en-US" sz="2000"/>
              <a:t>=   </a:t>
            </a:r>
            <a:r>
              <a:rPr lang="en-US" sz="2000" smtClean="0">
                <a:solidFill>
                  <a:srgbClr val="00B050"/>
                </a:solidFill>
              </a:rPr>
              <a:t>-1.7%</a:t>
            </a:r>
            <a:endParaRPr lang="en-US" sz="200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26115" y="4222344"/>
            <a:ext cx="16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Inter-rater bias: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6364389" y="2652095"/>
            <a:ext cx="1" cy="1570249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932292" y="1633004"/>
            <a:ext cx="7122541" cy="2062039"/>
            <a:chOff x="967244" y="1029018"/>
            <a:chExt cx="7122541" cy="2062039"/>
          </a:xfrm>
        </p:grpSpPr>
        <p:sp>
          <p:nvSpPr>
            <p:cNvPr id="38" name="TextBox 37"/>
            <p:cNvSpPr txBox="1"/>
            <p:nvPr/>
          </p:nvSpPr>
          <p:spPr>
            <a:xfrm>
              <a:off x="967244" y="1493707"/>
              <a:ext cx="1355692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mtClean="0"/>
                <a:t>Spørsmål  </a:t>
              </a:r>
              <a:r>
                <a:rPr lang="en-US" sz="200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e</a:t>
              </a:r>
              <a:r>
                <a:rPr lang="en-US" sz="2000" baseline="-25000" smtClean="0">
                  <a:solidFill>
                    <a:srgbClr val="FF0000"/>
                  </a:solidFill>
                  <a:latin typeface="+mj-lt"/>
                </a:rPr>
                <a:t>q</a:t>
              </a:r>
              <a:endParaRPr lang="en-US" sz="2000" baseline="-25000">
                <a:solidFill>
                  <a:srgbClr val="FF0000"/>
                </a:solidFill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655405" y="1308637"/>
              <a:ext cx="1296063" cy="739472"/>
              <a:chOff x="3132814" y="1447136"/>
              <a:chExt cx="1296063" cy="739472"/>
            </a:xfrm>
          </p:grpSpPr>
          <p:sp>
            <p:nvSpPr>
              <p:cNvPr id="68" name="Rounded Rectangle 67"/>
              <p:cNvSpPr/>
              <p:nvPr/>
            </p:nvSpPr>
            <p:spPr>
              <a:xfrm>
                <a:off x="3132814" y="1447136"/>
                <a:ext cx="1296063" cy="739472"/>
              </a:xfrm>
              <a:prstGeom prst="round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190693" y="1474657"/>
                <a:ext cx="121007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Kandidat</a:t>
                </a:r>
                <a:br>
                  <a:rPr lang="en-US" smtClean="0"/>
                </a:br>
                <a:r>
                  <a:rPr lang="en-US" i="1" smtClean="0"/>
                  <a:t>fortolker</a:t>
                </a:r>
                <a:r>
                  <a:rPr lang="en-US">
                    <a:solidFill>
                      <a:srgbClr val="FF0000"/>
                    </a:solidFill>
                    <a:latin typeface="Symbol" panose="05050102010706020507" pitchFamily="18" charset="2"/>
                  </a:rPr>
                  <a:t> </a:t>
                </a:r>
                <a:r>
                  <a:rPr lang="en-US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e</a:t>
                </a:r>
                <a:r>
                  <a:rPr lang="en-US" baseline="-25000">
                    <a:solidFill>
                      <a:srgbClr val="FF0000"/>
                    </a:solidFill>
                  </a:rPr>
                  <a:t>k</a:t>
                </a:r>
                <a:endParaRPr lang="en-US" i="1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995570" y="2351585"/>
              <a:ext cx="1296063" cy="739472"/>
              <a:chOff x="1305670" y="2490084"/>
              <a:chExt cx="1296063" cy="739472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1305670" y="2490084"/>
                <a:ext cx="1296063" cy="739472"/>
              </a:xfrm>
              <a:prstGeom prst="round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382599" y="2527129"/>
                <a:ext cx="11812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Forfatter</a:t>
                </a:r>
                <a:br>
                  <a:rPr lang="en-US" smtClean="0"/>
                </a:br>
                <a:r>
                  <a:rPr lang="en-US" i="1" smtClean="0"/>
                  <a:t>fortolker </a:t>
                </a:r>
                <a:r>
                  <a:rPr lang="en-US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e</a:t>
                </a:r>
                <a:r>
                  <a:rPr lang="en-US" baseline="-25000">
                    <a:solidFill>
                      <a:srgbClr val="FF0000"/>
                    </a:solidFill>
                  </a:rPr>
                  <a:t>f</a:t>
                </a:r>
                <a:endParaRPr lang="en-US" i="1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3273044" y="2536655"/>
              <a:ext cx="178754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mtClean="0"/>
                <a:t>Sensurveiledning</a:t>
              </a:r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382163" y="1493707"/>
              <a:ext cx="57945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mtClean="0"/>
                <a:t>Svar</a:t>
              </a:r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5392312" y="1308637"/>
              <a:ext cx="1296063" cy="739472"/>
              <a:chOff x="1362820" y="2490084"/>
              <a:chExt cx="1296063" cy="739472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1362820" y="2490084"/>
                <a:ext cx="1296063" cy="739472"/>
              </a:xfrm>
              <a:prstGeom prst="round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439749" y="2498554"/>
                <a:ext cx="11956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solidFill>
                      <a:srgbClr val="FF0000"/>
                    </a:solidFill>
                  </a:rPr>
                  <a:t>2 sensorer</a:t>
                </a:r>
                <a:r>
                  <a:rPr lang="en-US" smtClean="0"/>
                  <a:t/>
                </a:r>
                <a:br>
                  <a:rPr lang="en-US" smtClean="0"/>
                </a:br>
                <a:r>
                  <a:rPr lang="en-US" i="1" smtClean="0"/>
                  <a:t>fortolker </a:t>
                </a:r>
                <a:r>
                  <a:rPr lang="en-US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e</a:t>
                </a:r>
                <a:r>
                  <a:rPr lang="en-US" baseline="-25000">
                    <a:solidFill>
                      <a:srgbClr val="FF0000"/>
                    </a:solidFill>
                  </a:rPr>
                  <a:t>s</a:t>
                </a:r>
                <a:endParaRPr lang="en-US" i="1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7119070" y="1493707"/>
              <a:ext cx="97071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mtClean="0"/>
                <a:t>Karakter</a:t>
              </a:r>
              <a:endParaRPr lang="en-US"/>
            </a:p>
          </p:txBody>
        </p:sp>
        <p:cxnSp>
          <p:nvCxnSpPr>
            <p:cNvPr id="53" name="Straight Arrow Connector 52"/>
            <p:cNvCxnSpPr>
              <a:stCxn id="38" idx="3"/>
              <a:endCxn id="68" idx="1"/>
            </p:cNvCxnSpPr>
            <p:nvPr/>
          </p:nvCxnSpPr>
          <p:spPr>
            <a:xfrm flipV="1">
              <a:off x="2322936" y="1678373"/>
              <a:ext cx="332469" cy="153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3951468" y="1680346"/>
              <a:ext cx="43069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4961617" y="1678372"/>
              <a:ext cx="43069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6688375" y="1682319"/>
              <a:ext cx="43069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66" idx="3"/>
              <a:endCxn id="42" idx="1"/>
            </p:cNvCxnSpPr>
            <p:nvPr/>
          </p:nvCxnSpPr>
          <p:spPr>
            <a:xfrm>
              <a:off x="2291633" y="2721321"/>
              <a:ext cx="98141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38" idx="2"/>
              <a:endCxn id="66" idx="0"/>
            </p:cNvCxnSpPr>
            <p:nvPr/>
          </p:nvCxnSpPr>
          <p:spPr>
            <a:xfrm flipH="1">
              <a:off x="1643602" y="1893817"/>
              <a:ext cx="1488" cy="4577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 flipV="1">
              <a:off x="6041833" y="2048110"/>
              <a:ext cx="19716" cy="6732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42" idx="3"/>
            </p:cNvCxnSpPr>
            <p:nvPr/>
          </p:nvCxnSpPr>
          <p:spPr>
            <a:xfrm>
              <a:off x="5060585" y="2721321"/>
              <a:ext cx="10009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6061549" y="1029018"/>
              <a:ext cx="0" cy="27961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644346" y="1029018"/>
              <a:ext cx="44172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38" idx="0"/>
            </p:cNvCxnSpPr>
            <p:nvPr/>
          </p:nvCxnSpPr>
          <p:spPr>
            <a:xfrm flipV="1">
              <a:off x="1645090" y="1029018"/>
              <a:ext cx="0" cy="464689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65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88397" y="604299"/>
            <a:ext cx="297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Reliabilitet - sensur</a:t>
            </a:r>
            <a:endParaRPr lang="en-US" sz="2800"/>
          </a:p>
        </p:txBody>
      </p:sp>
      <p:sp>
        <p:nvSpPr>
          <p:cNvPr id="37" name="Rectangle 36"/>
          <p:cNvSpPr/>
          <p:nvPr/>
        </p:nvSpPr>
        <p:spPr>
          <a:xfrm>
            <a:off x="4020697" y="4755002"/>
            <a:ext cx="455266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smtClean="0"/>
              <a:t>Eksternsensor  -  LærerA  =   </a:t>
            </a:r>
            <a:r>
              <a:rPr lang="en-US" sz="2000" smtClean="0">
                <a:solidFill>
                  <a:srgbClr val="FF0000"/>
                </a:solidFill>
              </a:rPr>
              <a:t>13.3%</a:t>
            </a:r>
          </a:p>
          <a:p>
            <a:pPr>
              <a:spcAft>
                <a:spcPts val="300"/>
              </a:spcAft>
            </a:pPr>
            <a:r>
              <a:rPr lang="en-US" sz="2000"/>
              <a:t>Eksternsensor  -  </a:t>
            </a:r>
            <a:r>
              <a:rPr lang="en-US" sz="2000" smtClean="0"/>
              <a:t>LærerB  </a:t>
            </a:r>
            <a:r>
              <a:rPr lang="en-US" sz="2000"/>
              <a:t>=   </a:t>
            </a:r>
            <a:r>
              <a:rPr lang="en-US" sz="2000" smtClean="0"/>
              <a:t>  </a:t>
            </a:r>
            <a:r>
              <a:rPr lang="en-US" sz="2000" smtClean="0">
                <a:solidFill>
                  <a:srgbClr val="00B050"/>
                </a:solidFill>
              </a:rPr>
              <a:t>3.3%</a:t>
            </a:r>
            <a:endParaRPr lang="en-US" sz="2000">
              <a:solidFill>
                <a:srgbClr val="00B050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2000"/>
              <a:t>Eksternsensor  -  </a:t>
            </a:r>
            <a:r>
              <a:rPr lang="en-US" sz="2000" smtClean="0"/>
              <a:t>LærerC  </a:t>
            </a:r>
            <a:r>
              <a:rPr lang="en-US" sz="2000"/>
              <a:t>=   </a:t>
            </a:r>
            <a:r>
              <a:rPr lang="en-US" sz="2000" smtClean="0">
                <a:solidFill>
                  <a:srgbClr val="00B050"/>
                </a:solidFill>
              </a:rPr>
              <a:t>-1.7%</a:t>
            </a:r>
            <a:endParaRPr lang="en-US" sz="200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26115" y="4222344"/>
            <a:ext cx="16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Inter-rater bias: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6364389" y="2652095"/>
            <a:ext cx="1" cy="1570249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341937" y="4440605"/>
            <a:ext cx="3287788" cy="1782919"/>
            <a:chOff x="2555776" y="3212976"/>
            <a:chExt cx="4505086" cy="1877721"/>
          </a:xfrm>
        </p:grpSpPr>
        <p:sp>
          <p:nvSpPr>
            <p:cNvPr id="49" name="Rounded Rectangle 48"/>
            <p:cNvSpPr/>
            <p:nvPr/>
          </p:nvSpPr>
          <p:spPr>
            <a:xfrm>
              <a:off x="2555776" y="3212976"/>
              <a:ext cx="4435642" cy="117728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 </a:t>
              </a:r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70937" y="3294904"/>
              <a:ext cx="4389925" cy="1795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/>
                <a:t>Denne differansen i </a:t>
              </a:r>
              <a:br>
                <a:rPr lang="en-US" sz="2000" smtClean="0"/>
              </a:br>
              <a:r>
                <a:rPr lang="en-US" sz="2000" smtClean="0"/>
                <a:t>sensur fordrer rekalibrering</a:t>
              </a:r>
              <a:br>
                <a:rPr lang="en-US" sz="2000" smtClean="0"/>
              </a:br>
              <a:r>
                <a:rPr lang="en-US" sz="2000" smtClean="0"/>
                <a:t> av sensor A’s nivåkrav.</a:t>
              </a:r>
              <a:endParaRPr lang="en-US" sz="2000"/>
            </a:p>
            <a:p>
              <a:endParaRPr lang="en-US"/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>
            <a:off x="3579045" y="4951347"/>
            <a:ext cx="481838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932292" y="1633004"/>
            <a:ext cx="7122541" cy="2062039"/>
            <a:chOff x="967244" y="1029018"/>
            <a:chExt cx="7122541" cy="2062039"/>
          </a:xfrm>
        </p:grpSpPr>
        <p:sp>
          <p:nvSpPr>
            <p:cNvPr id="38" name="TextBox 37"/>
            <p:cNvSpPr txBox="1"/>
            <p:nvPr/>
          </p:nvSpPr>
          <p:spPr>
            <a:xfrm>
              <a:off x="967244" y="1493707"/>
              <a:ext cx="1355692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mtClean="0"/>
                <a:t>Spørsmål  </a:t>
              </a:r>
              <a:r>
                <a:rPr lang="en-US" sz="200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e</a:t>
              </a:r>
              <a:r>
                <a:rPr lang="en-US" sz="2000" baseline="-25000" smtClean="0">
                  <a:solidFill>
                    <a:srgbClr val="FF0000"/>
                  </a:solidFill>
                  <a:latin typeface="+mj-lt"/>
                </a:rPr>
                <a:t>q</a:t>
              </a:r>
              <a:endParaRPr lang="en-US" sz="2000" baseline="-25000">
                <a:solidFill>
                  <a:srgbClr val="FF0000"/>
                </a:solidFill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655405" y="1308637"/>
              <a:ext cx="1296063" cy="739472"/>
              <a:chOff x="3132814" y="1447136"/>
              <a:chExt cx="1296063" cy="739472"/>
            </a:xfrm>
          </p:grpSpPr>
          <p:sp>
            <p:nvSpPr>
              <p:cNvPr id="68" name="Rounded Rectangle 67"/>
              <p:cNvSpPr/>
              <p:nvPr/>
            </p:nvSpPr>
            <p:spPr>
              <a:xfrm>
                <a:off x="3132814" y="1447136"/>
                <a:ext cx="1296063" cy="739472"/>
              </a:xfrm>
              <a:prstGeom prst="round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190693" y="1474657"/>
                <a:ext cx="121007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Kandidat</a:t>
                </a:r>
                <a:br>
                  <a:rPr lang="en-US" smtClean="0"/>
                </a:br>
                <a:r>
                  <a:rPr lang="en-US" i="1" smtClean="0"/>
                  <a:t>fortolker</a:t>
                </a:r>
                <a:r>
                  <a:rPr lang="en-US">
                    <a:solidFill>
                      <a:srgbClr val="FF0000"/>
                    </a:solidFill>
                    <a:latin typeface="Symbol" panose="05050102010706020507" pitchFamily="18" charset="2"/>
                  </a:rPr>
                  <a:t> </a:t>
                </a:r>
                <a:r>
                  <a:rPr lang="en-US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e</a:t>
                </a:r>
                <a:r>
                  <a:rPr lang="en-US" baseline="-25000">
                    <a:solidFill>
                      <a:srgbClr val="FF0000"/>
                    </a:solidFill>
                  </a:rPr>
                  <a:t>k</a:t>
                </a:r>
                <a:endParaRPr lang="en-US" i="1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995570" y="2351585"/>
              <a:ext cx="1296063" cy="739472"/>
              <a:chOff x="1305670" y="2490084"/>
              <a:chExt cx="1296063" cy="739472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1305670" y="2490084"/>
                <a:ext cx="1296063" cy="739472"/>
              </a:xfrm>
              <a:prstGeom prst="round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382599" y="2527129"/>
                <a:ext cx="11812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Forfatter</a:t>
                </a:r>
                <a:br>
                  <a:rPr lang="en-US" smtClean="0"/>
                </a:br>
                <a:r>
                  <a:rPr lang="en-US" i="1" smtClean="0"/>
                  <a:t>fortolker </a:t>
                </a:r>
                <a:r>
                  <a:rPr lang="en-US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e</a:t>
                </a:r>
                <a:r>
                  <a:rPr lang="en-US" baseline="-25000">
                    <a:solidFill>
                      <a:srgbClr val="FF0000"/>
                    </a:solidFill>
                  </a:rPr>
                  <a:t>f</a:t>
                </a:r>
                <a:endParaRPr lang="en-US" i="1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3273044" y="2536655"/>
              <a:ext cx="178754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mtClean="0"/>
                <a:t>Sensurveiledning</a:t>
              </a:r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382163" y="1493707"/>
              <a:ext cx="57945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mtClean="0"/>
                <a:t>Svar</a:t>
              </a:r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5392312" y="1308637"/>
              <a:ext cx="1296063" cy="739472"/>
              <a:chOff x="1362820" y="2490084"/>
              <a:chExt cx="1296063" cy="739472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1362820" y="2490084"/>
                <a:ext cx="1296063" cy="739472"/>
              </a:xfrm>
              <a:prstGeom prst="round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439749" y="2498554"/>
                <a:ext cx="11956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solidFill>
                      <a:srgbClr val="FF0000"/>
                    </a:solidFill>
                  </a:rPr>
                  <a:t>2 sensorer</a:t>
                </a:r>
                <a:r>
                  <a:rPr lang="en-US" smtClean="0"/>
                  <a:t/>
                </a:r>
                <a:br>
                  <a:rPr lang="en-US" smtClean="0"/>
                </a:br>
                <a:r>
                  <a:rPr lang="en-US" i="1" smtClean="0"/>
                  <a:t>fortolker </a:t>
                </a:r>
                <a:r>
                  <a:rPr lang="en-US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e</a:t>
                </a:r>
                <a:r>
                  <a:rPr lang="en-US" baseline="-25000">
                    <a:solidFill>
                      <a:srgbClr val="FF0000"/>
                    </a:solidFill>
                  </a:rPr>
                  <a:t>s</a:t>
                </a:r>
                <a:endParaRPr lang="en-US" i="1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7119070" y="1493707"/>
              <a:ext cx="97071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mtClean="0"/>
                <a:t>Karakter</a:t>
              </a:r>
              <a:endParaRPr lang="en-US"/>
            </a:p>
          </p:txBody>
        </p:sp>
        <p:cxnSp>
          <p:nvCxnSpPr>
            <p:cNvPr id="53" name="Straight Arrow Connector 52"/>
            <p:cNvCxnSpPr>
              <a:stCxn id="38" idx="3"/>
              <a:endCxn id="68" idx="1"/>
            </p:cNvCxnSpPr>
            <p:nvPr/>
          </p:nvCxnSpPr>
          <p:spPr>
            <a:xfrm flipV="1">
              <a:off x="2322936" y="1678373"/>
              <a:ext cx="332469" cy="153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3951468" y="1680346"/>
              <a:ext cx="43069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4961617" y="1678372"/>
              <a:ext cx="43069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6688375" y="1682319"/>
              <a:ext cx="43069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66" idx="3"/>
              <a:endCxn id="42" idx="1"/>
            </p:cNvCxnSpPr>
            <p:nvPr/>
          </p:nvCxnSpPr>
          <p:spPr>
            <a:xfrm>
              <a:off x="2291633" y="2721321"/>
              <a:ext cx="98141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38" idx="2"/>
              <a:endCxn id="66" idx="0"/>
            </p:cNvCxnSpPr>
            <p:nvPr/>
          </p:nvCxnSpPr>
          <p:spPr>
            <a:xfrm flipH="1">
              <a:off x="1643602" y="1893817"/>
              <a:ext cx="1488" cy="4577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 flipV="1">
              <a:off x="6041833" y="2048110"/>
              <a:ext cx="19716" cy="6732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42" idx="3"/>
            </p:cNvCxnSpPr>
            <p:nvPr/>
          </p:nvCxnSpPr>
          <p:spPr>
            <a:xfrm>
              <a:off x="5060585" y="2721321"/>
              <a:ext cx="10009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6061549" y="1029018"/>
              <a:ext cx="0" cy="27961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644346" y="1029018"/>
              <a:ext cx="44172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38" idx="0"/>
            </p:cNvCxnSpPr>
            <p:nvPr/>
          </p:nvCxnSpPr>
          <p:spPr>
            <a:xfrm flipV="1">
              <a:off x="1645090" y="1029018"/>
              <a:ext cx="0" cy="464689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95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27293" y="1912623"/>
            <a:ext cx="7027540" cy="1782420"/>
            <a:chOff x="1027293" y="1912623"/>
            <a:chExt cx="7027540" cy="1782420"/>
          </a:xfrm>
        </p:grpSpPr>
        <p:sp>
          <p:nvSpPr>
            <p:cNvPr id="2" name="TextBox 1"/>
            <p:cNvSpPr txBox="1"/>
            <p:nvPr/>
          </p:nvSpPr>
          <p:spPr>
            <a:xfrm>
              <a:off x="1037067" y="2097693"/>
              <a:ext cx="128676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mtClean="0"/>
                <a:t>Spørsmål</a:t>
              </a:r>
              <a:r>
                <a:rPr lang="en-US">
                  <a:solidFill>
                    <a:srgbClr val="FF0000"/>
                  </a:solidFill>
                  <a:latin typeface="Symbol" panose="05050102010706020507" pitchFamily="18" charset="2"/>
                </a:rPr>
                <a:t> e</a:t>
              </a:r>
              <a:r>
                <a:rPr lang="en-US" baseline="-25000">
                  <a:solidFill>
                    <a:srgbClr val="FF0000"/>
                  </a:solidFill>
                </a:rPr>
                <a:t>q</a:t>
              </a:r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283684" y="1912623"/>
              <a:ext cx="1329820" cy="739472"/>
              <a:chOff x="3132814" y="1447136"/>
              <a:chExt cx="1329820" cy="739472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3132814" y="1447136"/>
                <a:ext cx="1296063" cy="739472"/>
              </a:xfrm>
              <a:prstGeom prst="round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257368" y="1493707"/>
                <a:ext cx="120526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Kandidat</a:t>
                </a:r>
                <a:br>
                  <a:rPr lang="en-US" smtClean="0"/>
                </a:br>
                <a:r>
                  <a:rPr lang="en-US" i="1" smtClean="0"/>
                  <a:t>fortolker </a:t>
                </a:r>
                <a:r>
                  <a:rPr lang="en-US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e</a:t>
                </a:r>
                <a:r>
                  <a:rPr lang="en-US" baseline="-25000">
                    <a:solidFill>
                      <a:srgbClr val="FF0000"/>
                    </a:solidFill>
                  </a:rPr>
                  <a:t>k</a:t>
                </a:r>
                <a:endParaRPr lang="en-US" i="1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027293" y="2955571"/>
              <a:ext cx="1305775" cy="739472"/>
              <a:chOff x="1362820" y="2490084"/>
              <a:chExt cx="1305775" cy="739472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362820" y="2490084"/>
                <a:ext cx="1296063" cy="739472"/>
              </a:xfrm>
              <a:prstGeom prst="round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487374" y="2536654"/>
                <a:ext cx="11812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Forfatter</a:t>
                </a:r>
                <a:br>
                  <a:rPr lang="en-US" smtClean="0"/>
                </a:br>
                <a:r>
                  <a:rPr lang="en-US" i="1" smtClean="0"/>
                  <a:t>fortolker </a:t>
                </a:r>
                <a:r>
                  <a:rPr lang="en-US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e</a:t>
                </a:r>
                <a:r>
                  <a:rPr lang="en-US" baseline="-25000">
                    <a:solidFill>
                      <a:srgbClr val="FF0000"/>
                    </a:solidFill>
                  </a:rPr>
                  <a:t>f</a:t>
                </a:r>
                <a:endParaRPr lang="en-US" i="1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959796" y="3140641"/>
              <a:ext cx="147258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mtClean="0"/>
                <a:t>Svaralternativ</a:t>
              </a:r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56676" y="2097693"/>
              <a:ext cx="57945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mtClean="0"/>
                <a:t>Svar</a:t>
              </a:r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84118" y="2097693"/>
              <a:ext cx="97071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mtClean="0"/>
                <a:t>Karakter</a:t>
              </a:r>
              <a:endParaRPr lang="en-US"/>
            </a:p>
          </p:txBody>
        </p:sp>
        <p:cxnSp>
          <p:nvCxnSpPr>
            <p:cNvPr id="19" name="Straight Arrow Connector 18"/>
            <p:cNvCxnSpPr>
              <a:stCxn id="2" idx="3"/>
              <a:endCxn id="5" idx="1"/>
            </p:cNvCxnSpPr>
            <p:nvPr/>
          </p:nvCxnSpPr>
          <p:spPr>
            <a:xfrm>
              <a:off x="2323830" y="2282359"/>
              <a:ext cx="195985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3"/>
            </p:cNvCxnSpPr>
            <p:nvPr/>
          </p:nvCxnSpPr>
          <p:spPr>
            <a:xfrm>
              <a:off x="5613504" y="2282360"/>
              <a:ext cx="444563" cy="19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653423" y="2286305"/>
              <a:ext cx="43069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7" idx="3"/>
              <a:endCxn id="9" idx="1"/>
            </p:cNvCxnSpPr>
            <p:nvPr/>
          </p:nvCxnSpPr>
          <p:spPr>
            <a:xfrm>
              <a:off x="2323356" y="3325307"/>
              <a:ext cx="6364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7" idx="0"/>
            </p:cNvCxnSpPr>
            <p:nvPr/>
          </p:nvCxnSpPr>
          <p:spPr>
            <a:xfrm>
              <a:off x="1675325" y="2468998"/>
              <a:ext cx="0" cy="4865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4979340" y="2665536"/>
              <a:ext cx="19716" cy="6732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9" idx="3"/>
            </p:cNvCxnSpPr>
            <p:nvPr/>
          </p:nvCxnSpPr>
          <p:spPr>
            <a:xfrm flipV="1">
              <a:off x="4432379" y="3325306"/>
              <a:ext cx="556819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588397" y="604299"/>
            <a:ext cx="4739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F</a:t>
            </a:r>
            <a:r>
              <a:rPr lang="en-US" sz="2800" smtClean="0"/>
              <a:t>eilkilder - avkryssingsspørsmål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88422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1045" y="4597845"/>
            <a:ext cx="4110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i="1" smtClean="0"/>
              <a:t>Delspørsmål 2:</a:t>
            </a:r>
          </a:p>
          <a:p>
            <a:r>
              <a:rPr lang="nb-NO" i="1" smtClean="0"/>
              <a:t>Er denne pasientens CHA</a:t>
            </a:r>
            <a:r>
              <a:rPr lang="nb-NO" i="1" baseline="-25000" smtClean="0"/>
              <a:t>2</a:t>
            </a:r>
            <a:r>
              <a:rPr lang="nb-NO" i="1" smtClean="0"/>
              <a:t>DS</a:t>
            </a:r>
            <a:r>
              <a:rPr lang="nb-NO" i="1" baseline="-25000" smtClean="0"/>
              <a:t>2</a:t>
            </a:r>
            <a:r>
              <a:rPr lang="nb-NO" i="1" smtClean="0"/>
              <a:t> score 5 </a:t>
            </a:r>
            <a:br>
              <a:rPr lang="nb-NO" i="1" smtClean="0"/>
            </a:br>
            <a:r>
              <a:rPr lang="nb-NO" i="1" smtClean="0"/>
              <a:t>(2 for hjerneslag, 1 for alder, 1 for kvinne, 1 for karsykdom)?          </a:t>
            </a:r>
            <a:r>
              <a:rPr lang="nb-NO" b="1" smtClean="0">
                <a:solidFill>
                  <a:srgbClr val="00B050"/>
                </a:solidFill>
              </a:rPr>
              <a:t>Ja</a:t>
            </a:r>
            <a:r>
              <a:rPr lang="nb-NO" smtClean="0"/>
              <a:t>/</a:t>
            </a:r>
            <a:r>
              <a:rPr lang="nb-NO" b="1" smtClean="0">
                <a:solidFill>
                  <a:srgbClr val="FF0000"/>
                </a:solidFill>
              </a:rPr>
              <a:t>Nei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8397" y="604299"/>
            <a:ext cx="4967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Reliabilitet - avkryssingsspørsmål</a:t>
            </a:r>
            <a:endParaRPr lang="en-US" sz="2800"/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94003"/>
              </p:ext>
            </p:extLst>
          </p:nvPr>
        </p:nvGraphicFramePr>
        <p:xfrm>
          <a:off x="5273738" y="3633708"/>
          <a:ext cx="3725659" cy="247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Rectangle 22"/>
          <p:cNvSpPr/>
          <p:nvPr/>
        </p:nvSpPr>
        <p:spPr>
          <a:xfrm>
            <a:off x="5640133" y="3338746"/>
            <a:ext cx="1496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Item analysis:</a:t>
            </a:r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346403" y="2467025"/>
            <a:ext cx="2193" cy="871721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1027293" y="1912623"/>
            <a:ext cx="7027540" cy="1782420"/>
            <a:chOff x="1027293" y="1912623"/>
            <a:chExt cx="7027540" cy="1782420"/>
          </a:xfrm>
        </p:grpSpPr>
        <p:sp>
          <p:nvSpPr>
            <p:cNvPr id="26" name="TextBox 25"/>
            <p:cNvSpPr txBox="1"/>
            <p:nvPr/>
          </p:nvSpPr>
          <p:spPr>
            <a:xfrm>
              <a:off x="1037067" y="2097693"/>
              <a:ext cx="128676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mtClean="0"/>
                <a:t>Spørsmål</a:t>
              </a:r>
              <a:r>
                <a:rPr lang="en-US">
                  <a:solidFill>
                    <a:srgbClr val="FF0000"/>
                  </a:solidFill>
                  <a:latin typeface="Symbol" panose="05050102010706020507" pitchFamily="18" charset="2"/>
                </a:rPr>
                <a:t> e</a:t>
              </a:r>
              <a:r>
                <a:rPr lang="en-US" baseline="-25000">
                  <a:solidFill>
                    <a:srgbClr val="FF0000"/>
                  </a:solidFill>
                </a:rPr>
                <a:t>q</a:t>
              </a:r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283684" y="1912623"/>
              <a:ext cx="1329820" cy="739472"/>
              <a:chOff x="3132814" y="1447136"/>
              <a:chExt cx="1329820" cy="739472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3132814" y="1447136"/>
                <a:ext cx="1296063" cy="739472"/>
              </a:xfrm>
              <a:prstGeom prst="round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257368" y="1493707"/>
                <a:ext cx="120526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Kandidat</a:t>
                </a:r>
                <a:br>
                  <a:rPr lang="en-US" smtClean="0"/>
                </a:br>
                <a:r>
                  <a:rPr lang="en-US" i="1" smtClean="0"/>
                  <a:t>fortolker </a:t>
                </a:r>
                <a:r>
                  <a:rPr lang="en-US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e</a:t>
                </a:r>
                <a:r>
                  <a:rPr lang="en-US" baseline="-25000">
                    <a:solidFill>
                      <a:srgbClr val="FF0000"/>
                    </a:solidFill>
                  </a:rPr>
                  <a:t>k</a:t>
                </a:r>
                <a:endParaRPr lang="en-US" i="1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027293" y="2955571"/>
              <a:ext cx="1305775" cy="739472"/>
              <a:chOff x="1362820" y="2490084"/>
              <a:chExt cx="1305775" cy="739472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1362820" y="2490084"/>
                <a:ext cx="1296063" cy="739472"/>
              </a:xfrm>
              <a:prstGeom prst="round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487374" y="2536654"/>
                <a:ext cx="11812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Forfatter</a:t>
                </a:r>
                <a:br>
                  <a:rPr lang="en-US" smtClean="0"/>
                </a:br>
                <a:r>
                  <a:rPr lang="en-US" i="1" smtClean="0"/>
                  <a:t>fortolker </a:t>
                </a:r>
                <a:r>
                  <a:rPr lang="en-US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e</a:t>
                </a:r>
                <a:r>
                  <a:rPr lang="en-US" baseline="-25000">
                    <a:solidFill>
                      <a:srgbClr val="FF0000"/>
                    </a:solidFill>
                  </a:rPr>
                  <a:t>f</a:t>
                </a:r>
                <a:endParaRPr lang="en-US" i="1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959796" y="3140641"/>
              <a:ext cx="147258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mtClean="0"/>
                <a:t>Svaralternativ</a:t>
              </a:r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56676" y="2097693"/>
              <a:ext cx="57945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mtClean="0"/>
                <a:t>Svar</a:t>
              </a:r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84118" y="2097693"/>
              <a:ext cx="97071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mtClean="0"/>
                <a:t>Karakter</a:t>
              </a:r>
              <a:endParaRPr lang="en-US"/>
            </a:p>
          </p:txBody>
        </p:sp>
        <p:cxnSp>
          <p:nvCxnSpPr>
            <p:cNvPr id="32" name="Straight Arrow Connector 31"/>
            <p:cNvCxnSpPr>
              <a:stCxn id="26" idx="3"/>
              <a:endCxn id="41" idx="1"/>
            </p:cNvCxnSpPr>
            <p:nvPr/>
          </p:nvCxnSpPr>
          <p:spPr>
            <a:xfrm>
              <a:off x="2323830" y="2282359"/>
              <a:ext cx="195985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42" idx="3"/>
            </p:cNvCxnSpPr>
            <p:nvPr/>
          </p:nvCxnSpPr>
          <p:spPr>
            <a:xfrm>
              <a:off x="5613504" y="2282360"/>
              <a:ext cx="444563" cy="19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6653423" y="2286305"/>
              <a:ext cx="43069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39" idx="3"/>
              <a:endCxn id="29" idx="1"/>
            </p:cNvCxnSpPr>
            <p:nvPr/>
          </p:nvCxnSpPr>
          <p:spPr>
            <a:xfrm>
              <a:off x="2323356" y="3325307"/>
              <a:ext cx="6364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39" idx="0"/>
            </p:cNvCxnSpPr>
            <p:nvPr/>
          </p:nvCxnSpPr>
          <p:spPr>
            <a:xfrm>
              <a:off x="1675325" y="2468998"/>
              <a:ext cx="0" cy="4865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 flipV="1">
              <a:off x="4979340" y="2665536"/>
              <a:ext cx="19716" cy="6732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9" idx="3"/>
            </p:cNvCxnSpPr>
            <p:nvPr/>
          </p:nvCxnSpPr>
          <p:spPr>
            <a:xfrm flipV="1">
              <a:off x="4432379" y="3325306"/>
              <a:ext cx="556819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576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706" y="439313"/>
            <a:ext cx="6435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Psykometriske analyser – implementasjon</a:t>
            </a:r>
            <a:endParaRPr lang="en-US" sz="2800" b="1"/>
          </a:p>
        </p:txBody>
      </p:sp>
      <p:sp>
        <p:nvSpPr>
          <p:cNvPr id="3" name="TextBox 2"/>
          <p:cNvSpPr txBox="1"/>
          <p:nvPr/>
        </p:nvSpPr>
        <p:spPr>
          <a:xfrm>
            <a:off x="645272" y="3862352"/>
            <a:ext cx="804672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smtClean="0"/>
              <a:t>Innført ved alle digitale eksamener på med.fak. fra høst 2015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mtClean="0"/>
              <a:t>Sensurering av essayoppgaver fullføres 3 dager før kommisjonsmøte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mtClean="0"/>
              <a:t>Psykometrisk rapport lages og sendes eksamenskommisjonen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mtClean="0"/>
              <a:t>Sensurmøtet innledes med gjennomgang av rapport, eventuell eksklusjon av spørsmål, nedvekting av oppgaver eller håndtering av bias mellom sensorer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mtClean="0"/>
              <a:t>Sensurmøtet avsluttes med karaktersetting og eventuelt individuelle justeringer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93" y="1461327"/>
            <a:ext cx="2906722" cy="15153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75654" y="1312771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Inter-rater analyse (sensorer)</a:t>
            </a:r>
          </a:p>
          <a:p>
            <a:pPr>
              <a:spcBef>
                <a:spcPts val="1200"/>
              </a:spcBef>
            </a:pPr>
            <a:r>
              <a:rPr lang="en-US" sz="2400" b="1" smtClean="0">
                <a:solidFill>
                  <a:srgbClr val="FF0000"/>
                </a:solidFill>
              </a:rPr>
              <a:t>Item </a:t>
            </a:r>
            <a:r>
              <a:rPr lang="en-US" sz="2400" b="1">
                <a:solidFill>
                  <a:srgbClr val="FF0000"/>
                </a:solidFill>
              </a:rPr>
              <a:t>analyse  (spørsmål)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Klassisk test teori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IRT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Rasch</a:t>
            </a:r>
          </a:p>
        </p:txBody>
      </p:sp>
    </p:spTree>
    <p:extLst>
      <p:ext uri="{BB962C8B-B14F-4D97-AF65-F5344CB8AC3E}">
        <p14:creationId xmlns:p14="http://schemas.microsoft.com/office/powerpoint/2010/main" val="35694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1988" y="1924078"/>
            <a:ext cx="2484142" cy="13593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rgbClr val="FF0000"/>
                </a:solidFill>
              </a:rPr>
              <a:t>Validitet </a:t>
            </a:r>
            <a:endParaRPr lang="en-US" sz="2800">
              <a:solidFill>
                <a:srgbClr val="FF0000"/>
              </a:solidFill>
            </a:endParaRP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rgbClr val="FF0000"/>
                </a:solidFill>
              </a:rPr>
              <a:t>Reliabilitet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45635" y="1351721"/>
            <a:ext cx="4303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Mål på </a:t>
            </a:r>
            <a:r>
              <a:rPr lang="en-US" sz="3200" smtClean="0"/>
              <a:t>eksamenskvalitet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8138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556134"/>
              </p:ext>
            </p:extLst>
          </p:nvPr>
        </p:nvGraphicFramePr>
        <p:xfrm>
          <a:off x="2305050" y="228614"/>
          <a:ext cx="4533900" cy="641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3" imgW="4533695" imgH="6415932" progId="AcroExch.Document.7">
                  <p:embed/>
                </p:oleObj>
              </mc:Choice>
              <mc:Fallback>
                <p:oleObj name="Acrobat Document" r:id="rId3" imgW="4533695" imgH="6415932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5050" y="228614"/>
                        <a:ext cx="4533900" cy="641667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338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0529" y="986755"/>
            <a:ext cx="8126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Høy kvalitet  </a:t>
            </a:r>
            <a:r>
              <a:rPr lang="en-US" sz="2400" smtClean="0">
                <a:solidFill>
                  <a:srgbClr val="FF0000"/>
                </a:solidFill>
                <a:latin typeface="Wingdings 3" panose="05040102010807070707" pitchFamily="18" charset="2"/>
              </a:rPr>
              <a:t>’</a:t>
            </a:r>
            <a:r>
              <a:rPr lang="en-US" sz="2400" smtClean="0">
                <a:solidFill>
                  <a:srgbClr val="FF0000"/>
                </a:solidFill>
              </a:rPr>
              <a:t>   </a:t>
            </a:r>
            <a:r>
              <a:rPr lang="en-US" sz="2400">
                <a:solidFill>
                  <a:srgbClr val="FF0000"/>
                </a:solidFill>
              </a:rPr>
              <a:t>gjenbruk </a:t>
            </a:r>
            <a:r>
              <a:rPr lang="en-US" sz="2400" smtClean="0">
                <a:solidFill>
                  <a:srgbClr val="FF0000"/>
                </a:solidFill>
              </a:rPr>
              <a:t> av spørsmål  </a:t>
            </a:r>
            <a:r>
              <a:rPr lang="en-US" sz="2400" smtClean="0">
                <a:solidFill>
                  <a:srgbClr val="FF0000"/>
                </a:solidFill>
                <a:latin typeface="Wingdings 3" panose="05040102010807070707" pitchFamily="18" charset="2"/>
              </a:rPr>
              <a:t>’ </a:t>
            </a:r>
            <a:r>
              <a:rPr lang="en-US" sz="2400" smtClean="0">
                <a:solidFill>
                  <a:srgbClr val="FF0000"/>
                </a:solidFill>
              </a:rPr>
              <a:t>innsynsbegrensning</a:t>
            </a:r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03" y="2210666"/>
            <a:ext cx="2822510" cy="129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14102" y="2173900"/>
            <a:ext cx="51912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mtClean="0"/>
              <a:t>Oppgaver som skal gjenbrukes, kan unntas offentliggjøring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mtClean="0"/>
              <a:t>Retten til innsyn i besvarelser må opprettholdes, men innsyn kan skje i kontrollerte former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3156" y="4149704"/>
            <a:ext cx="744588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smtClean="0"/>
              <a:t>Offentliggjøring begrenset </a:t>
            </a:r>
            <a:r>
              <a:rPr lang="en-US" sz="2000"/>
              <a:t>fra høsten 2015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smtClean="0"/>
              <a:t>Ca 20% av eksamensoppgavene offentliggjøres = treningsoppgaver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smtClean="0"/>
              <a:t>Ca 80% går inn i gjenbruksbank </a:t>
            </a:r>
            <a:r>
              <a:rPr lang="en-US" sz="2000" b="1" smtClean="0"/>
              <a:t>etter revisjon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smtClean="0"/>
              <a:t>Kommentert utdrag av de psykometriske analysene offentliggjøres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/>
              <a:t>Eget datasystem for kontrollert innsyn er utviklet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755576" y="1765484"/>
            <a:ext cx="7633050" cy="19442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4156" y="1463019"/>
            <a:ext cx="730724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Erfaringer med psykometriske analyser</a:t>
            </a:r>
            <a:r>
              <a:rPr lang="en-US" sz="2400" smtClean="0"/>
              <a:t>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smtClean="0"/>
              <a:t>stor verdi for å bedre kvalitet på sensur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smtClean="0"/>
              <a:t>stor verdi for å bedre kvalitet på framtidige oppgaver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smtClean="0"/>
              <a:t>sikrer gjenbrukbare spørsmål av høy kvalitet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smtClean="0"/>
              <a:t>meget populært blant lærerne</a:t>
            </a:r>
          </a:p>
          <a:p>
            <a:endParaRPr lang="en-US" sz="2400" smtClean="0"/>
          </a:p>
          <a:p>
            <a:endParaRPr lang="en-US" sz="2400"/>
          </a:p>
          <a:p>
            <a:r>
              <a:rPr lang="en-US" sz="2400" b="1" smtClean="0"/>
              <a:t>Forslag</a:t>
            </a:r>
            <a:r>
              <a:rPr lang="en-US" sz="2400" smtClean="0"/>
              <a:t>:</a:t>
            </a:r>
          </a:p>
          <a:p>
            <a:r>
              <a:rPr lang="en-US" sz="2400">
                <a:solidFill>
                  <a:srgbClr val="FF0000"/>
                </a:solidFill>
              </a:rPr>
              <a:t>B</a:t>
            </a:r>
            <a:r>
              <a:rPr lang="en-US" sz="2400" smtClean="0">
                <a:solidFill>
                  <a:srgbClr val="FF0000"/>
                </a:solidFill>
              </a:rPr>
              <a:t>enytte CEMOs kompetanse og tilby psykometriske analyseverktøy til hele universitetet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4156" y="755374"/>
            <a:ext cx="1683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Konklusjon: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47250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588397" y="604299"/>
            <a:ext cx="143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Validitet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17379" y="2511829"/>
            <a:ext cx="5707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Måler testen det den er ment å måle?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88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2492392" y="5308041"/>
            <a:ext cx="3872285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88454" y="5308041"/>
            <a:ext cx="144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Faglig bredde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92392" y="2310399"/>
            <a:ext cx="3872285" cy="2997642"/>
            <a:chOff x="2409245" y="1470991"/>
            <a:chExt cx="3872285" cy="2997642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2409245" y="4468633"/>
              <a:ext cx="387228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2409245" y="1470991"/>
              <a:ext cx="0" cy="29976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788454" y="5308041"/>
            <a:ext cx="144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Faglig bredde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492117" y="3624554"/>
            <a:ext cx="1631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Kognitiv dybde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92392" y="2310399"/>
            <a:ext cx="3872285" cy="2997642"/>
            <a:chOff x="2409245" y="1470991"/>
            <a:chExt cx="3872285" cy="2997642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2409245" y="4468633"/>
              <a:ext cx="387228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2409245" y="1470991"/>
              <a:ext cx="0" cy="29976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788454" y="5308041"/>
            <a:ext cx="144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Faglig bredde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492117" y="3624554"/>
            <a:ext cx="1631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Kognitiv dybde</a:t>
            </a: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492393" y="2835185"/>
            <a:ext cx="368940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92393" y="3329756"/>
            <a:ext cx="368940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92393" y="3824327"/>
            <a:ext cx="368940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92393" y="4318898"/>
            <a:ext cx="368940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92393" y="4813469"/>
            <a:ext cx="368940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945514" y="2445032"/>
            <a:ext cx="1102866" cy="2801186"/>
            <a:chOff x="3945514" y="2445032"/>
            <a:chExt cx="1102866" cy="2801186"/>
          </a:xfrm>
        </p:grpSpPr>
        <p:sp>
          <p:nvSpPr>
            <p:cNvPr id="23" name="TextBox 22"/>
            <p:cNvSpPr txBox="1"/>
            <p:nvPr/>
          </p:nvSpPr>
          <p:spPr>
            <a:xfrm>
              <a:off x="4120594" y="4876886"/>
              <a:ext cx="752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Huske</a:t>
              </a:r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18318" y="4388021"/>
              <a:ext cx="757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Forstå</a:t>
              </a:r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90879" y="3893450"/>
              <a:ext cx="1012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Anvende</a:t>
              </a:r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45514" y="3399673"/>
              <a:ext cx="1102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Analysere</a:t>
              </a:r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04152" y="2904767"/>
              <a:ext cx="985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Evaluere</a:t>
              </a:r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27679" y="2445032"/>
              <a:ext cx="738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Skape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097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23059" y="2310399"/>
            <a:ext cx="5262915" cy="3366974"/>
            <a:chOff x="2123059" y="2310399"/>
            <a:chExt cx="5262915" cy="3366974"/>
          </a:xfrm>
        </p:grpSpPr>
        <p:grpSp>
          <p:nvGrpSpPr>
            <p:cNvPr id="9" name="Group 8"/>
            <p:cNvGrpSpPr/>
            <p:nvPr/>
          </p:nvGrpSpPr>
          <p:grpSpPr>
            <a:xfrm>
              <a:off x="2492392" y="2310399"/>
              <a:ext cx="3872285" cy="2997642"/>
              <a:chOff x="2409245" y="1470991"/>
              <a:chExt cx="3872285" cy="2997642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>
                <a:off x="2409245" y="4468633"/>
                <a:ext cx="387228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V="1">
                <a:off x="2409245" y="1470991"/>
                <a:ext cx="0" cy="299764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3788454" y="5308041"/>
              <a:ext cx="1445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Faglig bredde</a:t>
              </a: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1492117" y="3624554"/>
              <a:ext cx="16312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Kognitiv dybde</a:t>
              </a:r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492393" y="2835185"/>
              <a:ext cx="368940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492393" y="3329756"/>
              <a:ext cx="368940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492393" y="3824327"/>
              <a:ext cx="368940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492393" y="4318898"/>
              <a:ext cx="368940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492393" y="4813469"/>
              <a:ext cx="368940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3281570" y="2539649"/>
              <a:ext cx="2820624" cy="2754524"/>
            </a:xfrm>
            <a:custGeom>
              <a:avLst/>
              <a:gdLst>
                <a:gd name="connsiteX0" fmla="*/ 428382 w 2742212"/>
                <a:gd name="connsiteY0" fmla="*/ 3017511 h 3046870"/>
                <a:gd name="connsiteX1" fmla="*/ 46720 w 2742212"/>
                <a:gd name="connsiteY1" fmla="*/ 2659702 h 3046870"/>
                <a:gd name="connsiteX2" fmla="*/ 30817 w 2742212"/>
                <a:gd name="connsiteY2" fmla="*/ 1888426 h 3046870"/>
                <a:gd name="connsiteX3" fmla="*/ 269356 w 2742212"/>
                <a:gd name="connsiteY3" fmla="*/ 1061490 h 3046870"/>
                <a:gd name="connsiteX4" fmla="*/ 953168 w 2742212"/>
                <a:gd name="connsiteY4" fmla="*/ 465142 h 3046870"/>
                <a:gd name="connsiteX5" fmla="*/ 1485906 w 2742212"/>
                <a:gd name="connsiteY5" fmla="*/ 3967 h 3046870"/>
                <a:gd name="connsiteX6" fmla="*/ 2122010 w 2742212"/>
                <a:gd name="connsiteY6" fmla="*/ 290214 h 3046870"/>
                <a:gd name="connsiteX7" fmla="*/ 2368501 w 2742212"/>
                <a:gd name="connsiteY7" fmla="*/ 1085344 h 3046870"/>
                <a:gd name="connsiteX8" fmla="*/ 2607040 w 2742212"/>
                <a:gd name="connsiteY8" fmla="*/ 1633984 h 3046870"/>
                <a:gd name="connsiteX9" fmla="*/ 2742212 w 2742212"/>
                <a:gd name="connsiteY9" fmla="*/ 2373455 h 3046870"/>
                <a:gd name="connsiteX10" fmla="*/ 2607040 w 2742212"/>
                <a:gd name="connsiteY10" fmla="*/ 2937998 h 3046870"/>
                <a:gd name="connsiteX11" fmla="*/ 2408257 w 2742212"/>
                <a:gd name="connsiteY11" fmla="*/ 3017511 h 3046870"/>
                <a:gd name="connsiteX12" fmla="*/ 428382 w 2742212"/>
                <a:gd name="connsiteY12" fmla="*/ 3017511 h 3046870"/>
                <a:gd name="connsiteX0" fmla="*/ 428382 w 2742212"/>
                <a:gd name="connsiteY0" fmla="*/ 2790243 h 2819602"/>
                <a:gd name="connsiteX1" fmla="*/ 46720 w 2742212"/>
                <a:gd name="connsiteY1" fmla="*/ 2432434 h 2819602"/>
                <a:gd name="connsiteX2" fmla="*/ 30817 w 2742212"/>
                <a:gd name="connsiteY2" fmla="*/ 1661158 h 2819602"/>
                <a:gd name="connsiteX3" fmla="*/ 269356 w 2742212"/>
                <a:gd name="connsiteY3" fmla="*/ 834222 h 2819602"/>
                <a:gd name="connsiteX4" fmla="*/ 953168 w 2742212"/>
                <a:gd name="connsiteY4" fmla="*/ 237874 h 2819602"/>
                <a:gd name="connsiteX5" fmla="*/ 1533613 w 2742212"/>
                <a:gd name="connsiteY5" fmla="*/ 70898 h 2819602"/>
                <a:gd name="connsiteX6" fmla="*/ 2122010 w 2742212"/>
                <a:gd name="connsiteY6" fmla="*/ 62946 h 2819602"/>
                <a:gd name="connsiteX7" fmla="*/ 2368501 w 2742212"/>
                <a:gd name="connsiteY7" fmla="*/ 858076 h 2819602"/>
                <a:gd name="connsiteX8" fmla="*/ 2607040 w 2742212"/>
                <a:gd name="connsiteY8" fmla="*/ 1406716 h 2819602"/>
                <a:gd name="connsiteX9" fmla="*/ 2742212 w 2742212"/>
                <a:gd name="connsiteY9" fmla="*/ 2146187 h 2819602"/>
                <a:gd name="connsiteX10" fmla="*/ 2607040 w 2742212"/>
                <a:gd name="connsiteY10" fmla="*/ 2710730 h 2819602"/>
                <a:gd name="connsiteX11" fmla="*/ 2408257 w 2742212"/>
                <a:gd name="connsiteY11" fmla="*/ 2790243 h 2819602"/>
                <a:gd name="connsiteX12" fmla="*/ 428382 w 2742212"/>
                <a:gd name="connsiteY12" fmla="*/ 2790243 h 2819602"/>
                <a:gd name="connsiteX0" fmla="*/ 428382 w 2742212"/>
                <a:gd name="connsiteY0" fmla="*/ 2723096 h 2752455"/>
                <a:gd name="connsiteX1" fmla="*/ 46720 w 2742212"/>
                <a:gd name="connsiteY1" fmla="*/ 2365287 h 2752455"/>
                <a:gd name="connsiteX2" fmla="*/ 30817 w 2742212"/>
                <a:gd name="connsiteY2" fmla="*/ 1594011 h 2752455"/>
                <a:gd name="connsiteX3" fmla="*/ 269356 w 2742212"/>
                <a:gd name="connsiteY3" fmla="*/ 767075 h 2752455"/>
                <a:gd name="connsiteX4" fmla="*/ 953168 w 2742212"/>
                <a:gd name="connsiteY4" fmla="*/ 170727 h 2752455"/>
                <a:gd name="connsiteX5" fmla="*/ 1533613 w 2742212"/>
                <a:gd name="connsiteY5" fmla="*/ 3751 h 2752455"/>
                <a:gd name="connsiteX6" fmla="*/ 1859617 w 2742212"/>
                <a:gd name="connsiteY6" fmla="*/ 289998 h 2752455"/>
                <a:gd name="connsiteX7" fmla="*/ 2368501 w 2742212"/>
                <a:gd name="connsiteY7" fmla="*/ 790929 h 2752455"/>
                <a:gd name="connsiteX8" fmla="*/ 2607040 w 2742212"/>
                <a:gd name="connsiteY8" fmla="*/ 1339569 h 2752455"/>
                <a:gd name="connsiteX9" fmla="*/ 2742212 w 2742212"/>
                <a:gd name="connsiteY9" fmla="*/ 2079040 h 2752455"/>
                <a:gd name="connsiteX10" fmla="*/ 2607040 w 2742212"/>
                <a:gd name="connsiteY10" fmla="*/ 2643583 h 2752455"/>
                <a:gd name="connsiteX11" fmla="*/ 2408257 w 2742212"/>
                <a:gd name="connsiteY11" fmla="*/ 2723096 h 2752455"/>
                <a:gd name="connsiteX12" fmla="*/ 428382 w 2742212"/>
                <a:gd name="connsiteY12" fmla="*/ 2723096 h 2752455"/>
                <a:gd name="connsiteX0" fmla="*/ 428382 w 2742212"/>
                <a:gd name="connsiteY0" fmla="*/ 2723096 h 2752455"/>
                <a:gd name="connsiteX1" fmla="*/ 46720 w 2742212"/>
                <a:gd name="connsiteY1" fmla="*/ 2365287 h 2752455"/>
                <a:gd name="connsiteX2" fmla="*/ 30817 w 2742212"/>
                <a:gd name="connsiteY2" fmla="*/ 1594011 h 2752455"/>
                <a:gd name="connsiteX3" fmla="*/ 269356 w 2742212"/>
                <a:gd name="connsiteY3" fmla="*/ 767075 h 2752455"/>
                <a:gd name="connsiteX4" fmla="*/ 953168 w 2742212"/>
                <a:gd name="connsiteY4" fmla="*/ 170727 h 2752455"/>
                <a:gd name="connsiteX5" fmla="*/ 1533613 w 2742212"/>
                <a:gd name="connsiteY5" fmla="*/ 3751 h 2752455"/>
                <a:gd name="connsiteX6" fmla="*/ 1859617 w 2742212"/>
                <a:gd name="connsiteY6" fmla="*/ 289998 h 2752455"/>
                <a:gd name="connsiteX7" fmla="*/ 2066352 w 2742212"/>
                <a:gd name="connsiteY7" fmla="*/ 965858 h 2752455"/>
                <a:gd name="connsiteX8" fmla="*/ 2607040 w 2742212"/>
                <a:gd name="connsiteY8" fmla="*/ 1339569 h 2752455"/>
                <a:gd name="connsiteX9" fmla="*/ 2742212 w 2742212"/>
                <a:gd name="connsiteY9" fmla="*/ 2079040 h 2752455"/>
                <a:gd name="connsiteX10" fmla="*/ 2607040 w 2742212"/>
                <a:gd name="connsiteY10" fmla="*/ 2643583 h 2752455"/>
                <a:gd name="connsiteX11" fmla="*/ 2408257 w 2742212"/>
                <a:gd name="connsiteY11" fmla="*/ 2723096 h 2752455"/>
                <a:gd name="connsiteX12" fmla="*/ 428382 w 2742212"/>
                <a:gd name="connsiteY12" fmla="*/ 2723096 h 2752455"/>
                <a:gd name="connsiteX0" fmla="*/ 428382 w 2742212"/>
                <a:gd name="connsiteY0" fmla="*/ 2724700 h 2754059"/>
                <a:gd name="connsiteX1" fmla="*/ 46720 w 2742212"/>
                <a:gd name="connsiteY1" fmla="*/ 2366891 h 2754059"/>
                <a:gd name="connsiteX2" fmla="*/ 30817 w 2742212"/>
                <a:gd name="connsiteY2" fmla="*/ 1595615 h 2754059"/>
                <a:gd name="connsiteX3" fmla="*/ 269356 w 2742212"/>
                <a:gd name="connsiteY3" fmla="*/ 768679 h 2754059"/>
                <a:gd name="connsiteX4" fmla="*/ 953168 w 2742212"/>
                <a:gd name="connsiteY4" fmla="*/ 172331 h 2754059"/>
                <a:gd name="connsiteX5" fmla="*/ 1533613 w 2742212"/>
                <a:gd name="connsiteY5" fmla="*/ 5355 h 2754059"/>
                <a:gd name="connsiteX6" fmla="*/ 1764201 w 2742212"/>
                <a:gd name="connsiteY6" fmla="*/ 323407 h 2754059"/>
                <a:gd name="connsiteX7" fmla="*/ 2066352 w 2742212"/>
                <a:gd name="connsiteY7" fmla="*/ 967462 h 2754059"/>
                <a:gd name="connsiteX8" fmla="*/ 2607040 w 2742212"/>
                <a:gd name="connsiteY8" fmla="*/ 1341173 h 2754059"/>
                <a:gd name="connsiteX9" fmla="*/ 2742212 w 2742212"/>
                <a:gd name="connsiteY9" fmla="*/ 2080644 h 2754059"/>
                <a:gd name="connsiteX10" fmla="*/ 2607040 w 2742212"/>
                <a:gd name="connsiteY10" fmla="*/ 2645187 h 2754059"/>
                <a:gd name="connsiteX11" fmla="*/ 2408257 w 2742212"/>
                <a:gd name="connsiteY11" fmla="*/ 2724700 h 2754059"/>
                <a:gd name="connsiteX12" fmla="*/ 428382 w 2742212"/>
                <a:gd name="connsiteY12" fmla="*/ 2724700 h 2754059"/>
                <a:gd name="connsiteX0" fmla="*/ 428382 w 2742212"/>
                <a:gd name="connsiteY0" fmla="*/ 2720569 h 2749928"/>
                <a:gd name="connsiteX1" fmla="*/ 46720 w 2742212"/>
                <a:gd name="connsiteY1" fmla="*/ 2362760 h 2749928"/>
                <a:gd name="connsiteX2" fmla="*/ 30817 w 2742212"/>
                <a:gd name="connsiteY2" fmla="*/ 1591484 h 2749928"/>
                <a:gd name="connsiteX3" fmla="*/ 269356 w 2742212"/>
                <a:gd name="connsiteY3" fmla="*/ 764548 h 2749928"/>
                <a:gd name="connsiteX4" fmla="*/ 977022 w 2742212"/>
                <a:gd name="connsiteY4" fmla="*/ 231811 h 2749928"/>
                <a:gd name="connsiteX5" fmla="*/ 1533613 w 2742212"/>
                <a:gd name="connsiteY5" fmla="*/ 1224 h 2749928"/>
                <a:gd name="connsiteX6" fmla="*/ 1764201 w 2742212"/>
                <a:gd name="connsiteY6" fmla="*/ 319276 h 2749928"/>
                <a:gd name="connsiteX7" fmla="*/ 2066352 w 2742212"/>
                <a:gd name="connsiteY7" fmla="*/ 963331 h 2749928"/>
                <a:gd name="connsiteX8" fmla="*/ 2607040 w 2742212"/>
                <a:gd name="connsiteY8" fmla="*/ 1337042 h 2749928"/>
                <a:gd name="connsiteX9" fmla="*/ 2742212 w 2742212"/>
                <a:gd name="connsiteY9" fmla="*/ 2076513 h 2749928"/>
                <a:gd name="connsiteX10" fmla="*/ 2607040 w 2742212"/>
                <a:gd name="connsiteY10" fmla="*/ 2641056 h 2749928"/>
                <a:gd name="connsiteX11" fmla="*/ 2408257 w 2742212"/>
                <a:gd name="connsiteY11" fmla="*/ 2720569 h 2749928"/>
                <a:gd name="connsiteX12" fmla="*/ 428382 w 2742212"/>
                <a:gd name="connsiteY12" fmla="*/ 2720569 h 2749928"/>
                <a:gd name="connsiteX0" fmla="*/ 457425 w 2771255"/>
                <a:gd name="connsiteY0" fmla="*/ 2721135 h 2750494"/>
                <a:gd name="connsiteX1" fmla="*/ 75763 w 2771255"/>
                <a:gd name="connsiteY1" fmla="*/ 2363326 h 2750494"/>
                <a:gd name="connsiteX2" fmla="*/ 59860 w 2771255"/>
                <a:gd name="connsiteY2" fmla="*/ 1592050 h 2750494"/>
                <a:gd name="connsiteX3" fmla="*/ 719818 w 2771255"/>
                <a:gd name="connsiteY3" fmla="*/ 1027507 h 2750494"/>
                <a:gd name="connsiteX4" fmla="*/ 1006065 w 2771255"/>
                <a:gd name="connsiteY4" fmla="*/ 232377 h 2750494"/>
                <a:gd name="connsiteX5" fmla="*/ 1562656 w 2771255"/>
                <a:gd name="connsiteY5" fmla="*/ 1790 h 2750494"/>
                <a:gd name="connsiteX6" fmla="*/ 1793244 w 2771255"/>
                <a:gd name="connsiteY6" fmla="*/ 319842 h 2750494"/>
                <a:gd name="connsiteX7" fmla="*/ 2095395 w 2771255"/>
                <a:gd name="connsiteY7" fmla="*/ 963897 h 2750494"/>
                <a:gd name="connsiteX8" fmla="*/ 2636083 w 2771255"/>
                <a:gd name="connsiteY8" fmla="*/ 1337608 h 2750494"/>
                <a:gd name="connsiteX9" fmla="*/ 2771255 w 2771255"/>
                <a:gd name="connsiteY9" fmla="*/ 2077079 h 2750494"/>
                <a:gd name="connsiteX10" fmla="*/ 2636083 w 2771255"/>
                <a:gd name="connsiteY10" fmla="*/ 2641622 h 2750494"/>
                <a:gd name="connsiteX11" fmla="*/ 2437300 w 2771255"/>
                <a:gd name="connsiteY11" fmla="*/ 2721135 h 2750494"/>
                <a:gd name="connsiteX12" fmla="*/ 457425 w 2771255"/>
                <a:gd name="connsiteY12" fmla="*/ 2721135 h 2750494"/>
                <a:gd name="connsiteX0" fmla="*/ 457425 w 2771255"/>
                <a:gd name="connsiteY0" fmla="*/ 2720747 h 2750106"/>
                <a:gd name="connsiteX1" fmla="*/ 75763 w 2771255"/>
                <a:gd name="connsiteY1" fmla="*/ 2362938 h 2750106"/>
                <a:gd name="connsiteX2" fmla="*/ 59860 w 2771255"/>
                <a:gd name="connsiteY2" fmla="*/ 1591662 h 2750106"/>
                <a:gd name="connsiteX3" fmla="*/ 719818 w 2771255"/>
                <a:gd name="connsiteY3" fmla="*/ 1027119 h 2750106"/>
                <a:gd name="connsiteX4" fmla="*/ 1173042 w 2771255"/>
                <a:gd name="connsiteY4" fmla="*/ 239940 h 2750106"/>
                <a:gd name="connsiteX5" fmla="*/ 1562656 w 2771255"/>
                <a:gd name="connsiteY5" fmla="*/ 1402 h 2750106"/>
                <a:gd name="connsiteX6" fmla="*/ 1793244 w 2771255"/>
                <a:gd name="connsiteY6" fmla="*/ 319454 h 2750106"/>
                <a:gd name="connsiteX7" fmla="*/ 2095395 w 2771255"/>
                <a:gd name="connsiteY7" fmla="*/ 963509 h 2750106"/>
                <a:gd name="connsiteX8" fmla="*/ 2636083 w 2771255"/>
                <a:gd name="connsiteY8" fmla="*/ 1337220 h 2750106"/>
                <a:gd name="connsiteX9" fmla="*/ 2771255 w 2771255"/>
                <a:gd name="connsiteY9" fmla="*/ 2076691 h 2750106"/>
                <a:gd name="connsiteX10" fmla="*/ 2636083 w 2771255"/>
                <a:gd name="connsiteY10" fmla="*/ 2641234 h 2750106"/>
                <a:gd name="connsiteX11" fmla="*/ 2437300 w 2771255"/>
                <a:gd name="connsiteY11" fmla="*/ 2720747 h 2750106"/>
                <a:gd name="connsiteX12" fmla="*/ 457425 w 2771255"/>
                <a:gd name="connsiteY12" fmla="*/ 2720747 h 2750106"/>
                <a:gd name="connsiteX0" fmla="*/ 474105 w 2772032"/>
                <a:gd name="connsiteY0" fmla="*/ 2752552 h 2775578"/>
                <a:gd name="connsiteX1" fmla="*/ 76540 w 2772032"/>
                <a:gd name="connsiteY1" fmla="*/ 2362938 h 2775578"/>
                <a:gd name="connsiteX2" fmla="*/ 60637 w 2772032"/>
                <a:gd name="connsiteY2" fmla="*/ 1591662 h 2775578"/>
                <a:gd name="connsiteX3" fmla="*/ 720595 w 2772032"/>
                <a:gd name="connsiteY3" fmla="*/ 1027119 h 2775578"/>
                <a:gd name="connsiteX4" fmla="*/ 1173819 w 2772032"/>
                <a:gd name="connsiteY4" fmla="*/ 239940 h 2775578"/>
                <a:gd name="connsiteX5" fmla="*/ 1563433 w 2772032"/>
                <a:gd name="connsiteY5" fmla="*/ 1402 h 2775578"/>
                <a:gd name="connsiteX6" fmla="*/ 1794021 w 2772032"/>
                <a:gd name="connsiteY6" fmla="*/ 319454 h 2775578"/>
                <a:gd name="connsiteX7" fmla="*/ 2096172 w 2772032"/>
                <a:gd name="connsiteY7" fmla="*/ 963509 h 2775578"/>
                <a:gd name="connsiteX8" fmla="*/ 2636860 w 2772032"/>
                <a:gd name="connsiteY8" fmla="*/ 1337220 h 2775578"/>
                <a:gd name="connsiteX9" fmla="*/ 2772032 w 2772032"/>
                <a:gd name="connsiteY9" fmla="*/ 2076691 h 2775578"/>
                <a:gd name="connsiteX10" fmla="*/ 2636860 w 2772032"/>
                <a:gd name="connsiteY10" fmla="*/ 2641234 h 2775578"/>
                <a:gd name="connsiteX11" fmla="*/ 2438077 w 2772032"/>
                <a:gd name="connsiteY11" fmla="*/ 2720747 h 2775578"/>
                <a:gd name="connsiteX12" fmla="*/ 474105 w 2772032"/>
                <a:gd name="connsiteY12" fmla="*/ 2752552 h 2775578"/>
                <a:gd name="connsiteX0" fmla="*/ 474105 w 2772032"/>
                <a:gd name="connsiteY0" fmla="*/ 2752552 h 2753128"/>
                <a:gd name="connsiteX1" fmla="*/ 76540 w 2772032"/>
                <a:gd name="connsiteY1" fmla="*/ 2362938 h 2753128"/>
                <a:gd name="connsiteX2" fmla="*/ 60637 w 2772032"/>
                <a:gd name="connsiteY2" fmla="*/ 1591662 h 2753128"/>
                <a:gd name="connsiteX3" fmla="*/ 720595 w 2772032"/>
                <a:gd name="connsiteY3" fmla="*/ 1027119 h 2753128"/>
                <a:gd name="connsiteX4" fmla="*/ 1173819 w 2772032"/>
                <a:gd name="connsiteY4" fmla="*/ 239940 h 2753128"/>
                <a:gd name="connsiteX5" fmla="*/ 1563433 w 2772032"/>
                <a:gd name="connsiteY5" fmla="*/ 1402 h 2753128"/>
                <a:gd name="connsiteX6" fmla="*/ 1794021 w 2772032"/>
                <a:gd name="connsiteY6" fmla="*/ 319454 h 2753128"/>
                <a:gd name="connsiteX7" fmla="*/ 2096172 w 2772032"/>
                <a:gd name="connsiteY7" fmla="*/ 963509 h 2753128"/>
                <a:gd name="connsiteX8" fmla="*/ 2636860 w 2772032"/>
                <a:gd name="connsiteY8" fmla="*/ 1337220 h 2753128"/>
                <a:gd name="connsiteX9" fmla="*/ 2772032 w 2772032"/>
                <a:gd name="connsiteY9" fmla="*/ 2076691 h 2753128"/>
                <a:gd name="connsiteX10" fmla="*/ 2636860 w 2772032"/>
                <a:gd name="connsiteY10" fmla="*/ 2641234 h 2753128"/>
                <a:gd name="connsiteX11" fmla="*/ 2438077 w 2772032"/>
                <a:gd name="connsiteY11" fmla="*/ 2720747 h 2753128"/>
                <a:gd name="connsiteX12" fmla="*/ 474105 w 2772032"/>
                <a:gd name="connsiteY12" fmla="*/ 2752552 h 2753128"/>
                <a:gd name="connsiteX0" fmla="*/ 474105 w 2772032"/>
                <a:gd name="connsiteY0" fmla="*/ 2752552 h 2785993"/>
                <a:gd name="connsiteX1" fmla="*/ 76540 w 2772032"/>
                <a:gd name="connsiteY1" fmla="*/ 2362938 h 2785993"/>
                <a:gd name="connsiteX2" fmla="*/ 60637 w 2772032"/>
                <a:gd name="connsiteY2" fmla="*/ 1591662 h 2785993"/>
                <a:gd name="connsiteX3" fmla="*/ 720595 w 2772032"/>
                <a:gd name="connsiteY3" fmla="*/ 1027119 h 2785993"/>
                <a:gd name="connsiteX4" fmla="*/ 1173819 w 2772032"/>
                <a:gd name="connsiteY4" fmla="*/ 239940 h 2785993"/>
                <a:gd name="connsiteX5" fmla="*/ 1563433 w 2772032"/>
                <a:gd name="connsiteY5" fmla="*/ 1402 h 2785993"/>
                <a:gd name="connsiteX6" fmla="*/ 1794021 w 2772032"/>
                <a:gd name="connsiteY6" fmla="*/ 319454 h 2785993"/>
                <a:gd name="connsiteX7" fmla="*/ 2096172 w 2772032"/>
                <a:gd name="connsiteY7" fmla="*/ 963509 h 2785993"/>
                <a:gd name="connsiteX8" fmla="*/ 2636860 w 2772032"/>
                <a:gd name="connsiteY8" fmla="*/ 1337220 h 2785993"/>
                <a:gd name="connsiteX9" fmla="*/ 2772032 w 2772032"/>
                <a:gd name="connsiteY9" fmla="*/ 2076691 h 2785993"/>
                <a:gd name="connsiteX10" fmla="*/ 2636860 w 2772032"/>
                <a:gd name="connsiteY10" fmla="*/ 2641234 h 2785993"/>
                <a:gd name="connsiteX11" fmla="*/ 2199538 w 2772032"/>
                <a:gd name="connsiteY11" fmla="*/ 2752553 h 2785993"/>
                <a:gd name="connsiteX12" fmla="*/ 474105 w 2772032"/>
                <a:gd name="connsiteY12" fmla="*/ 2752552 h 2785993"/>
                <a:gd name="connsiteX0" fmla="*/ 474105 w 2772032"/>
                <a:gd name="connsiteY0" fmla="*/ 2752552 h 2782010"/>
                <a:gd name="connsiteX1" fmla="*/ 76540 w 2772032"/>
                <a:gd name="connsiteY1" fmla="*/ 2362938 h 2782010"/>
                <a:gd name="connsiteX2" fmla="*/ 60637 w 2772032"/>
                <a:gd name="connsiteY2" fmla="*/ 1591662 h 2782010"/>
                <a:gd name="connsiteX3" fmla="*/ 720595 w 2772032"/>
                <a:gd name="connsiteY3" fmla="*/ 1027119 h 2782010"/>
                <a:gd name="connsiteX4" fmla="*/ 1173819 w 2772032"/>
                <a:gd name="connsiteY4" fmla="*/ 239940 h 2782010"/>
                <a:gd name="connsiteX5" fmla="*/ 1563433 w 2772032"/>
                <a:gd name="connsiteY5" fmla="*/ 1402 h 2782010"/>
                <a:gd name="connsiteX6" fmla="*/ 1794021 w 2772032"/>
                <a:gd name="connsiteY6" fmla="*/ 319454 h 2782010"/>
                <a:gd name="connsiteX7" fmla="*/ 2096172 w 2772032"/>
                <a:gd name="connsiteY7" fmla="*/ 963509 h 2782010"/>
                <a:gd name="connsiteX8" fmla="*/ 2636860 w 2772032"/>
                <a:gd name="connsiteY8" fmla="*/ 1337220 h 2782010"/>
                <a:gd name="connsiteX9" fmla="*/ 2772032 w 2772032"/>
                <a:gd name="connsiteY9" fmla="*/ 2076691 h 2782010"/>
                <a:gd name="connsiteX10" fmla="*/ 2636860 w 2772032"/>
                <a:gd name="connsiteY10" fmla="*/ 2641234 h 2782010"/>
                <a:gd name="connsiteX11" fmla="*/ 2199538 w 2772032"/>
                <a:gd name="connsiteY11" fmla="*/ 2752553 h 2782010"/>
                <a:gd name="connsiteX12" fmla="*/ 474105 w 2772032"/>
                <a:gd name="connsiteY12" fmla="*/ 2752552 h 2782010"/>
                <a:gd name="connsiteX0" fmla="*/ 474105 w 2772032"/>
                <a:gd name="connsiteY0" fmla="*/ 2755200 h 2784658"/>
                <a:gd name="connsiteX1" fmla="*/ 76540 w 2772032"/>
                <a:gd name="connsiteY1" fmla="*/ 2365586 h 2784658"/>
                <a:gd name="connsiteX2" fmla="*/ 60637 w 2772032"/>
                <a:gd name="connsiteY2" fmla="*/ 1594310 h 2784658"/>
                <a:gd name="connsiteX3" fmla="*/ 720595 w 2772032"/>
                <a:gd name="connsiteY3" fmla="*/ 1029767 h 2784658"/>
                <a:gd name="connsiteX4" fmla="*/ 1118160 w 2772032"/>
                <a:gd name="connsiteY4" fmla="*/ 528835 h 2784658"/>
                <a:gd name="connsiteX5" fmla="*/ 1563433 w 2772032"/>
                <a:gd name="connsiteY5" fmla="*/ 4050 h 2784658"/>
                <a:gd name="connsiteX6" fmla="*/ 1794021 w 2772032"/>
                <a:gd name="connsiteY6" fmla="*/ 322102 h 2784658"/>
                <a:gd name="connsiteX7" fmla="*/ 2096172 w 2772032"/>
                <a:gd name="connsiteY7" fmla="*/ 966157 h 2784658"/>
                <a:gd name="connsiteX8" fmla="*/ 2636860 w 2772032"/>
                <a:gd name="connsiteY8" fmla="*/ 1339868 h 2784658"/>
                <a:gd name="connsiteX9" fmla="*/ 2772032 w 2772032"/>
                <a:gd name="connsiteY9" fmla="*/ 2079339 h 2784658"/>
                <a:gd name="connsiteX10" fmla="*/ 2636860 w 2772032"/>
                <a:gd name="connsiteY10" fmla="*/ 2643882 h 2784658"/>
                <a:gd name="connsiteX11" fmla="*/ 2199538 w 2772032"/>
                <a:gd name="connsiteY11" fmla="*/ 2755201 h 2784658"/>
                <a:gd name="connsiteX12" fmla="*/ 474105 w 2772032"/>
                <a:gd name="connsiteY12" fmla="*/ 2755200 h 2784658"/>
                <a:gd name="connsiteX0" fmla="*/ 474105 w 2772032"/>
                <a:gd name="connsiteY0" fmla="*/ 2755200 h 2784658"/>
                <a:gd name="connsiteX1" fmla="*/ 76540 w 2772032"/>
                <a:gd name="connsiteY1" fmla="*/ 2365586 h 2784658"/>
                <a:gd name="connsiteX2" fmla="*/ 60637 w 2772032"/>
                <a:gd name="connsiteY2" fmla="*/ 1594310 h 2784658"/>
                <a:gd name="connsiteX3" fmla="*/ 720595 w 2772032"/>
                <a:gd name="connsiteY3" fmla="*/ 1029767 h 2784658"/>
                <a:gd name="connsiteX4" fmla="*/ 1118160 w 2772032"/>
                <a:gd name="connsiteY4" fmla="*/ 528835 h 2784658"/>
                <a:gd name="connsiteX5" fmla="*/ 1563433 w 2772032"/>
                <a:gd name="connsiteY5" fmla="*/ 4050 h 2784658"/>
                <a:gd name="connsiteX6" fmla="*/ 1794021 w 2772032"/>
                <a:gd name="connsiteY6" fmla="*/ 322102 h 2784658"/>
                <a:gd name="connsiteX7" fmla="*/ 2096172 w 2772032"/>
                <a:gd name="connsiteY7" fmla="*/ 966157 h 2784658"/>
                <a:gd name="connsiteX8" fmla="*/ 2636860 w 2772032"/>
                <a:gd name="connsiteY8" fmla="*/ 1339868 h 2784658"/>
                <a:gd name="connsiteX9" fmla="*/ 2772032 w 2772032"/>
                <a:gd name="connsiteY9" fmla="*/ 2079339 h 2784658"/>
                <a:gd name="connsiteX10" fmla="*/ 2636860 w 2772032"/>
                <a:gd name="connsiteY10" fmla="*/ 2643882 h 2784658"/>
                <a:gd name="connsiteX11" fmla="*/ 2199538 w 2772032"/>
                <a:gd name="connsiteY11" fmla="*/ 2755201 h 2784658"/>
                <a:gd name="connsiteX12" fmla="*/ 474105 w 2772032"/>
                <a:gd name="connsiteY12" fmla="*/ 2755200 h 2784658"/>
                <a:gd name="connsiteX0" fmla="*/ 474105 w 2772032"/>
                <a:gd name="connsiteY0" fmla="*/ 2685100 h 2714558"/>
                <a:gd name="connsiteX1" fmla="*/ 76540 w 2772032"/>
                <a:gd name="connsiteY1" fmla="*/ 2295486 h 2714558"/>
                <a:gd name="connsiteX2" fmla="*/ 60637 w 2772032"/>
                <a:gd name="connsiteY2" fmla="*/ 1524210 h 2714558"/>
                <a:gd name="connsiteX3" fmla="*/ 720595 w 2772032"/>
                <a:gd name="connsiteY3" fmla="*/ 959667 h 2714558"/>
                <a:gd name="connsiteX4" fmla="*/ 1118160 w 2772032"/>
                <a:gd name="connsiteY4" fmla="*/ 458735 h 2714558"/>
                <a:gd name="connsiteX5" fmla="*/ 1468018 w 2772032"/>
                <a:gd name="connsiteY5" fmla="*/ 5512 h 2714558"/>
                <a:gd name="connsiteX6" fmla="*/ 1794021 w 2772032"/>
                <a:gd name="connsiteY6" fmla="*/ 252002 h 2714558"/>
                <a:gd name="connsiteX7" fmla="*/ 2096172 w 2772032"/>
                <a:gd name="connsiteY7" fmla="*/ 896057 h 2714558"/>
                <a:gd name="connsiteX8" fmla="*/ 2636860 w 2772032"/>
                <a:gd name="connsiteY8" fmla="*/ 1269768 h 2714558"/>
                <a:gd name="connsiteX9" fmla="*/ 2772032 w 2772032"/>
                <a:gd name="connsiteY9" fmla="*/ 2009239 h 2714558"/>
                <a:gd name="connsiteX10" fmla="*/ 2636860 w 2772032"/>
                <a:gd name="connsiteY10" fmla="*/ 2573782 h 2714558"/>
                <a:gd name="connsiteX11" fmla="*/ 2199538 w 2772032"/>
                <a:gd name="connsiteY11" fmla="*/ 2685101 h 2714558"/>
                <a:gd name="connsiteX12" fmla="*/ 474105 w 2772032"/>
                <a:gd name="connsiteY12" fmla="*/ 2685100 h 2714558"/>
                <a:gd name="connsiteX0" fmla="*/ 474105 w 2772032"/>
                <a:gd name="connsiteY0" fmla="*/ 2679658 h 2709116"/>
                <a:gd name="connsiteX1" fmla="*/ 76540 w 2772032"/>
                <a:gd name="connsiteY1" fmla="*/ 2290044 h 2709116"/>
                <a:gd name="connsiteX2" fmla="*/ 60637 w 2772032"/>
                <a:gd name="connsiteY2" fmla="*/ 1518768 h 2709116"/>
                <a:gd name="connsiteX3" fmla="*/ 720595 w 2772032"/>
                <a:gd name="connsiteY3" fmla="*/ 954225 h 2709116"/>
                <a:gd name="connsiteX4" fmla="*/ 1118160 w 2772032"/>
                <a:gd name="connsiteY4" fmla="*/ 453293 h 2709116"/>
                <a:gd name="connsiteX5" fmla="*/ 1468018 w 2772032"/>
                <a:gd name="connsiteY5" fmla="*/ 70 h 2709116"/>
                <a:gd name="connsiteX6" fmla="*/ 1794021 w 2772032"/>
                <a:gd name="connsiteY6" fmla="*/ 246560 h 2709116"/>
                <a:gd name="connsiteX7" fmla="*/ 2096172 w 2772032"/>
                <a:gd name="connsiteY7" fmla="*/ 890615 h 2709116"/>
                <a:gd name="connsiteX8" fmla="*/ 2636860 w 2772032"/>
                <a:gd name="connsiteY8" fmla="*/ 1264326 h 2709116"/>
                <a:gd name="connsiteX9" fmla="*/ 2772032 w 2772032"/>
                <a:gd name="connsiteY9" fmla="*/ 2003797 h 2709116"/>
                <a:gd name="connsiteX10" fmla="*/ 2636860 w 2772032"/>
                <a:gd name="connsiteY10" fmla="*/ 2568340 h 2709116"/>
                <a:gd name="connsiteX11" fmla="*/ 2199538 w 2772032"/>
                <a:gd name="connsiteY11" fmla="*/ 2679659 h 2709116"/>
                <a:gd name="connsiteX12" fmla="*/ 474105 w 2772032"/>
                <a:gd name="connsiteY12" fmla="*/ 2679658 h 2709116"/>
                <a:gd name="connsiteX0" fmla="*/ 474105 w 2772032"/>
                <a:gd name="connsiteY0" fmla="*/ 2679658 h 2718837"/>
                <a:gd name="connsiteX1" fmla="*/ 76540 w 2772032"/>
                <a:gd name="connsiteY1" fmla="*/ 2290044 h 2718837"/>
                <a:gd name="connsiteX2" fmla="*/ 60637 w 2772032"/>
                <a:gd name="connsiteY2" fmla="*/ 1518768 h 2718837"/>
                <a:gd name="connsiteX3" fmla="*/ 720595 w 2772032"/>
                <a:gd name="connsiteY3" fmla="*/ 954225 h 2718837"/>
                <a:gd name="connsiteX4" fmla="*/ 1118160 w 2772032"/>
                <a:gd name="connsiteY4" fmla="*/ 453293 h 2718837"/>
                <a:gd name="connsiteX5" fmla="*/ 1468018 w 2772032"/>
                <a:gd name="connsiteY5" fmla="*/ 70 h 2718837"/>
                <a:gd name="connsiteX6" fmla="*/ 1794021 w 2772032"/>
                <a:gd name="connsiteY6" fmla="*/ 246560 h 2718837"/>
                <a:gd name="connsiteX7" fmla="*/ 2096172 w 2772032"/>
                <a:gd name="connsiteY7" fmla="*/ 890615 h 2718837"/>
                <a:gd name="connsiteX8" fmla="*/ 2636860 w 2772032"/>
                <a:gd name="connsiteY8" fmla="*/ 1264326 h 2718837"/>
                <a:gd name="connsiteX9" fmla="*/ 2772032 w 2772032"/>
                <a:gd name="connsiteY9" fmla="*/ 2003797 h 2718837"/>
                <a:gd name="connsiteX10" fmla="*/ 2636860 w 2772032"/>
                <a:gd name="connsiteY10" fmla="*/ 2568340 h 2718837"/>
                <a:gd name="connsiteX11" fmla="*/ 2231343 w 2772032"/>
                <a:gd name="connsiteY11" fmla="*/ 2703513 h 2718837"/>
                <a:gd name="connsiteX12" fmla="*/ 474105 w 2772032"/>
                <a:gd name="connsiteY12" fmla="*/ 2679658 h 2718837"/>
                <a:gd name="connsiteX0" fmla="*/ 474105 w 2772032"/>
                <a:gd name="connsiteY0" fmla="*/ 2679669 h 2718848"/>
                <a:gd name="connsiteX1" fmla="*/ 76540 w 2772032"/>
                <a:gd name="connsiteY1" fmla="*/ 2290055 h 2718848"/>
                <a:gd name="connsiteX2" fmla="*/ 60637 w 2772032"/>
                <a:gd name="connsiteY2" fmla="*/ 1518779 h 2718848"/>
                <a:gd name="connsiteX3" fmla="*/ 720595 w 2772032"/>
                <a:gd name="connsiteY3" fmla="*/ 1216629 h 2718848"/>
                <a:gd name="connsiteX4" fmla="*/ 1118160 w 2772032"/>
                <a:gd name="connsiteY4" fmla="*/ 453304 h 2718848"/>
                <a:gd name="connsiteX5" fmla="*/ 1468018 w 2772032"/>
                <a:gd name="connsiteY5" fmla="*/ 81 h 2718848"/>
                <a:gd name="connsiteX6" fmla="*/ 1794021 w 2772032"/>
                <a:gd name="connsiteY6" fmla="*/ 246571 h 2718848"/>
                <a:gd name="connsiteX7" fmla="*/ 2096172 w 2772032"/>
                <a:gd name="connsiteY7" fmla="*/ 890626 h 2718848"/>
                <a:gd name="connsiteX8" fmla="*/ 2636860 w 2772032"/>
                <a:gd name="connsiteY8" fmla="*/ 1264337 h 2718848"/>
                <a:gd name="connsiteX9" fmla="*/ 2772032 w 2772032"/>
                <a:gd name="connsiteY9" fmla="*/ 2003808 h 2718848"/>
                <a:gd name="connsiteX10" fmla="*/ 2636860 w 2772032"/>
                <a:gd name="connsiteY10" fmla="*/ 2568351 h 2718848"/>
                <a:gd name="connsiteX11" fmla="*/ 2231343 w 2772032"/>
                <a:gd name="connsiteY11" fmla="*/ 2703524 h 2718848"/>
                <a:gd name="connsiteX12" fmla="*/ 474105 w 2772032"/>
                <a:gd name="connsiteY12" fmla="*/ 2679669 h 2718848"/>
                <a:gd name="connsiteX0" fmla="*/ 458571 w 2756498"/>
                <a:gd name="connsiteY0" fmla="*/ 2679669 h 2718848"/>
                <a:gd name="connsiteX1" fmla="*/ 61006 w 2756498"/>
                <a:gd name="connsiteY1" fmla="*/ 2290055 h 2718848"/>
                <a:gd name="connsiteX2" fmla="*/ 68957 w 2756498"/>
                <a:gd name="connsiteY2" fmla="*/ 1661902 h 2718848"/>
                <a:gd name="connsiteX3" fmla="*/ 705061 w 2756498"/>
                <a:gd name="connsiteY3" fmla="*/ 1216629 h 2718848"/>
                <a:gd name="connsiteX4" fmla="*/ 1102626 w 2756498"/>
                <a:gd name="connsiteY4" fmla="*/ 453304 h 2718848"/>
                <a:gd name="connsiteX5" fmla="*/ 1452484 w 2756498"/>
                <a:gd name="connsiteY5" fmla="*/ 81 h 2718848"/>
                <a:gd name="connsiteX6" fmla="*/ 1778487 w 2756498"/>
                <a:gd name="connsiteY6" fmla="*/ 246571 h 2718848"/>
                <a:gd name="connsiteX7" fmla="*/ 2080638 w 2756498"/>
                <a:gd name="connsiteY7" fmla="*/ 890626 h 2718848"/>
                <a:gd name="connsiteX8" fmla="*/ 2621326 w 2756498"/>
                <a:gd name="connsiteY8" fmla="*/ 1264337 h 2718848"/>
                <a:gd name="connsiteX9" fmla="*/ 2756498 w 2756498"/>
                <a:gd name="connsiteY9" fmla="*/ 2003808 h 2718848"/>
                <a:gd name="connsiteX10" fmla="*/ 2621326 w 2756498"/>
                <a:gd name="connsiteY10" fmla="*/ 2568351 h 2718848"/>
                <a:gd name="connsiteX11" fmla="*/ 2215809 w 2756498"/>
                <a:gd name="connsiteY11" fmla="*/ 2703524 h 2718848"/>
                <a:gd name="connsiteX12" fmla="*/ 458571 w 2756498"/>
                <a:gd name="connsiteY12" fmla="*/ 2679669 h 2718848"/>
                <a:gd name="connsiteX0" fmla="*/ 469406 w 2767333"/>
                <a:gd name="connsiteY0" fmla="*/ 2679672 h 2718851"/>
                <a:gd name="connsiteX1" fmla="*/ 71841 w 2767333"/>
                <a:gd name="connsiteY1" fmla="*/ 2290058 h 2718851"/>
                <a:gd name="connsiteX2" fmla="*/ 79792 w 2767333"/>
                <a:gd name="connsiteY2" fmla="*/ 1661905 h 2718851"/>
                <a:gd name="connsiteX3" fmla="*/ 874922 w 2767333"/>
                <a:gd name="connsiteY3" fmla="*/ 1272291 h 2718851"/>
                <a:gd name="connsiteX4" fmla="*/ 1113461 w 2767333"/>
                <a:gd name="connsiteY4" fmla="*/ 453307 h 2718851"/>
                <a:gd name="connsiteX5" fmla="*/ 1463319 w 2767333"/>
                <a:gd name="connsiteY5" fmla="*/ 84 h 2718851"/>
                <a:gd name="connsiteX6" fmla="*/ 1789322 w 2767333"/>
                <a:gd name="connsiteY6" fmla="*/ 246574 h 2718851"/>
                <a:gd name="connsiteX7" fmla="*/ 2091473 w 2767333"/>
                <a:gd name="connsiteY7" fmla="*/ 890629 h 2718851"/>
                <a:gd name="connsiteX8" fmla="*/ 2632161 w 2767333"/>
                <a:gd name="connsiteY8" fmla="*/ 1264340 h 2718851"/>
                <a:gd name="connsiteX9" fmla="*/ 2767333 w 2767333"/>
                <a:gd name="connsiteY9" fmla="*/ 2003811 h 2718851"/>
                <a:gd name="connsiteX10" fmla="*/ 2632161 w 2767333"/>
                <a:gd name="connsiteY10" fmla="*/ 2568354 h 2718851"/>
                <a:gd name="connsiteX11" fmla="*/ 2226644 w 2767333"/>
                <a:gd name="connsiteY11" fmla="*/ 2703527 h 2718851"/>
                <a:gd name="connsiteX12" fmla="*/ 469406 w 2767333"/>
                <a:gd name="connsiteY12" fmla="*/ 2679672 h 2718851"/>
                <a:gd name="connsiteX0" fmla="*/ 466117 w 2764044"/>
                <a:gd name="connsiteY0" fmla="*/ 2679670 h 2718849"/>
                <a:gd name="connsiteX1" fmla="*/ 68552 w 2764044"/>
                <a:gd name="connsiteY1" fmla="*/ 2290056 h 2718849"/>
                <a:gd name="connsiteX2" fmla="*/ 76503 w 2764044"/>
                <a:gd name="connsiteY2" fmla="*/ 1661903 h 2718849"/>
                <a:gd name="connsiteX3" fmla="*/ 823925 w 2764044"/>
                <a:gd name="connsiteY3" fmla="*/ 1224581 h 2718849"/>
                <a:gd name="connsiteX4" fmla="*/ 1110172 w 2764044"/>
                <a:gd name="connsiteY4" fmla="*/ 453305 h 2718849"/>
                <a:gd name="connsiteX5" fmla="*/ 1460030 w 2764044"/>
                <a:gd name="connsiteY5" fmla="*/ 82 h 2718849"/>
                <a:gd name="connsiteX6" fmla="*/ 1786033 w 2764044"/>
                <a:gd name="connsiteY6" fmla="*/ 246572 h 2718849"/>
                <a:gd name="connsiteX7" fmla="*/ 2088184 w 2764044"/>
                <a:gd name="connsiteY7" fmla="*/ 890627 h 2718849"/>
                <a:gd name="connsiteX8" fmla="*/ 2628872 w 2764044"/>
                <a:gd name="connsiteY8" fmla="*/ 1264338 h 2718849"/>
                <a:gd name="connsiteX9" fmla="*/ 2764044 w 2764044"/>
                <a:gd name="connsiteY9" fmla="*/ 2003809 h 2718849"/>
                <a:gd name="connsiteX10" fmla="*/ 2628872 w 2764044"/>
                <a:gd name="connsiteY10" fmla="*/ 2568352 h 2718849"/>
                <a:gd name="connsiteX11" fmla="*/ 2223355 w 2764044"/>
                <a:gd name="connsiteY11" fmla="*/ 2703525 h 2718849"/>
                <a:gd name="connsiteX12" fmla="*/ 466117 w 2764044"/>
                <a:gd name="connsiteY12" fmla="*/ 2679670 h 2718849"/>
                <a:gd name="connsiteX0" fmla="*/ 423188 w 2721115"/>
                <a:gd name="connsiteY0" fmla="*/ 2679670 h 2718849"/>
                <a:gd name="connsiteX1" fmla="*/ 25623 w 2721115"/>
                <a:gd name="connsiteY1" fmla="*/ 2290056 h 2718849"/>
                <a:gd name="connsiteX2" fmla="*/ 121038 w 2721115"/>
                <a:gd name="connsiteY2" fmla="*/ 1661903 h 2718849"/>
                <a:gd name="connsiteX3" fmla="*/ 780996 w 2721115"/>
                <a:gd name="connsiteY3" fmla="*/ 1224581 h 2718849"/>
                <a:gd name="connsiteX4" fmla="*/ 1067243 w 2721115"/>
                <a:gd name="connsiteY4" fmla="*/ 453305 h 2718849"/>
                <a:gd name="connsiteX5" fmla="*/ 1417101 w 2721115"/>
                <a:gd name="connsiteY5" fmla="*/ 82 h 2718849"/>
                <a:gd name="connsiteX6" fmla="*/ 1743104 w 2721115"/>
                <a:gd name="connsiteY6" fmla="*/ 246572 h 2718849"/>
                <a:gd name="connsiteX7" fmla="*/ 2045255 w 2721115"/>
                <a:gd name="connsiteY7" fmla="*/ 890627 h 2718849"/>
                <a:gd name="connsiteX8" fmla="*/ 2585943 w 2721115"/>
                <a:gd name="connsiteY8" fmla="*/ 1264338 h 2718849"/>
                <a:gd name="connsiteX9" fmla="*/ 2721115 w 2721115"/>
                <a:gd name="connsiteY9" fmla="*/ 2003809 h 2718849"/>
                <a:gd name="connsiteX10" fmla="*/ 2585943 w 2721115"/>
                <a:gd name="connsiteY10" fmla="*/ 2568352 h 2718849"/>
                <a:gd name="connsiteX11" fmla="*/ 2180426 w 2721115"/>
                <a:gd name="connsiteY11" fmla="*/ 2703525 h 2718849"/>
                <a:gd name="connsiteX12" fmla="*/ 423188 w 2721115"/>
                <a:gd name="connsiteY12" fmla="*/ 2679670 h 2718849"/>
                <a:gd name="connsiteX0" fmla="*/ 354867 w 2716404"/>
                <a:gd name="connsiteY0" fmla="*/ 2719426 h 2751543"/>
                <a:gd name="connsiteX1" fmla="*/ 20912 w 2716404"/>
                <a:gd name="connsiteY1" fmla="*/ 2290056 h 2751543"/>
                <a:gd name="connsiteX2" fmla="*/ 116327 w 2716404"/>
                <a:gd name="connsiteY2" fmla="*/ 1661903 h 2751543"/>
                <a:gd name="connsiteX3" fmla="*/ 776285 w 2716404"/>
                <a:gd name="connsiteY3" fmla="*/ 1224581 h 2751543"/>
                <a:gd name="connsiteX4" fmla="*/ 1062532 w 2716404"/>
                <a:gd name="connsiteY4" fmla="*/ 453305 h 2751543"/>
                <a:gd name="connsiteX5" fmla="*/ 1412390 w 2716404"/>
                <a:gd name="connsiteY5" fmla="*/ 82 h 2751543"/>
                <a:gd name="connsiteX6" fmla="*/ 1738393 w 2716404"/>
                <a:gd name="connsiteY6" fmla="*/ 246572 h 2751543"/>
                <a:gd name="connsiteX7" fmla="*/ 2040544 w 2716404"/>
                <a:gd name="connsiteY7" fmla="*/ 890627 h 2751543"/>
                <a:gd name="connsiteX8" fmla="*/ 2581232 w 2716404"/>
                <a:gd name="connsiteY8" fmla="*/ 1264338 h 2751543"/>
                <a:gd name="connsiteX9" fmla="*/ 2716404 w 2716404"/>
                <a:gd name="connsiteY9" fmla="*/ 2003809 h 2751543"/>
                <a:gd name="connsiteX10" fmla="*/ 2581232 w 2716404"/>
                <a:gd name="connsiteY10" fmla="*/ 2568352 h 2751543"/>
                <a:gd name="connsiteX11" fmla="*/ 2175715 w 2716404"/>
                <a:gd name="connsiteY11" fmla="*/ 2703525 h 2751543"/>
                <a:gd name="connsiteX12" fmla="*/ 354867 w 2716404"/>
                <a:gd name="connsiteY12" fmla="*/ 2719426 h 2751543"/>
                <a:gd name="connsiteX0" fmla="*/ 354867 w 2716404"/>
                <a:gd name="connsiteY0" fmla="*/ 2719426 h 2723372"/>
                <a:gd name="connsiteX1" fmla="*/ 20912 w 2716404"/>
                <a:gd name="connsiteY1" fmla="*/ 2290056 h 2723372"/>
                <a:gd name="connsiteX2" fmla="*/ 116327 w 2716404"/>
                <a:gd name="connsiteY2" fmla="*/ 1661903 h 2723372"/>
                <a:gd name="connsiteX3" fmla="*/ 776285 w 2716404"/>
                <a:gd name="connsiteY3" fmla="*/ 1224581 h 2723372"/>
                <a:gd name="connsiteX4" fmla="*/ 1062532 w 2716404"/>
                <a:gd name="connsiteY4" fmla="*/ 453305 h 2723372"/>
                <a:gd name="connsiteX5" fmla="*/ 1412390 w 2716404"/>
                <a:gd name="connsiteY5" fmla="*/ 82 h 2723372"/>
                <a:gd name="connsiteX6" fmla="*/ 1738393 w 2716404"/>
                <a:gd name="connsiteY6" fmla="*/ 246572 h 2723372"/>
                <a:gd name="connsiteX7" fmla="*/ 2040544 w 2716404"/>
                <a:gd name="connsiteY7" fmla="*/ 890627 h 2723372"/>
                <a:gd name="connsiteX8" fmla="*/ 2581232 w 2716404"/>
                <a:gd name="connsiteY8" fmla="*/ 1264338 h 2723372"/>
                <a:gd name="connsiteX9" fmla="*/ 2716404 w 2716404"/>
                <a:gd name="connsiteY9" fmla="*/ 2003809 h 2723372"/>
                <a:gd name="connsiteX10" fmla="*/ 2581232 w 2716404"/>
                <a:gd name="connsiteY10" fmla="*/ 2568352 h 2723372"/>
                <a:gd name="connsiteX11" fmla="*/ 2175715 w 2716404"/>
                <a:gd name="connsiteY11" fmla="*/ 2703525 h 2723372"/>
                <a:gd name="connsiteX12" fmla="*/ 354867 w 2716404"/>
                <a:gd name="connsiteY12" fmla="*/ 2719426 h 2723372"/>
                <a:gd name="connsiteX0" fmla="*/ 312166 w 2713459"/>
                <a:gd name="connsiteY0" fmla="*/ 2727377 h 2729620"/>
                <a:gd name="connsiteX1" fmla="*/ 17967 w 2713459"/>
                <a:gd name="connsiteY1" fmla="*/ 2290056 h 2729620"/>
                <a:gd name="connsiteX2" fmla="*/ 113382 w 2713459"/>
                <a:gd name="connsiteY2" fmla="*/ 1661903 h 2729620"/>
                <a:gd name="connsiteX3" fmla="*/ 773340 w 2713459"/>
                <a:gd name="connsiteY3" fmla="*/ 1224581 h 2729620"/>
                <a:gd name="connsiteX4" fmla="*/ 1059587 w 2713459"/>
                <a:gd name="connsiteY4" fmla="*/ 453305 h 2729620"/>
                <a:gd name="connsiteX5" fmla="*/ 1409445 w 2713459"/>
                <a:gd name="connsiteY5" fmla="*/ 82 h 2729620"/>
                <a:gd name="connsiteX6" fmla="*/ 1735448 w 2713459"/>
                <a:gd name="connsiteY6" fmla="*/ 246572 h 2729620"/>
                <a:gd name="connsiteX7" fmla="*/ 2037599 w 2713459"/>
                <a:gd name="connsiteY7" fmla="*/ 890627 h 2729620"/>
                <a:gd name="connsiteX8" fmla="*/ 2578287 w 2713459"/>
                <a:gd name="connsiteY8" fmla="*/ 1264338 h 2729620"/>
                <a:gd name="connsiteX9" fmla="*/ 2713459 w 2713459"/>
                <a:gd name="connsiteY9" fmla="*/ 2003809 h 2729620"/>
                <a:gd name="connsiteX10" fmla="*/ 2578287 w 2713459"/>
                <a:gd name="connsiteY10" fmla="*/ 2568352 h 2729620"/>
                <a:gd name="connsiteX11" fmla="*/ 2172770 w 2713459"/>
                <a:gd name="connsiteY11" fmla="*/ 2703525 h 2729620"/>
                <a:gd name="connsiteX12" fmla="*/ 312166 w 2713459"/>
                <a:gd name="connsiteY12" fmla="*/ 2727377 h 2729620"/>
                <a:gd name="connsiteX0" fmla="*/ 298210 w 2699503"/>
                <a:gd name="connsiteY0" fmla="*/ 2727377 h 2729620"/>
                <a:gd name="connsiteX1" fmla="*/ 4011 w 2699503"/>
                <a:gd name="connsiteY1" fmla="*/ 2290056 h 2729620"/>
                <a:gd name="connsiteX2" fmla="*/ 99426 w 2699503"/>
                <a:gd name="connsiteY2" fmla="*/ 1661903 h 2729620"/>
                <a:gd name="connsiteX3" fmla="*/ 759384 w 2699503"/>
                <a:gd name="connsiteY3" fmla="*/ 1224581 h 2729620"/>
                <a:gd name="connsiteX4" fmla="*/ 1045631 w 2699503"/>
                <a:gd name="connsiteY4" fmla="*/ 453305 h 2729620"/>
                <a:gd name="connsiteX5" fmla="*/ 1395489 w 2699503"/>
                <a:gd name="connsiteY5" fmla="*/ 82 h 2729620"/>
                <a:gd name="connsiteX6" fmla="*/ 1721492 w 2699503"/>
                <a:gd name="connsiteY6" fmla="*/ 246572 h 2729620"/>
                <a:gd name="connsiteX7" fmla="*/ 2023643 w 2699503"/>
                <a:gd name="connsiteY7" fmla="*/ 890627 h 2729620"/>
                <a:gd name="connsiteX8" fmla="*/ 2564331 w 2699503"/>
                <a:gd name="connsiteY8" fmla="*/ 1264338 h 2729620"/>
                <a:gd name="connsiteX9" fmla="*/ 2699503 w 2699503"/>
                <a:gd name="connsiteY9" fmla="*/ 2003809 h 2729620"/>
                <a:gd name="connsiteX10" fmla="*/ 2564331 w 2699503"/>
                <a:gd name="connsiteY10" fmla="*/ 2568352 h 2729620"/>
                <a:gd name="connsiteX11" fmla="*/ 2158814 w 2699503"/>
                <a:gd name="connsiteY11" fmla="*/ 2703525 h 2729620"/>
                <a:gd name="connsiteX12" fmla="*/ 298210 w 2699503"/>
                <a:gd name="connsiteY12" fmla="*/ 2727377 h 2729620"/>
                <a:gd name="connsiteX0" fmla="*/ 298210 w 2616906"/>
                <a:gd name="connsiteY0" fmla="*/ 2727377 h 2729620"/>
                <a:gd name="connsiteX1" fmla="*/ 4011 w 2616906"/>
                <a:gd name="connsiteY1" fmla="*/ 2290056 h 2729620"/>
                <a:gd name="connsiteX2" fmla="*/ 99426 w 2616906"/>
                <a:gd name="connsiteY2" fmla="*/ 1661903 h 2729620"/>
                <a:gd name="connsiteX3" fmla="*/ 759384 w 2616906"/>
                <a:gd name="connsiteY3" fmla="*/ 1224581 h 2729620"/>
                <a:gd name="connsiteX4" fmla="*/ 1045631 w 2616906"/>
                <a:gd name="connsiteY4" fmla="*/ 453305 h 2729620"/>
                <a:gd name="connsiteX5" fmla="*/ 1395489 w 2616906"/>
                <a:gd name="connsiteY5" fmla="*/ 82 h 2729620"/>
                <a:gd name="connsiteX6" fmla="*/ 1721492 w 2616906"/>
                <a:gd name="connsiteY6" fmla="*/ 246572 h 2729620"/>
                <a:gd name="connsiteX7" fmla="*/ 2023643 w 2616906"/>
                <a:gd name="connsiteY7" fmla="*/ 890627 h 2729620"/>
                <a:gd name="connsiteX8" fmla="*/ 2564331 w 2616906"/>
                <a:gd name="connsiteY8" fmla="*/ 1264338 h 2729620"/>
                <a:gd name="connsiteX9" fmla="*/ 2596136 w 2616906"/>
                <a:gd name="connsiteY9" fmla="*/ 2019711 h 2729620"/>
                <a:gd name="connsiteX10" fmla="*/ 2564331 w 2616906"/>
                <a:gd name="connsiteY10" fmla="*/ 2568352 h 2729620"/>
                <a:gd name="connsiteX11" fmla="*/ 2158814 w 2616906"/>
                <a:gd name="connsiteY11" fmla="*/ 2703525 h 2729620"/>
                <a:gd name="connsiteX12" fmla="*/ 298210 w 2616906"/>
                <a:gd name="connsiteY12" fmla="*/ 2727377 h 2729620"/>
                <a:gd name="connsiteX0" fmla="*/ 298210 w 2611852"/>
                <a:gd name="connsiteY0" fmla="*/ 2727377 h 2729620"/>
                <a:gd name="connsiteX1" fmla="*/ 4011 w 2611852"/>
                <a:gd name="connsiteY1" fmla="*/ 2290056 h 2729620"/>
                <a:gd name="connsiteX2" fmla="*/ 99426 w 2611852"/>
                <a:gd name="connsiteY2" fmla="*/ 1661903 h 2729620"/>
                <a:gd name="connsiteX3" fmla="*/ 759384 w 2611852"/>
                <a:gd name="connsiteY3" fmla="*/ 1224581 h 2729620"/>
                <a:gd name="connsiteX4" fmla="*/ 1045631 w 2611852"/>
                <a:gd name="connsiteY4" fmla="*/ 453305 h 2729620"/>
                <a:gd name="connsiteX5" fmla="*/ 1395489 w 2611852"/>
                <a:gd name="connsiteY5" fmla="*/ 82 h 2729620"/>
                <a:gd name="connsiteX6" fmla="*/ 1721492 w 2611852"/>
                <a:gd name="connsiteY6" fmla="*/ 246572 h 2729620"/>
                <a:gd name="connsiteX7" fmla="*/ 2023643 w 2611852"/>
                <a:gd name="connsiteY7" fmla="*/ 890627 h 2729620"/>
                <a:gd name="connsiteX8" fmla="*/ 2413256 w 2611852"/>
                <a:gd name="connsiteY8" fmla="*/ 1327948 h 2729620"/>
                <a:gd name="connsiteX9" fmla="*/ 2596136 w 2611852"/>
                <a:gd name="connsiteY9" fmla="*/ 2019711 h 2729620"/>
                <a:gd name="connsiteX10" fmla="*/ 2564331 w 2611852"/>
                <a:gd name="connsiteY10" fmla="*/ 2568352 h 2729620"/>
                <a:gd name="connsiteX11" fmla="*/ 2158814 w 2611852"/>
                <a:gd name="connsiteY11" fmla="*/ 2703525 h 2729620"/>
                <a:gd name="connsiteX12" fmla="*/ 298210 w 2611852"/>
                <a:gd name="connsiteY12" fmla="*/ 2727377 h 2729620"/>
                <a:gd name="connsiteX0" fmla="*/ 298210 w 2766874"/>
                <a:gd name="connsiteY0" fmla="*/ 2727377 h 2732293"/>
                <a:gd name="connsiteX1" fmla="*/ 4011 w 2766874"/>
                <a:gd name="connsiteY1" fmla="*/ 2290056 h 2732293"/>
                <a:gd name="connsiteX2" fmla="*/ 99426 w 2766874"/>
                <a:gd name="connsiteY2" fmla="*/ 1661903 h 2732293"/>
                <a:gd name="connsiteX3" fmla="*/ 759384 w 2766874"/>
                <a:gd name="connsiteY3" fmla="*/ 1224581 h 2732293"/>
                <a:gd name="connsiteX4" fmla="*/ 1045631 w 2766874"/>
                <a:gd name="connsiteY4" fmla="*/ 453305 h 2732293"/>
                <a:gd name="connsiteX5" fmla="*/ 1395489 w 2766874"/>
                <a:gd name="connsiteY5" fmla="*/ 82 h 2732293"/>
                <a:gd name="connsiteX6" fmla="*/ 1721492 w 2766874"/>
                <a:gd name="connsiteY6" fmla="*/ 246572 h 2732293"/>
                <a:gd name="connsiteX7" fmla="*/ 2023643 w 2766874"/>
                <a:gd name="connsiteY7" fmla="*/ 890627 h 2732293"/>
                <a:gd name="connsiteX8" fmla="*/ 2413256 w 2766874"/>
                <a:gd name="connsiteY8" fmla="*/ 1327948 h 2732293"/>
                <a:gd name="connsiteX9" fmla="*/ 2596136 w 2766874"/>
                <a:gd name="connsiteY9" fmla="*/ 2019711 h 2732293"/>
                <a:gd name="connsiteX10" fmla="*/ 2755162 w 2766874"/>
                <a:gd name="connsiteY10" fmla="*/ 2679670 h 2732293"/>
                <a:gd name="connsiteX11" fmla="*/ 2158814 w 2766874"/>
                <a:gd name="connsiteY11" fmla="*/ 2703525 h 2732293"/>
                <a:gd name="connsiteX12" fmla="*/ 298210 w 2766874"/>
                <a:gd name="connsiteY12" fmla="*/ 2727377 h 2732293"/>
                <a:gd name="connsiteX0" fmla="*/ 298210 w 2769045"/>
                <a:gd name="connsiteY0" fmla="*/ 2727377 h 2732293"/>
                <a:gd name="connsiteX1" fmla="*/ 4011 w 2769045"/>
                <a:gd name="connsiteY1" fmla="*/ 2290056 h 2732293"/>
                <a:gd name="connsiteX2" fmla="*/ 99426 w 2769045"/>
                <a:gd name="connsiteY2" fmla="*/ 1661903 h 2732293"/>
                <a:gd name="connsiteX3" fmla="*/ 759384 w 2769045"/>
                <a:gd name="connsiteY3" fmla="*/ 1224581 h 2732293"/>
                <a:gd name="connsiteX4" fmla="*/ 1045631 w 2769045"/>
                <a:gd name="connsiteY4" fmla="*/ 453305 h 2732293"/>
                <a:gd name="connsiteX5" fmla="*/ 1395489 w 2769045"/>
                <a:gd name="connsiteY5" fmla="*/ 82 h 2732293"/>
                <a:gd name="connsiteX6" fmla="*/ 1721492 w 2769045"/>
                <a:gd name="connsiteY6" fmla="*/ 246572 h 2732293"/>
                <a:gd name="connsiteX7" fmla="*/ 2023643 w 2769045"/>
                <a:gd name="connsiteY7" fmla="*/ 890627 h 2732293"/>
                <a:gd name="connsiteX8" fmla="*/ 2413256 w 2769045"/>
                <a:gd name="connsiteY8" fmla="*/ 1327948 h 2732293"/>
                <a:gd name="connsiteX9" fmla="*/ 2627942 w 2769045"/>
                <a:gd name="connsiteY9" fmla="*/ 2019711 h 2732293"/>
                <a:gd name="connsiteX10" fmla="*/ 2755162 w 2769045"/>
                <a:gd name="connsiteY10" fmla="*/ 2679670 h 2732293"/>
                <a:gd name="connsiteX11" fmla="*/ 2158814 w 2769045"/>
                <a:gd name="connsiteY11" fmla="*/ 2703525 h 2732293"/>
                <a:gd name="connsiteX12" fmla="*/ 298210 w 2769045"/>
                <a:gd name="connsiteY12" fmla="*/ 2727377 h 2732293"/>
                <a:gd name="connsiteX0" fmla="*/ 298210 w 2769559"/>
                <a:gd name="connsiteY0" fmla="*/ 2727377 h 2732293"/>
                <a:gd name="connsiteX1" fmla="*/ 4011 w 2769559"/>
                <a:gd name="connsiteY1" fmla="*/ 2290056 h 2732293"/>
                <a:gd name="connsiteX2" fmla="*/ 99426 w 2769559"/>
                <a:gd name="connsiteY2" fmla="*/ 1661903 h 2732293"/>
                <a:gd name="connsiteX3" fmla="*/ 759384 w 2769559"/>
                <a:gd name="connsiteY3" fmla="*/ 1224581 h 2732293"/>
                <a:gd name="connsiteX4" fmla="*/ 1045631 w 2769559"/>
                <a:gd name="connsiteY4" fmla="*/ 453305 h 2732293"/>
                <a:gd name="connsiteX5" fmla="*/ 1395489 w 2769559"/>
                <a:gd name="connsiteY5" fmla="*/ 82 h 2732293"/>
                <a:gd name="connsiteX6" fmla="*/ 1721492 w 2769559"/>
                <a:gd name="connsiteY6" fmla="*/ 246572 h 2732293"/>
                <a:gd name="connsiteX7" fmla="*/ 2023643 w 2769559"/>
                <a:gd name="connsiteY7" fmla="*/ 890627 h 2732293"/>
                <a:gd name="connsiteX8" fmla="*/ 2373500 w 2769559"/>
                <a:gd name="connsiteY8" fmla="*/ 1351802 h 2732293"/>
                <a:gd name="connsiteX9" fmla="*/ 2627942 w 2769559"/>
                <a:gd name="connsiteY9" fmla="*/ 2019711 h 2732293"/>
                <a:gd name="connsiteX10" fmla="*/ 2755162 w 2769559"/>
                <a:gd name="connsiteY10" fmla="*/ 2679670 h 2732293"/>
                <a:gd name="connsiteX11" fmla="*/ 2158814 w 2769559"/>
                <a:gd name="connsiteY11" fmla="*/ 2703525 h 2732293"/>
                <a:gd name="connsiteX12" fmla="*/ 298210 w 2769559"/>
                <a:gd name="connsiteY12" fmla="*/ 2727377 h 2732293"/>
                <a:gd name="connsiteX0" fmla="*/ 298033 w 2769382"/>
                <a:gd name="connsiteY0" fmla="*/ 2727377 h 2759771"/>
                <a:gd name="connsiteX1" fmla="*/ 3834 w 2769382"/>
                <a:gd name="connsiteY1" fmla="*/ 2290056 h 2759771"/>
                <a:gd name="connsiteX2" fmla="*/ 99249 w 2769382"/>
                <a:gd name="connsiteY2" fmla="*/ 1661903 h 2759771"/>
                <a:gd name="connsiteX3" fmla="*/ 759207 w 2769382"/>
                <a:gd name="connsiteY3" fmla="*/ 1224581 h 2759771"/>
                <a:gd name="connsiteX4" fmla="*/ 1045454 w 2769382"/>
                <a:gd name="connsiteY4" fmla="*/ 453305 h 2759771"/>
                <a:gd name="connsiteX5" fmla="*/ 1395312 w 2769382"/>
                <a:gd name="connsiteY5" fmla="*/ 82 h 2759771"/>
                <a:gd name="connsiteX6" fmla="*/ 1721315 w 2769382"/>
                <a:gd name="connsiteY6" fmla="*/ 246572 h 2759771"/>
                <a:gd name="connsiteX7" fmla="*/ 2023466 w 2769382"/>
                <a:gd name="connsiteY7" fmla="*/ 890627 h 2759771"/>
                <a:gd name="connsiteX8" fmla="*/ 2373323 w 2769382"/>
                <a:gd name="connsiteY8" fmla="*/ 1351802 h 2759771"/>
                <a:gd name="connsiteX9" fmla="*/ 2627765 w 2769382"/>
                <a:gd name="connsiteY9" fmla="*/ 2019711 h 2759771"/>
                <a:gd name="connsiteX10" fmla="*/ 2754985 w 2769382"/>
                <a:gd name="connsiteY10" fmla="*/ 2679670 h 2759771"/>
                <a:gd name="connsiteX11" fmla="*/ 2142734 w 2769382"/>
                <a:gd name="connsiteY11" fmla="*/ 2727379 h 2759771"/>
                <a:gd name="connsiteX12" fmla="*/ 298033 w 2769382"/>
                <a:gd name="connsiteY12" fmla="*/ 2727377 h 2759771"/>
                <a:gd name="connsiteX0" fmla="*/ 322279 w 2793628"/>
                <a:gd name="connsiteY0" fmla="*/ 2727377 h 2773038"/>
                <a:gd name="connsiteX1" fmla="*/ 28080 w 2793628"/>
                <a:gd name="connsiteY1" fmla="*/ 2290056 h 2773038"/>
                <a:gd name="connsiteX2" fmla="*/ 123495 w 2793628"/>
                <a:gd name="connsiteY2" fmla="*/ 1661903 h 2773038"/>
                <a:gd name="connsiteX3" fmla="*/ 783453 w 2793628"/>
                <a:gd name="connsiteY3" fmla="*/ 1224581 h 2773038"/>
                <a:gd name="connsiteX4" fmla="*/ 1069700 w 2793628"/>
                <a:gd name="connsiteY4" fmla="*/ 453305 h 2773038"/>
                <a:gd name="connsiteX5" fmla="*/ 1419558 w 2793628"/>
                <a:gd name="connsiteY5" fmla="*/ 82 h 2773038"/>
                <a:gd name="connsiteX6" fmla="*/ 1745561 w 2793628"/>
                <a:gd name="connsiteY6" fmla="*/ 246572 h 2773038"/>
                <a:gd name="connsiteX7" fmla="*/ 2047712 w 2793628"/>
                <a:gd name="connsiteY7" fmla="*/ 890627 h 2773038"/>
                <a:gd name="connsiteX8" fmla="*/ 2397569 w 2793628"/>
                <a:gd name="connsiteY8" fmla="*/ 1351802 h 2773038"/>
                <a:gd name="connsiteX9" fmla="*/ 2652011 w 2793628"/>
                <a:gd name="connsiteY9" fmla="*/ 2019711 h 2773038"/>
                <a:gd name="connsiteX10" fmla="*/ 2779231 w 2793628"/>
                <a:gd name="connsiteY10" fmla="*/ 2679670 h 2773038"/>
                <a:gd name="connsiteX11" fmla="*/ 322279 w 2793628"/>
                <a:gd name="connsiteY11" fmla="*/ 2727377 h 2773038"/>
                <a:gd name="connsiteX0" fmla="*/ 335038 w 2806387"/>
                <a:gd name="connsiteY0" fmla="*/ 2727377 h 2751356"/>
                <a:gd name="connsiteX1" fmla="*/ 40839 w 2806387"/>
                <a:gd name="connsiteY1" fmla="*/ 2290056 h 2751356"/>
                <a:gd name="connsiteX2" fmla="*/ 136254 w 2806387"/>
                <a:gd name="connsiteY2" fmla="*/ 1661903 h 2751356"/>
                <a:gd name="connsiteX3" fmla="*/ 796212 w 2806387"/>
                <a:gd name="connsiteY3" fmla="*/ 1224581 h 2751356"/>
                <a:gd name="connsiteX4" fmla="*/ 1082459 w 2806387"/>
                <a:gd name="connsiteY4" fmla="*/ 453305 h 2751356"/>
                <a:gd name="connsiteX5" fmla="*/ 1432317 w 2806387"/>
                <a:gd name="connsiteY5" fmla="*/ 82 h 2751356"/>
                <a:gd name="connsiteX6" fmla="*/ 1758320 w 2806387"/>
                <a:gd name="connsiteY6" fmla="*/ 246572 h 2751356"/>
                <a:gd name="connsiteX7" fmla="*/ 2060471 w 2806387"/>
                <a:gd name="connsiteY7" fmla="*/ 890627 h 2751356"/>
                <a:gd name="connsiteX8" fmla="*/ 2410328 w 2806387"/>
                <a:gd name="connsiteY8" fmla="*/ 1351802 h 2751356"/>
                <a:gd name="connsiteX9" fmla="*/ 2664770 w 2806387"/>
                <a:gd name="connsiteY9" fmla="*/ 2019711 h 2751356"/>
                <a:gd name="connsiteX10" fmla="*/ 2791990 w 2806387"/>
                <a:gd name="connsiteY10" fmla="*/ 2679670 h 2751356"/>
                <a:gd name="connsiteX11" fmla="*/ 335038 w 2806387"/>
                <a:gd name="connsiteY11" fmla="*/ 2727377 h 2751356"/>
                <a:gd name="connsiteX0" fmla="*/ 344571 w 2815920"/>
                <a:gd name="connsiteY0" fmla="*/ 2727377 h 2773586"/>
                <a:gd name="connsiteX1" fmla="*/ 18566 w 2815920"/>
                <a:gd name="connsiteY1" fmla="*/ 2282105 h 2773586"/>
                <a:gd name="connsiteX2" fmla="*/ 145787 w 2815920"/>
                <a:gd name="connsiteY2" fmla="*/ 1661903 h 2773586"/>
                <a:gd name="connsiteX3" fmla="*/ 805745 w 2815920"/>
                <a:gd name="connsiteY3" fmla="*/ 1224581 h 2773586"/>
                <a:gd name="connsiteX4" fmla="*/ 1091992 w 2815920"/>
                <a:gd name="connsiteY4" fmla="*/ 453305 h 2773586"/>
                <a:gd name="connsiteX5" fmla="*/ 1441850 w 2815920"/>
                <a:gd name="connsiteY5" fmla="*/ 82 h 2773586"/>
                <a:gd name="connsiteX6" fmla="*/ 1767853 w 2815920"/>
                <a:gd name="connsiteY6" fmla="*/ 246572 h 2773586"/>
                <a:gd name="connsiteX7" fmla="*/ 2070004 w 2815920"/>
                <a:gd name="connsiteY7" fmla="*/ 890627 h 2773586"/>
                <a:gd name="connsiteX8" fmla="*/ 2419861 w 2815920"/>
                <a:gd name="connsiteY8" fmla="*/ 1351802 h 2773586"/>
                <a:gd name="connsiteX9" fmla="*/ 2674303 w 2815920"/>
                <a:gd name="connsiteY9" fmla="*/ 2019711 h 2773586"/>
                <a:gd name="connsiteX10" fmla="*/ 2801523 w 2815920"/>
                <a:gd name="connsiteY10" fmla="*/ 2679670 h 2773586"/>
                <a:gd name="connsiteX11" fmla="*/ 344571 w 2815920"/>
                <a:gd name="connsiteY11" fmla="*/ 2727377 h 2773586"/>
                <a:gd name="connsiteX0" fmla="*/ 344571 w 2815920"/>
                <a:gd name="connsiteY0" fmla="*/ 2727377 h 2755059"/>
                <a:gd name="connsiteX1" fmla="*/ 18566 w 2815920"/>
                <a:gd name="connsiteY1" fmla="*/ 2282105 h 2755059"/>
                <a:gd name="connsiteX2" fmla="*/ 145787 w 2815920"/>
                <a:gd name="connsiteY2" fmla="*/ 1661903 h 2755059"/>
                <a:gd name="connsiteX3" fmla="*/ 805745 w 2815920"/>
                <a:gd name="connsiteY3" fmla="*/ 1224581 h 2755059"/>
                <a:gd name="connsiteX4" fmla="*/ 1091992 w 2815920"/>
                <a:gd name="connsiteY4" fmla="*/ 453305 h 2755059"/>
                <a:gd name="connsiteX5" fmla="*/ 1441850 w 2815920"/>
                <a:gd name="connsiteY5" fmla="*/ 82 h 2755059"/>
                <a:gd name="connsiteX6" fmla="*/ 1767853 w 2815920"/>
                <a:gd name="connsiteY6" fmla="*/ 246572 h 2755059"/>
                <a:gd name="connsiteX7" fmla="*/ 2070004 w 2815920"/>
                <a:gd name="connsiteY7" fmla="*/ 890627 h 2755059"/>
                <a:gd name="connsiteX8" fmla="*/ 2419861 w 2815920"/>
                <a:gd name="connsiteY8" fmla="*/ 1351802 h 2755059"/>
                <a:gd name="connsiteX9" fmla="*/ 2674303 w 2815920"/>
                <a:gd name="connsiteY9" fmla="*/ 2019711 h 2755059"/>
                <a:gd name="connsiteX10" fmla="*/ 2801523 w 2815920"/>
                <a:gd name="connsiteY10" fmla="*/ 2679670 h 2755059"/>
                <a:gd name="connsiteX11" fmla="*/ 344571 w 2815920"/>
                <a:gd name="connsiteY11" fmla="*/ 2727377 h 2755059"/>
                <a:gd name="connsiteX0" fmla="*/ 344571 w 2828097"/>
                <a:gd name="connsiteY0" fmla="*/ 2727377 h 2755059"/>
                <a:gd name="connsiteX1" fmla="*/ 18566 w 2828097"/>
                <a:gd name="connsiteY1" fmla="*/ 2282105 h 2755059"/>
                <a:gd name="connsiteX2" fmla="*/ 145787 w 2828097"/>
                <a:gd name="connsiteY2" fmla="*/ 1661903 h 2755059"/>
                <a:gd name="connsiteX3" fmla="*/ 805745 w 2828097"/>
                <a:gd name="connsiteY3" fmla="*/ 1224581 h 2755059"/>
                <a:gd name="connsiteX4" fmla="*/ 1091992 w 2828097"/>
                <a:gd name="connsiteY4" fmla="*/ 453305 h 2755059"/>
                <a:gd name="connsiteX5" fmla="*/ 1441850 w 2828097"/>
                <a:gd name="connsiteY5" fmla="*/ 82 h 2755059"/>
                <a:gd name="connsiteX6" fmla="*/ 1767853 w 2828097"/>
                <a:gd name="connsiteY6" fmla="*/ 246572 h 2755059"/>
                <a:gd name="connsiteX7" fmla="*/ 2070004 w 2828097"/>
                <a:gd name="connsiteY7" fmla="*/ 890627 h 2755059"/>
                <a:gd name="connsiteX8" fmla="*/ 2419861 w 2828097"/>
                <a:gd name="connsiteY8" fmla="*/ 1351802 h 2755059"/>
                <a:gd name="connsiteX9" fmla="*/ 2674303 w 2828097"/>
                <a:gd name="connsiteY9" fmla="*/ 2019711 h 2755059"/>
                <a:gd name="connsiteX10" fmla="*/ 2801523 w 2828097"/>
                <a:gd name="connsiteY10" fmla="*/ 2679670 h 2755059"/>
                <a:gd name="connsiteX11" fmla="*/ 344571 w 2828097"/>
                <a:gd name="connsiteY11" fmla="*/ 2727377 h 2755059"/>
                <a:gd name="connsiteX0" fmla="*/ 344226 w 2820624"/>
                <a:gd name="connsiteY0" fmla="*/ 2727377 h 2762946"/>
                <a:gd name="connsiteX1" fmla="*/ 18221 w 2820624"/>
                <a:gd name="connsiteY1" fmla="*/ 2282105 h 2762946"/>
                <a:gd name="connsiteX2" fmla="*/ 145442 w 2820624"/>
                <a:gd name="connsiteY2" fmla="*/ 1661903 h 2762946"/>
                <a:gd name="connsiteX3" fmla="*/ 805400 w 2820624"/>
                <a:gd name="connsiteY3" fmla="*/ 1224581 h 2762946"/>
                <a:gd name="connsiteX4" fmla="*/ 1091647 w 2820624"/>
                <a:gd name="connsiteY4" fmla="*/ 453305 h 2762946"/>
                <a:gd name="connsiteX5" fmla="*/ 1441505 w 2820624"/>
                <a:gd name="connsiteY5" fmla="*/ 82 h 2762946"/>
                <a:gd name="connsiteX6" fmla="*/ 1767508 w 2820624"/>
                <a:gd name="connsiteY6" fmla="*/ 246572 h 2762946"/>
                <a:gd name="connsiteX7" fmla="*/ 2069659 w 2820624"/>
                <a:gd name="connsiteY7" fmla="*/ 890627 h 2762946"/>
                <a:gd name="connsiteX8" fmla="*/ 2419516 w 2820624"/>
                <a:gd name="connsiteY8" fmla="*/ 1351802 h 2762946"/>
                <a:gd name="connsiteX9" fmla="*/ 2673958 w 2820624"/>
                <a:gd name="connsiteY9" fmla="*/ 2019711 h 2762946"/>
                <a:gd name="connsiteX10" fmla="*/ 2793226 w 2820624"/>
                <a:gd name="connsiteY10" fmla="*/ 2703524 h 2762946"/>
                <a:gd name="connsiteX11" fmla="*/ 344226 w 2820624"/>
                <a:gd name="connsiteY11" fmla="*/ 2727377 h 2762946"/>
                <a:gd name="connsiteX0" fmla="*/ 344226 w 2820624"/>
                <a:gd name="connsiteY0" fmla="*/ 2727377 h 2749832"/>
                <a:gd name="connsiteX1" fmla="*/ 18221 w 2820624"/>
                <a:gd name="connsiteY1" fmla="*/ 2282105 h 2749832"/>
                <a:gd name="connsiteX2" fmla="*/ 145442 w 2820624"/>
                <a:gd name="connsiteY2" fmla="*/ 1661903 h 2749832"/>
                <a:gd name="connsiteX3" fmla="*/ 805400 w 2820624"/>
                <a:gd name="connsiteY3" fmla="*/ 1224581 h 2749832"/>
                <a:gd name="connsiteX4" fmla="*/ 1091647 w 2820624"/>
                <a:gd name="connsiteY4" fmla="*/ 453305 h 2749832"/>
                <a:gd name="connsiteX5" fmla="*/ 1441505 w 2820624"/>
                <a:gd name="connsiteY5" fmla="*/ 82 h 2749832"/>
                <a:gd name="connsiteX6" fmla="*/ 1767508 w 2820624"/>
                <a:gd name="connsiteY6" fmla="*/ 246572 h 2749832"/>
                <a:gd name="connsiteX7" fmla="*/ 2069659 w 2820624"/>
                <a:gd name="connsiteY7" fmla="*/ 890627 h 2749832"/>
                <a:gd name="connsiteX8" fmla="*/ 2419516 w 2820624"/>
                <a:gd name="connsiteY8" fmla="*/ 1351802 h 2749832"/>
                <a:gd name="connsiteX9" fmla="*/ 2673958 w 2820624"/>
                <a:gd name="connsiteY9" fmla="*/ 2019711 h 2749832"/>
                <a:gd name="connsiteX10" fmla="*/ 2793226 w 2820624"/>
                <a:gd name="connsiteY10" fmla="*/ 2703524 h 2749832"/>
                <a:gd name="connsiteX11" fmla="*/ 344226 w 2820624"/>
                <a:gd name="connsiteY11" fmla="*/ 2727377 h 2749832"/>
                <a:gd name="connsiteX0" fmla="*/ 344226 w 2820624"/>
                <a:gd name="connsiteY0" fmla="*/ 2727377 h 2754524"/>
                <a:gd name="connsiteX1" fmla="*/ 18221 w 2820624"/>
                <a:gd name="connsiteY1" fmla="*/ 2282105 h 2754524"/>
                <a:gd name="connsiteX2" fmla="*/ 145442 w 2820624"/>
                <a:gd name="connsiteY2" fmla="*/ 1661903 h 2754524"/>
                <a:gd name="connsiteX3" fmla="*/ 805400 w 2820624"/>
                <a:gd name="connsiteY3" fmla="*/ 1224581 h 2754524"/>
                <a:gd name="connsiteX4" fmla="*/ 1091647 w 2820624"/>
                <a:gd name="connsiteY4" fmla="*/ 453305 h 2754524"/>
                <a:gd name="connsiteX5" fmla="*/ 1441505 w 2820624"/>
                <a:gd name="connsiteY5" fmla="*/ 82 h 2754524"/>
                <a:gd name="connsiteX6" fmla="*/ 1767508 w 2820624"/>
                <a:gd name="connsiteY6" fmla="*/ 246572 h 2754524"/>
                <a:gd name="connsiteX7" fmla="*/ 2069659 w 2820624"/>
                <a:gd name="connsiteY7" fmla="*/ 890627 h 2754524"/>
                <a:gd name="connsiteX8" fmla="*/ 2419516 w 2820624"/>
                <a:gd name="connsiteY8" fmla="*/ 1351802 h 2754524"/>
                <a:gd name="connsiteX9" fmla="*/ 2673958 w 2820624"/>
                <a:gd name="connsiteY9" fmla="*/ 2019711 h 2754524"/>
                <a:gd name="connsiteX10" fmla="*/ 2793226 w 2820624"/>
                <a:gd name="connsiteY10" fmla="*/ 2703524 h 2754524"/>
                <a:gd name="connsiteX11" fmla="*/ 344226 w 2820624"/>
                <a:gd name="connsiteY11" fmla="*/ 2727377 h 275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20624" h="2754524">
                  <a:moveTo>
                    <a:pt x="344226" y="2727377"/>
                  </a:moveTo>
                  <a:cubicBezTo>
                    <a:pt x="-118275" y="2657141"/>
                    <a:pt x="19547" y="2459684"/>
                    <a:pt x="18221" y="2282105"/>
                  </a:cubicBezTo>
                  <a:cubicBezTo>
                    <a:pt x="16895" y="2104526"/>
                    <a:pt x="14246" y="1838157"/>
                    <a:pt x="145442" y="1661903"/>
                  </a:cubicBezTo>
                  <a:cubicBezTo>
                    <a:pt x="276639" y="1485649"/>
                    <a:pt x="647699" y="1426014"/>
                    <a:pt x="805400" y="1224581"/>
                  </a:cubicBezTo>
                  <a:cubicBezTo>
                    <a:pt x="963101" y="1023148"/>
                    <a:pt x="985630" y="657388"/>
                    <a:pt x="1091647" y="453305"/>
                  </a:cubicBezTo>
                  <a:cubicBezTo>
                    <a:pt x="1197665" y="249222"/>
                    <a:pt x="1328861" y="-5218"/>
                    <a:pt x="1441505" y="82"/>
                  </a:cubicBezTo>
                  <a:cubicBezTo>
                    <a:pt x="1554149" y="5382"/>
                    <a:pt x="1662816" y="98148"/>
                    <a:pt x="1767508" y="246572"/>
                  </a:cubicBezTo>
                  <a:cubicBezTo>
                    <a:pt x="1872200" y="394996"/>
                    <a:pt x="1960991" y="706422"/>
                    <a:pt x="2069659" y="890627"/>
                  </a:cubicBezTo>
                  <a:cubicBezTo>
                    <a:pt x="2178327" y="1074832"/>
                    <a:pt x="2318800" y="1163621"/>
                    <a:pt x="2419516" y="1351802"/>
                  </a:cubicBezTo>
                  <a:cubicBezTo>
                    <a:pt x="2520233" y="1539983"/>
                    <a:pt x="2611673" y="1794424"/>
                    <a:pt x="2673958" y="2019711"/>
                  </a:cubicBezTo>
                  <a:cubicBezTo>
                    <a:pt x="2736243" y="2244998"/>
                    <a:pt x="2880690" y="2667743"/>
                    <a:pt x="2793226" y="2703524"/>
                  </a:cubicBezTo>
                  <a:cubicBezTo>
                    <a:pt x="2373131" y="2710149"/>
                    <a:pt x="806727" y="2797614"/>
                    <a:pt x="344226" y="2727377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010129" y="4120123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Læringsmål</a:t>
              </a:r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283108" y="2445032"/>
              <a:ext cx="1102866" cy="2801186"/>
              <a:chOff x="3945514" y="2445032"/>
              <a:chExt cx="1102866" cy="2801186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3945514" y="4876886"/>
                <a:ext cx="7527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Huske</a:t>
                </a:r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945514" y="4388021"/>
                <a:ext cx="7572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Forstå</a:t>
                </a:r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945514" y="3893450"/>
                <a:ext cx="10121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Anvende</a:t>
                </a:r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945514" y="3399673"/>
                <a:ext cx="11028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Analysere</a:t>
                </a:r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945514" y="2904767"/>
                <a:ext cx="985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Evaluere</a:t>
                </a:r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945514" y="2445032"/>
                <a:ext cx="7385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Skape</a:t>
                </a: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170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5320" y="1314334"/>
            <a:ext cx="5069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Spørsmålene skal dekke læringsmålene</a:t>
            </a:r>
            <a:endParaRPr lang="en-US" sz="2400"/>
          </a:p>
        </p:txBody>
      </p:sp>
      <p:grpSp>
        <p:nvGrpSpPr>
          <p:cNvPr id="26" name="Group 25"/>
          <p:cNvGrpSpPr/>
          <p:nvPr/>
        </p:nvGrpSpPr>
        <p:grpSpPr>
          <a:xfrm>
            <a:off x="6283108" y="2445032"/>
            <a:ext cx="1102866" cy="2801186"/>
            <a:chOff x="3945514" y="2445032"/>
            <a:chExt cx="1102866" cy="2801186"/>
          </a:xfrm>
        </p:grpSpPr>
        <p:sp>
          <p:nvSpPr>
            <p:cNvPr id="27" name="TextBox 26"/>
            <p:cNvSpPr txBox="1"/>
            <p:nvPr/>
          </p:nvSpPr>
          <p:spPr>
            <a:xfrm>
              <a:off x="3945514" y="4876886"/>
              <a:ext cx="752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Huske</a:t>
              </a:r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45514" y="4388021"/>
              <a:ext cx="757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Forstå</a:t>
              </a:r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45514" y="3893450"/>
              <a:ext cx="1012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Anvende</a:t>
              </a:r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45514" y="3399673"/>
              <a:ext cx="1102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Analysere</a:t>
              </a:r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945514" y="2904767"/>
              <a:ext cx="985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Evaluere</a:t>
              </a:r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945514" y="2445032"/>
              <a:ext cx="738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Skape</a:t>
              </a:r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497335" y="2310399"/>
            <a:ext cx="3872285" cy="2997642"/>
            <a:chOff x="2409245" y="1470991"/>
            <a:chExt cx="3872285" cy="2997642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2409245" y="4468633"/>
              <a:ext cx="387228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2409245" y="1470991"/>
              <a:ext cx="0" cy="29976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3793397" y="5308041"/>
            <a:ext cx="144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Faglig bredde</a:t>
            </a:r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1497060" y="3624554"/>
            <a:ext cx="1631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Kognitiv dybde</a:t>
            </a:r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2497336" y="2835185"/>
            <a:ext cx="368940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497336" y="3329756"/>
            <a:ext cx="368940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497336" y="3824327"/>
            <a:ext cx="368940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497336" y="4318898"/>
            <a:ext cx="368940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497336" y="4813469"/>
            <a:ext cx="368940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49"/>
          <p:cNvSpPr/>
          <p:nvPr/>
        </p:nvSpPr>
        <p:spPr>
          <a:xfrm>
            <a:off x="3286513" y="2539649"/>
            <a:ext cx="2820624" cy="2754524"/>
          </a:xfrm>
          <a:custGeom>
            <a:avLst/>
            <a:gdLst>
              <a:gd name="connsiteX0" fmla="*/ 428382 w 2742212"/>
              <a:gd name="connsiteY0" fmla="*/ 3017511 h 3046870"/>
              <a:gd name="connsiteX1" fmla="*/ 46720 w 2742212"/>
              <a:gd name="connsiteY1" fmla="*/ 2659702 h 3046870"/>
              <a:gd name="connsiteX2" fmla="*/ 30817 w 2742212"/>
              <a:gd name="connsiteY2" fmla="*/ 1888426 h 3046870"/>
              <a:gd name="connsiteX3" fmla="*/ 269356 w 2742212"/>
              <a:gd name="connsiteY3" fmla="*/ 1061490 h 3046870"/>
              <a:gd name="connsiteX4" fmla="*/ 953168 w 2742212"/>
              <a:gd name="connsiteY4" fmla="*/ 465142 h 3046870"/>
              <a:gd name="connsiteX5" fmla="*/ 1485906 w 2742212"/>
              <a:gd name="connsiteY5" fmla="*/ 3967 h 3046870"/>
              <a:gd name="connsiteX6" fmla="*/ 2122010 w 2742212"/>
              <a:gd name="connsiteY6" fmla="*/ 290214 h 3046870"/>
              <a:gd name="connsiteX7" fmla="*/ 2368501 w 2742212"/>
              <a:gd name="connsiteY7" fmla="*/ 1085344 h 3046870"/>
              <a:gd name="connsiteX8" fmla="*/ 2607040 w 2742212"/>
              <a:gd name="connsiteY8" fmla="*/ 1633984 h 3046870"/>
              <a:gd name="connsiteX9" fmla="*/ 2742212 w 2742212"/>
              <a:gd name="connsiteY9" fmla="*/ 2373455 h 3046870"/>
              <a:gd name="connsiteX10" fmla="*/ 2607040 w 2742212"/>
              <a:gd name="connsiteY10" fmla="*/ 2937998 h 3046870"/>
              <a:gd name="connsiteX11" fmla="*/ 2408257 w 2742212"/>
              <a:gd name="connsiteY11" fmla="*/ 3017511 h 3046870"/>
              <a:gd name="connsiteX12" fmla="*/ 428382 w 2742212"/>
              <a:gd name="connsiteY12" fmla="*/ 3017511 h 3046870"/>
              <a:gd name="connsiteX0" fmla="*/ 428382 w 2742212"/>
              <a:gd name="connsiteY0" fmla="*/ 2790243 h 2819602"/>
              <a:gd name="connsiteX1" fmla="*/ 46720 w 2742212"/>
              <a:gd name="connsiteY1" fmla="*/ 2432434 h 2819602"/>
              <a:gd name="connsiteX2" fmla="*/ 30817 w 2742212"/>
              <a:gd name="connsiteY2" fmla="*/ 1661158 h 2819602"/>
              <a:gd name="connsiteX3" fmla="*/ 269356 w 2742212"/>
              <a:gd name="connsiteY3" fmla="*/ 834222 h 2819602"/>
              <a:gd name="connsiteX4" fmla="*/ 953168 w 2742212"/>
              <a:gd name="connsiteY4" fmla="*/ 237874 h 2819602"/>
              <a:gd name="connsiteX5" fmla="*/ 1533613 w 2742212"/>
              <a:gd name="connsiteY5" fmla="*/ 70898 h 2819602"/>
              <a:gd name="connsiteX6" fmla="*/ 2122010 w 2742212"/>
              <a:gd name="connsiteY6" fmla="*/ 62946 h 2819602"/>
              <a:gd name="connsiteX7" fmla="*/ 2368501 w 2742212"/>
              <a:gd name="connsiteY7" fmla="*/ 858076 h 2819602"/>
              <a:gd name="connsiteX8" fmla="*/ 2607040 w 2742212"/>
              <a:gd name="connsiteY8" fmla="*/ 1406716 h 2819602"/>
              <a:gd name="connsiteX9" fmla="*/ 2742212 w 2742212"/>
              <a:gd name="connsiteY9" fmla="*/ 2146187 h 2819602"/>
              <a:gd name="connsiteX10" fmla="*/ 2607040 w 2742212"/>
              <a:gd name="connsiteY10" fmla="*/ 2710730 h 2819602"/>
              <a:gd name="connsiteX11" fmla="*/ 2408257 w 2742212"/>
              <a:gd name="connsiteY11" fmla="*/ 2790243 h 2819602"/>
              <a:gd name="connsiteX12" fmla="*/ 428382 w 2742212"/>
              <a:gd name="connsiteY12" fmla="*/ 2790243 h 2819602"/>
              <a:gd name="connsiteX0" fmla="*/ 428382 w 2742212"/>
              <a:gd name="connsiteY0" fmla="*/ 2723096 h 2752455"/>
              <a:gd name="connsiteX1" fmla="*/ 46720 w 2742212"/>
              <a:gd name="connsiteY1" fmla="*/ 2365287 h 2752455"/>
              <a:gd name="connsiteX2" fmla="*/ 30817 w 2742212"/>
              <a:gd name="connsiteY2" fmla="*/ 1594011 h 2752455"/>
              <a:gd name="connsiteX3" fmla="*/ 269356 w 2742212"/>
              <a:gd name="connsiteY3" fmla="*/ 767075 h 2752455"/>
              <a:gd name="connsiteX4" fmla="*/ 953168 w 2742212"/>
              <a:gd name="connsiteY4" fmla="*/ 170727 h 2752455"/>
              <a:gd name="connsiteX5" fmla="*/ 1533613 w 2742212"/>
              <a:gd name="connsiteY5" fmla="*/ 3751 h 2752455"/>
              <a:gd name="connsiteX6" fmla="*/ 1859617 w 2742212"/>
              <a:gd name="connsiteY6" fmla="*/ 289998 h 2752455"/>
              <a:gd name="connsiteX7" fmla="*/ 2368501 w 2742212"/>
              <a:gd name="connsiteY7" fmla="*/ 790929 h 2752455"/>
              <a:gd name="connsiteX8" fmla="*/ 2607040 w 2742212"/>
              <a:gd name="connsiteY8" fmla="*/ 1339569 h 2752455"/>
              <a:gd name="connsiteX9" fmla="*/ 2742212 w 2742212"/>
              <a:gd name="connsiteY9" fmla="*/ 2079040 h 2752455"/>
              <a:gd name="connsiteX10" fmla="*/ 2607040 w 2742212"/>
              <a:gd name="connsiteY10" fmla="*/ 2643583 h 2752455"/>
              <a:gd name="connsiteX11" fmla="*/ 2408257 w 2742212"/>
              <a:gd name="connsiteY11" fmla="*/ 2723096 h 2752455"/>
              <a:gd name="connsiteX12" fmla="*/ 428382 w 2742212"/>
              <a:gd name="connsiteY12" fmla="*/ 2723096 h 2752455"/>
              <a:gd name="connsiteX0" fmla="*/ 428382 w 2742212"/>
              <a:gd name="connsiteY0" fmla="*/ 2723096 h 2752455"/>
              <a:gd name="connsiteX1" fmla="*/ 46720 w 2742212"/>
              <a:gd name="connsiteY1" fmla="*/ 2365287 h 2752455"/>
              <a:gd name="connsiteX2" fmla="*/ 30817 w 2742212"/>
              <a:gd name="connsiteY2" fmla="*/ 1594011 h 2752455"/>
              <a:gd name="connsiteX3" fmla="*/ 269356 w 2742212"/>
              <a:gd name="connsiteY3" fmla="*/ 767075 h 2752455"/>
              <a:gd name="connsiteX4" fmla="*/ 953168 w 2742212"/>
              <a:gd name="connsiteY4" fmla="*/ 170727 h 2752455"/>
              <a:gd name="connsiteX5" fmla="*/ 1533613 w 2742212"/>
              <a:gd name="connsiteY5" fmla="*/ 3751 h 2752455"/>
              <a:gd name="connsiteX6" fmla="*/ 1859617 w 2742212"/>
              <a:gd name="connsiteY6" fmla="*/ 289998 h 2752455"/>
              <a:gd name="connsiteX7" fmla="*/ 2066352 w 2742212"/>
              <a:gd name="connsiteY7" fmla="*/ 965858 h 2752455"/>
              <a:gd name="connsiteX8" fmla="*/ 2607040 w 2742212"/>
              <a:gd name="connsiteY8" fmla="*/ 1339569 h 2752455"/>
              <a:gd name="connsiteX9" fmla="*/ 2742212 w 2742212"/>
              <a:gd name="connsiteY9" fmla="*/ 2079040 h 2752455"/>
              <a:gd name="connsiteX10" fmla="*/ 2607040 w 2742212"/>
              <a:gd name="connsiteY10" fmla="*/ 2643583 h 2752455"/>
              <a:gd name="connsiteX11" fmla="*/ 2408257 w 2742212"/>
              <a:gd name="connsiteY11" fmla="*/ 2723096 h 2752455"/>
              <a:gd name="connsiteX12" fmla="*/ 428382 w 2742212"/>
              <a:gd name="connsiteY12" fmla="*/ 2723096 h 2752455"/>
              <a:gd name="connsiteX0" fmla="*/ 428382 w 2742212"/>
              <a:gd name="connsiteY0" fmla="*/ 2724700 h 2754059"/>
              <a:gd name="connsiteX1" fmla="*/ 46720 w 2742212"/>
              <a:gd name="connsiteY1" fmla="*/ 2366891 h 2754059"/>
              <a:gd name="connsiteX2" fmla="*/ 30817 w 2742212"/>
              <a:gd name="connsiteY2" fmla="*/ 1595615 h 2754059"/>
              <a:gd name="connsiteX3" fmla="*/ 269356 w 2742212"/>
              <a:gd name="connsiteY3" fmla="*/ 768679 h 2754059"/>
              <a:gd name="connsiteX4" fmla="*/ 953168 w 2742212"/>
              <a:gd name="connsiteY4" fmla="*/ 172331 h 2754059"/>
              <a:gd name="connsiteX5" fmla="*/ 1533613 w 2742212"/>
              <a:gd name="connsiteY5" fmla="*/ 5355 h 2754059"/>
              <a:gd name="connsiteX6" fmla="*/ 1764201 w 2742212"/>
              <a:gd name="connsiteY6" fmla="*/ 323407 h 2754059"/>
              <a:gd name="connsiteX7" fmla="*/ 2066352 w 2742212"/>
              <a:gd name="connsiteY7" fmla="*/ 967462 h 2754059"/>
              <a:gd name="connsiteX8" fmla="*/ 2607040 w 2742212"/>
              <a:gd name="connsiteY8" fmla="*/ 1341173 h 2754059"/>
              <a:gd name="connsiteX9" fmla="*/ 2742212 w 2742212"/>
              <a:gd name="connsiteY9" fmla="*/ 2080644 h 2754059"/>
              <a:gd name="connsiteX10" fmla="*/ 2607040 w 2742212"/>
              <a:gd name="connsiteY10" fmla="*/ 2645187 h 2754059"/>
              <a:gd name="connsiteX11" fmla="*/ 2408257 w 2742212"/>
              <a:gd name="connsiteY11" fmla="*/ 2724700 h 2754059"/>
              <a:gd name="connsiteX12" fmla="*/ 428382 w 2742212"/>
              <a:gd name="connsiteY12" fmla="*/ 2724700 h 2754059"/>
              <a:gd name="connsiteX0" fmla="*/ 428382 w 2742212"/>
              <a:gd name="connsiteY0" fmla="*/ 2720569 h 2749928"/>
              <a:gd name="connsiteX1" fmla="*/ 46720 w 2742212"/>
              <a:gd name="connsiteY1" fmla="*/ 2362760 h 2749928"/>
              <a:gd name="connsiteX2" fmla="*/ 30817 w 2742212"/>
              <a:gd name="connsiteY2" fmla="*/ 1591484 h 2749928"/>
              <a:gd name="connsiteX3" fmla="*/ 269356 w 2742212"/>
              <a:gd name="connsiteY3" fmla="*/ 764548 h 2749928"/>
              <a:gd name="connsiteX4" fmla="*/ 977022 w 2742212"/>
              <a:gd name="connsiteY4" fmla="*/ 231811 h 2749928"/>
              <a:gd name="connsiteX5" fmla="*/ 1533613 w 2742212"/>
              <a:gd name="connsiteY5" fmla="*/ 1224 h 2749928"/>
              <a:gd name="connsiteX6" fmla="*/ 1764201 w 2742212"/>
              <a:gd name="connsiteY6" fmla="*/ 319276 h 2749928"/>
              <a:gd name="connsiteX7" fmla="*/ 2066352 w 2742212"/>
              <a:gd name="connsiteY7" fmla="*/ 963331 h 2749928"/>
              <a:gd name="connsiteX8" fmla="*/ 2607040 w 2742212"/>
              <a:gd name="connsiteY8" fmla="*/ 1337042 h 2749928"/>
              <a:gd name="connsiteX9" fmla="*/ 2742212 w 2742212"/>
              <a:gd name="connsiteY9" fmla="*/ 2076513 h 2749928"/>
              <a:gd name="connsiteX10" fmla="*/ 2607040 w 2742212"/>
              <a:gd name="connsiteY10" fmla="*/ 2641056 h 2749928"/>
              <a:gd name="connsiteX11" fmla="*/ 2408257 w 2742212"/>
              <a:gd name="connsiteY11" fmla="*/ 2720569 h 2749928"/>
              <a:gd name="connsiteX12" fmla="*/ 428382 w 2742212"/>
              <a:gd name="connsiteY12" fmla="*/ 2720569 h 2749928"/>
              <a:gd name="connsiteX0" fmla="*/ 457425 w 2771255"/>
              <a:gd name="connsiteY0" fmla="*/ 2721135 h 2750494"/>
              <a:gd name="connsiteX1" fmla="*/ 75763 w 2771255"/>
              <a:gd name="connsiteY1" fmla="*/ 2363326 h 2750494"/>
              <a:gd name="connsiteX2" fmla="*/ 59860 w 2771255"/>
              <a:gd name="connsiteY2" fmla="*/ 1592050 h 2750494"/>
              <a:gd name="connsiteX3" fmla="*/ 719818 w 2771255"/>
              <a:gd name="connsiteY3" fmla="*/ 1027507 h 2750494"/>
              <a:gd name="connsiteX4" fmla="*/ 1006065 w 2771255"/>
              <a:gd name="connsiteY4" fmla="*/ 232377 h 2750494"/>
              <a:gd name="connsiteX5" fmla="*/ 1562656 w 2771255"/>
              <a:gd name="connsiteY5" fmla="*/ 1790 h 2750494"/>
              <a:gd name="connsiteX6" fmla="*/ 1793244 w 2771255"/>
              <a:gd name="connsiteY6" fmla="*/ 319842 h 2750494"/>
              <a:gd name="connsiteX7" fmla="*/ 2095395 w 2771255"/>
              <a:gd name="connsiteY7" fmla="*/ 963897 h 2750494"/>
              <a:gd name="connsiteX8" fmla="*/ 2636083 w 2771255"/>
              <a:gd name="connsiteY8" fmla="*/ 1337608 h 2750494"/>
              <a:gd name="connsiteX9" fmla="*/ 2771255 w 2771255"/>
              <a:gd name="connsiteY9" fmla="*/ 2077079 h 2750494"/>
              <a:gd name="connsiteX10" fmla="*/ 2636083 w 2771255"/>
              <a:gd name="connsiteY10" fmla="*/ 2641622 h 2750494"/>
              <a:gd name="connsiteX11" fmla="*/ 2437300 w 2771255"/>
              <a:gd name="connsiteY11" fmla="*/ 2721135 h 2750494"/>
              <a:gd name="connsiteX12" fmla="*/ 457425 w 2771255"/>
              <a:gd name="connsiteY12" fmla="*/ 2721135 h 2750494"/>
              <a:gd name="connsiteX0" fmla="*/ 457425 w 2771255"/>
              <a:gd name="connsiteY0" fmla="*/ 2720747 h 2750106"/>
              <a:gd name="connsiteX1" fmla="*/ 75763 w 2771255"/>
              <a:gd name="connsiteY1" fmla="*/ 2362938 h 2750106"/>
              <a:gd name="connsiteX2" fmla="*/ 59860 w 2771255"/>
              <a:gd name="connsiteY2" fmla="*/ 1591662 h 2750106"/>
              <a:gd name="connsiteX3" fmla="*/ 719818 w 2771255"/>
              <a:gd name="connsiteY3" fmla="*/ 1027119 h 2750106"/>
              <a:gd name="connsiteX4" fmla="*/ 1173042 w 2771255"/>
              <a:gd name="connsiteY4" fmla="*/ 239940 h 2750106"/>
              <a:gd name="connsiteX5" fmla="*/ 1562656 w 2771255"/>
              <a:gd name="connsiteY5" fmla="*/ 1402 h 2750106"/>
              <a:gd name="connsiteX6" fmla="*/ 1793244 w 2771255"/>
              <a:gd name="connsiteY6" fmla="*/ 319454 h 2750106"/>
              <a:gd name="connsiteX7" fmla="*/ 2095395 w 2771255"/>
              <a:gd name="connsiteY7" fmla="*/ 963509 h 2750106"/>
              <a:gd name="connsiteX8" fmla="*/ 2636083 w 2771255"/>
              <a:gd name="connsiteY8" fmla="*/ 1337220 h 2750106"/>
              <a:gd name="connsiteX9" fmla="*/ 2771255 w 2771255"/>
              <a:gd name="connsiteY9" fmla="*/ 2076691 h 2750106"/>
              <a:gd name="connsiteX10" fmla="*/ 2636083 w 2771255"/>
              <a:gd name="connsiteY10" fmla="*/ 2641234 h 2750106"/>
              <a:gd name="connsiteX11" fmla="*/ 2437300 w 2771255"/>
              <a:gd name="connsiteY11" fmla="*/ 2720747 h 2750106"/>
              <a:gd name="connsiteX12" fmla="*/ 457425 w 2771255"/>
              <a:gd name="connsiteY12" fmla="*/ 2720747 h 2750106"/>
              <a:gd name="connsiteX0" fmla="*/ 474105 w 2772032"/>
              <a:gd name="connsiteY0" fmla="*/ 2752552 h 2775578"/>
              <a:gd name="connsiteX1" fmla="*/ 76540 w 2772032"/>
              <a:gd name="connsiteY1" fmla="*/ 2362938 h 2775578"/>
              <a:gd name="connsiteX2" fmla="*/ 60637 w 2772032"/>
              <a:gd name="connsiteY2" fmla="*/ 1591662 h 2775578"/>
              <a:gd name="connsiteX3" fmla="*/ 720595 w 2772032"/>
              <a:gd name="connsiteY3" fmla="*/ 1027119 h 2775578"/>
              <a:gd name="connsiteX4" fmla="*/ 1173819 w 2772032"/>
              <a:gd name="connsiteY4" fmla="*/ 239940 h 2775578"/>
              <a:gd name="connsiteX5" fmla="*/ 1563433 w 2772032"/>
              <a:gd name="connsiteY5" fmla="*/ 1402 h 2775578"/>
              <a:gd name="connsiteX6" fmla="*/ 1794021 w 2772032"/>
              <a:gd name="connsiteY6" fmla="*/ 319454 h 2775578"/>
              <a:gd name="connsiteX7" fmla="*/ 2096172 w 2772032"/>
              <a:gd name="connsiteY7" fmla="*/ 963509 h 2775578"/>
              <a:gd name="connsiteX8" fmla="*/ 2636860 w 2772032"/>
              <a:gd name="connsiteY8" fmla="*/ 1337220 h 2775578"/>
              <a:gd name="connsiteX9" fmla="*/ 2772032 w 2772032"/>
              <a:gd name="connsiteY9" fmla="*/ 2076691 h 2775578"/>
              <a:gd name="connsiteX10" fmla="*/ 2636860 w 2772032"/>
              <a:gd name="connsiteY10" fmla="*/ 2641234 h 2775578"/>
              <a:gd name="connsiteX11" fmla="*/ 2438077 w 2772032"/>
              <a:gd name="connsiteY11" fmla="*/ 2720747 h 2775578"/>
              <a:gd name="connsiteX12" fmla="*/ 474105 w 2772032"/>
              <a:gd name="connsiteY12" fmla="*/ 2752552 h 2775578"/>
              <a:gd name="connsiteX0" fmla="*/ 474105 w 2772032"/>
              <a:gd name="connsiteY0" fmla="*/ 2752552 h 2753128"/>
              <a:gd name="connsiteX1" fmla="*/ 76540 w 2772032"/>
              <a:gd name="connsiteY1" fmla="*/ 2362938 h 2753128"/>
              <a:gd name="connsiteX2" fmla="*/ 60637 w 2772032"/>
              <a:gd name="connsiteY2" fmla="*/ 1591662 h 2753128"/>
              <a:gd name="connsiteX3" fmla="*/ 720595 w 2772032"/>
              <a:gd name="connsiteY3" fmla="*/ 1027119 h 2753128"/>
              <a:gd name="connsiteX4" fmla="*/ 1173819 w 2772032"/>
              <a:gd name="connsiteY4" fmla="*/ 239940 h 2753128"/>
              <a:gd name="connsiteX5" fmla="*/ 1563433 w 2772032"/>
              <a:gd name="connsiteY5" fmla="*/ 1402 h 2753128"/>
              <a:gd name="connsiteX6" fmla="*/ 1794021 w 2772032"/>
              <a:gd name="connsiteY6" fmla="*/ 319454 h 2753128"/>
              <a:gd name="connsiteX7" fmla="*/ 2096172 w 2772032"/>
              <a:gd name="connsiteY7" fmla="*/ 963509 h 2753128"/>
              <a:gd name="connsiteX8" fmla="*/ 2636860 w 2772032"/>
              <a:gd name="connsiteY8" fmla="*/ 1337220 h 2753128"/>
              <a:gd name="connsiteX9" fmla="*/ 2772032 w 2772032"/>
              <a:gd name="connsiteY9" fmla="*/ 2076691 h 2753128"/>
              <a:gd name="connsiteX10" fmla="*/ 2636860 w 2772032"/>
              <a:gd name="connsiteY10" fmla="*/ 2641234 h 2753128"/>
              <a:gd name="connsiteX11" fmla="*/ 2438077 w 2772032"/>
              <a:gd name="connsiteY11" fmla="*/ 2720747 h 2753128"/>
              <a:gd name="connsiteX12" fmla="*/ 474105 w 2772032"/>
              <a:gd name="connsiteY12" fmla="*/ 2752552 h 2753128"/>
              <a:gd name="connsiteX0" fmla="*/ 474105 w 2772032"/>
              <a:gd name="connsiteY0" fmla="*/ 2752552 h 2785993"/>
              <a:gd name="connsiteX1" fmla="*/ 76540 w 2772032"/>
              <a:gd name="connsiteY1" fmla="*/ 2362938 h 2785993"/>
              <a:gd name="connsiteX2" fmla="*/ 60637 w 2772032"/>
              <a:gd name="connsiteY2" fmla="*/ 1591662 h 2785993"/>
              <a:gd name="connsiteX3" fmla="*/ 720595 w 2772032"/>
              <a:gd name="connsiteY3" fmla="*/ 1027119 h 2785993"/>
              <a:gd name="connsiteX4" fmla="*/ 1173819 w 2772032"/>
              <a:gd name="connsiteY4" fmla="*/ 239940 h 2785993"/>
              <a:gd name="connsiteX5" fmla="*/ 1563433 w 2772032"/>
              <a:gd name="connsiteY5" fmla="*/ 1402 h 2785993"/>
              <a:gd name="connsiteX6" fmla="*/ 1794021 w 2772032"/>
              <a:gd name="connsiteY6" fmla="*/ 319454 h 2785993"/>
              <a:gd name="connsiteX7" fmla="*/ 2096172 w 2772032"/>
              <a:gd name="connsiteY7" fmla="*/ 963509 h 2785993"/>
              <a:gd name="connsiteX8" fmla="*/ 2636860 w 2772032"/>
              <a:gd name="connsiteY8" fmla="*/ 1337220 h 2785993"/>
              <a:gd name="connsiteX9" fmla="*/ 2772032 w 2772032"/>
              <a:gd name="connsiteY9" fmla="*/ 2076691 h 2785993"/>
              <a:gd name="connsiteX10" fmla="*/ 2636860 w 2772032"/>
              <a:gd name="connsiteY10" fmla="*/ 2641234 h 2785993"/>
              <a:gd name="connsiteX11" fmla="*/ 2199538 w 2772032"/>
              <a:gd name="connsiteY11" fmla="*/ 2752553 h 2785993"/>
              <a:gd name="connsiteX12" fmla="*/ 474105 w 2772032"/>
              <a:gd name="connsiteY12" fmla="*/ 2752552 h 2785993"/>
              <a:gd name="connsiteX0" fmla="*/ 474105 w 2772032"/>
              <a:gd name="connsiteY0" fmla="*/ 2752552 h 2782010"/>
              <a:gd name="connsiteX1" fmla="*/ 76540 w 2772032"/>
              <a:gd name="connsiteY1" fmla="*/ 2362938 h 2782010"/>
              <a:gd name="connsiteX2" fmla="*/ 60637 w 2772032"/>
              <a:gd name="connsiteY2" fmla="*/ 1591662 h 2782010"/>
              <a:gd name="connsiteX3" fmla="*/ 720595 w 2772032"/>
              <a:gd name="connsiteY3" fmla="*/ 1027119 h 2782010"/>
              <a:gd name="connsiteX4" fmla="*/ 1173819 w 2772032"/>
              <a:gd name="connsiteY4" fmla="*/ 239940 h 2782010"/>
              <a:gd name="connsiteX5" fmla="*/ 1563433 w 2772032"/>
              <a:gd name="connsiteY5" fmla="*/ 1402 h 2782010"/>
              <a:gd name="connsiteX6" fmla="*/ 1794021 w 2772032"/>
              <a:gd name="connsiteY6" fmla="*/ 319454 h 2782010"/>
              <a:gd name="connsiteX7" fmla="*/ 2096172 w 2772032"/>
              <a:gd name="connsiteY7" fmla="*/ 963509 h 2782010"/>
              <a:gd name="connsiteX8" fmla="*/ 2636860 w 2772032"/>
              <a:gd name="connsiteY8" fmla="*/ 1337220 h 2782010"/>
              <a:gd name="connsiteX9" fmla="*/ 2772032 w 2772032"/>
              <a:gd name="connsiteY9" fmla="*/ 2076691 h 2782010"/>
              <a:gd name="connsiteX10" fmla="*/ 2636860 w 2772032"/>
              <a:gd name="connsiteY10" fmla="*/ 2641234 h 2782010"/>
              <a:gd name="connsiteX11" fmla="*/ 2199538 w 2772032"/>
              <a:gd name="connsiteY11" fmla="*/ 2752553 h 2782010"/>
              <a:gd name="connsiteX12" fmla="*/ 474105 w 2772032"/>
              <a:gd name="connsiteY12" fmla="*/ 2752552 h 2782010"/>
              <a:gd name="connsiteX0" fmla="*/ 474105 w 2772032"/>
              <a:gd name="connsiteY0" fmla="*/ 2755200 h 2784658"/>
              <a:gd name="connsiteX1" fmla="*/ 76540 w 2772032"/>
              <a:gd name="connsiteY1" fmla="*/ 2365586 h 2784658"/>
              <a:gd name="connsiteX2" fmla="*/ 60637 w 2772032"/>
              <a:gd name="connsiteY2" fmla="*/ 1594310 h 2784658"/>
              <a:gd name="connsiteX3" fmla="*/ 720595 w 2772032"/>
              <a:gd name="connsiteY3" fmla="*/ 1029767 h 2784658"/>
              <a:gd name="connsiteX4" fmla="*/ 1118160 w 2772032"/>
              <a:gd name="connsiteY4" fmla="*/ 528835 h 2784658"/>
              <a:gd name="connsiteX5" fmla="*/ 1563433 w 2772032"/>
              <a:gd name="connsiteY5" fmla="*/ 4050 h 2784658"/>
              <a:gd name="connsiteX6" fmla="*/ 1794021 w 2772032"/>
              <a:gd name="connsiteY6" fmla="*/ 322102 h 2784658"/>
              <a:gd name="connsiteX7" fmla="*/ 2096172 w 2772032"/>
              <a:gd name="connsiteY7" fmla="*/ 966157 h 2784658"/>
              <a:gd name="connsiteX8" fmla="*/ 2636860 w 2772032"/>
              <a:gd name="connsiteY8" fmla="*/ 1339868 h 2784658"/>
              <a:gd name="connsiteX9" fmla="*/ 2772032 w 2772032"/>
              <a:gd name="connsiteY9" fmla="*/ 2079339 h 2784658"/>
              <a:gd name="connsiteX10" fmla="*/ 2636860 w 2772032"/>
              <a:gd name="connsiteY10" fmla="*/ 2643882 h 2784658"/>
              <a:gd name="connsiteX11" fmla="*/ 2199538 w 2772032"/>
              <a:gd name="connsiteY11" fmla="*/ 2755201 h 2784658"/>
              <a:gd name="connsiteX12" fmla="*/ 474105 w 2772032"/>
              <a:gd name="connsiteY12" fmla="*/ 2755200 h 2784658"/>
              <a:gd name="connsiteX0" fmla="*/ 474105 w 2772032"/>
              <a:gd name="connsiteY0" fmla="*/ 2755200 h 2784658"/>
              <a:gd name="connsiteX1" fmla="*/ 76540 w 2772032"/>
              <a:gd name="connsiteY1" fmla="*/ 2365586 h 2784658"/>
              <a:gd name="connsiteX2" fmla="*/ 60637 w 2772032"/>
              <a:gd name="connsiteY2" fmla="*/ 1594310 h 2784658"/>
              <a:gd name="connsiteX3" fmla="*/ 720595 w 2772032"/>
              <a:gd name="connsiteY3" fmla="*/ 1029767 h 2784658"/>
              <a:gd name="connsiteX4" fmla="*/ 1118160 w 2772032"/>
              <a:gd name="connsiteY4" fmla="*/ 528835 h 2784658"/>
              <a:gd name="connsiteX5" fmla="*/ 1563433 w 2772032"/>
              <a:gd name="connsiteY5" fmla="*/ 4050 h 2784658"/>
              <a:gd name="connsiteX6" fmla="*/ 1794021 w 2772032"/>
              <a:gd name="connsiteY6" fmla="*/ 322102 h 2784658"/>
              <a:gd name="connsiteX7" fmla="*/ 2096172 w 2772032"/>
              <a:gd name="connsiteY7" fmla="*/ 966157 h 2784658"/>
              <a:gd name="connsiteX8" fmla="*/ 2636860 w 2772032"/>
              <a:gd name="connsiteY8" fmla="*/ 1339868 h 2784658"/>
              <a:gd name="connsiteX9" fmla="*/ 2772032 w 2772032"/>
              <a:gd name="connsiteY9" fmla="*/ 2079339 h 2784658"/>
              <a:gd name="connsiteX10" fmla="*/ 2636860 w 2772032"/>
              <a:gd name="connsiteY10" fmla="*/ 2643882 h 2784658"/>
              <a:gd name="connsiteX11" fmla="*/ 2199538 w 2772032"/>
              <a:gd name="connsiteY11" fmla="*/ 2755201 h 2784658"/>
              <a:gd name="connsiteX12" fmla="*/ 474105 w 2772032"/>
              <a:gd name="connsiteY12" fmla="*/ 2755200 h 2784658"/>
              <a:gd name="connsiteX0" fmla="*/ 474105 w 2772032"/>
              <a:gd name="connsiteY0" fmla="*/ 2685100 h 2714558"/>
              <a:gd name="connsiteX1" fmla="*/ 76540 w 2772032"/>
              <a:gd name="connsiteY1" fmla="*/ 2295486 h 2714558"/>
              <a:gd name="connsiteX2" fmla="*/ 60637 w 2772032"/>
              <a:gd name="connsiteY2" fmla="*/ 1524210 h 2714558"/>
              <a:gd name="connsiteX3" fmla="*/ 720595 w 2772032"/>
              <a:gd name="connsiteY3" fmla="*/ 959667 h 2714558"/>
              <a:gd name="connsiteX4" fmla="*/ 1118160 w 2772032"/>
              <a:gd name="connsiteY4" fmla="*/ 458735 h 2714558"/>
              <a:gd name="connsiteX5" fmla="*/ 1468018 w 2772032"/>
              <a:gd name="connsiteY5" fmla="*/ 5512 h 2714558"/>
              <a:gd name="connsiteX6" fmla="*/ 1794021 w 2772032"/>
              <a:gd name="connsiteY6" fmla="*/ 252002 h 2714558"/>
              <a:gd name="connsiteX7" fmla="*/ 2096172 w 2772032"/>
              <a:gd name="connsiteY7" fmla="*/ 896057 h 2714558"/>
              <a:gd name="connsiteX8" fmla="*/ 2636860 w 2772032"/>
              <a:gd name="connsiteY8" fmla="*/ 1269768 h 2714558"/>
              <a:gd name="connsiteX9" fmla="*/ 2772032 w 2772032"/>
              <a:gd name="connsiteY9" fmla="*/ 2009239 h 2714558"/>
              <a:gd name="connsiteX10" fmla="*/ 2636860 w 2772032"/>
              <a:gd name="connsiteY10" fmla="*/ 2573782 h 2714558"/>
              <a:gd name="connsiteX11" fmla="*/ 2199538 w 2772032"/>
              <a:gd name="connsiteY11" fmla="*/ 2685101 h 2714558"/>
              <a:gd name="connsiteX12" fmla="*/ 474105 w 2772032"/>
              <a:gd name="connsiteY12" fmla="*/ 2685100 h 2714558"/>
              <a:gd name="connsiteX0" fmla="*/ 474105 w 2772032"/>
              <a:gd name="connsiteY0" fmla="*/ 2679658 h 2709116"/>
              <a:gd name="connsiteX1" fmla="*/ 76540 w 2772032"/>
              <a:gd name="connsiteY1" fmla="*/ 2290044 h 2709116"/>
              <a:gd name="connsiteX2" fmla="*/ 60637 w 2772032"/>
              <a:gd name="connsiteY2" fmla="*/ 1518768 h 2709116"/>
              <a:gd name="connsiteX3" fmla="*/ 720595 w 2772032"/>
              <a:gd name="connsiteY3" fmla="*/ 954225 h 2709116"/>
              <a:gd name="connsiteX4" fmla="*/ 1118160 w 2772032"/>
              <a:gd name="connsiteY4" fmla="*/ 453293 h 2709116"/>
              <a:gd name="connsiteX5" fmla="*/ 1468018 w 2772032"/>
              <a:gd name="connsiteY5" fmla="*/ 70 h 2709116"/>
              <a:gd name="connsiteX6" fmla="*/ 1794021 w 2772032"/>
              <a:gd name="connsiteY6" fmla="*/ 246560 h 2709116"/>
              <a:gd name="connsiteX7" fmla="*/ 2096172 w 2772032"/>
              <a:gd name="connsiteY7" fmla="*/ 890615 h 2709116"/>
              <a:gd name="connsiteX8" fmla="*/ 2636860 w 2772032"/>
              <a:gd name="connsiteY8" fmla="*/ 1264326 h 2709116"/>
              <a:gd name="connsiteX9" fmla="*/ 2772032 w 2772032"/>
              <a:gd name="connsiteY9" fmla="*/ 2003797 h 2709116"/>
              <a:gd name="connsiteX10" fmla="*/ 2636860 w 2772032"/>
              <a:gd name="connsiteY10" fmla="*/ 2568340 h 2709116"/>
              <a:gd name="connsiteX11" fmla="*/ 2199538 w 2772032"/>
              <a:gd name="connsiteY11" fmla="*/ 2679659 h 2709116"/>
              <a:gd name="connsiteX12" fmla="*/ 474105 w 2772032"/>
              <a:gd name="connsiteY12" fmla="*/ 2679658 h 2709116"/>
              <a:gd name="connsiteX0" fmla="*/ 474105 w 2772032"/>
              <a:gd name="connsiteY0" fmla="*/ 2679658 h 2718837"/>
              <a:gd name="connsiteX1" fmla="*/ 76540 w 2772032"/>
              <a:gd name="connsiteY1" fmla="*/ 2290044 h 2718837"/>
              <a:gd name="connsiteX2" fmla="*/ 60637 w 2772032"/>
              <a:gd name="connsiteY2" fmla="*/ 1518768 h 2718837"/>
              <a:gd name="connsiteX3" fmla="*/ 720595 w 2772032"/>
              <a:gd name="connsiteY3" fmla="*/ 954225 h 2718837"/>
              <a:gd name="connsiteX4" fmla="*/ 1118160 w 2772032"/>
              <a:gd name="connsiteY4" fmla="*/ 453293 h 2718837"/>
              <a:gd name="connsiteX5" fmla="*/ 1468018 w 2772032"/>
              <a:gd name="connsiteY5" fmla="*/ 70 h 2718837"/>
              <a:gd name="connsiteX6" fmla="*/ 1794021 w 2772032"/>
              <a:gd name="connsiteY6" fmla="*/ 246560 h 2718837"/>
              <a:gd name="connsiteX7" fmla="*/ 2096172 w 2772032"/>
              <a:gd name="connsiteY7" fmla="*/ 890615 h 2718837"/>
              <a:gd name="connsiteX8" fmla="*/ 2636860 w 2772032"/>
              <a:gd name="connsiteY8" fmla="*/ 1264326 h 2718837"/>
              <a:gd name="connsiteX9" fmla="*/ 2772032 w 2772032"/>
              <a:gd name="connsiteY9" fmla="*/ 2003797 h 2718837"/>
              <a:gd name="connsiteX10" fmla="*/ 2636860 w 2772032"/>
              <a:gd name="connsiteY10" fmla="*/ 2568340 h 2718837"/>
              <a:gd name="connsiteX11" fmla="*/ 2231343 w 2772032"/>
              <a:gd name="connsiteY11" fmla="*/ 2703513 h 2718837"/>
              <a:gd name="connsiteX12" fmla="*/ 474105 w 2772032"/>
              <a:gd name="connsiteY12" fmla="*/ 2679658 h 2718837"/>
              <a:gd name="connsiteX0" fmla="*/ 474105 w 2772032"/>
              <a:gd name="connsiteY0" fmla="*/ 2679669 h 2718848"/>
              <a:gd name="connsiteX1" fmla="*/ 76540 w 2772032"/>
              <a:gd name="connsiteY1" fmla="*/ 2290055 h 2718848"/>
              <a:gd name="connsiteX2" fmla="*/ 60637 w 2772032"/>
              <a:gd name="connsiteY2" fmla="*/ 1518779 h 2718848"/>
              <a:gd name="connsiteX3" fmla="*/ 720595 w 2772032"/>
              <a:gd name="connsiteY3" fmla="*/ 1216629 h 2718848"/>
              <a:gd name="connsiteX4" fmla="*/ 1118160 w 2772032"/>
              <a:gd name="connsiteY4" fmla="*/ 453304 h 2718848"/>
              <a:gd name="connsiteX5" fmla="*/ 1468018 w 2772032"/>
              <a:gd name="connsiteY5" fmla="*/ 81 h 2718848"/>
              <a:gd name="connsiteX6" fmla="*/ 1794021 w 2772032"/>
              <a:gd name="connsiteY6" fmla="*/ 246571 h 2718848"/>
              <a:gd name="connsiteX7" fmla="*/ 2096172 w 2772032"/>
              <a:gd name="connsiteY7" fmla="*/ 890626 h 2718848"/>
              <a:gd name="connsiteX8" fmla="*/ 2636860 w 2772032"/>
              <a:gd name="connsiteY8" fmla="*/ 1264337 h 2718848"/>
              <a:gd name="connsiteX9" fmla="*/ 2772032 w 2772032"/>
              <a:gd name="connsiteY9" fmla="*/ 2003808 h 2718848"/>
              <a:gd name="connsiteX10" fmla="*/ 2636860 w 2772032"/>
              <a:gd name="connsiteY10" fmla="*/ 2568351 h 2718848"/>
              <a:gd name="connsiteX11" fmla="*/ 2231343 w 2772032"/>
              <a:gd name="connsiteY11" fmla="*/ 2703524 h 2718848"/>
              <a:gd name="connsiteX12" fmla="*/ 474105 w 2772032"/>
              <a:gd name="connsiteY12" fmla="*/ 2679669 h 2718848"/>
              <a:gd name="connsiteX0" fmla="*/ 458571 w 2756498"/>
              <a:gd name="connsiteY0" fmla="*/ 2679669 h 2718848"/>
              <a:gd name="connsiteX1" fmla="*/ 61006 w 2756498"/>
              <a:gd name="connsiteY1" fmla="*/ 2290055 h 2718848"/>
              <a:gd name="connsiteX2" fmla="*/ 68957 w 2756498"/>
              <a:gd name="connsiteY2" fmla="*/ 1661902 h 2718848"/>
              <a:gd name="connsiteX3" fmla="*/ 705061 w 2756498"/>
              <a:gd name="connsiteY3" fmla="*/ 1216629 h 2718848"/>
              <a:gd name="connsiteX4" fmla="*/ 1102626 w 2756498"/>
              <a:gd name="connsiteY4" fmla="*/ 453304 h 2718848"/>
              <a:gd name="connsiteX5" fmla="*/ 1452484 w 2756498"/>
              <a:gd name="connsiteY5" fmla="*/ 81 h 2718848"/>
              <a:gd name="connsiteX6" fmla="*/ 1778487 w 2756498"/>
              <a:gd name="connsiteY6" fmla="*/ 246571 h 2718848"/>
              <a:gd name="connsiteX7" fmla="*/ 2080638 w 2756498"/>
              <a:gd name="connsiteY7" fmla="*/ 890626 h 2718848"/>
              <a:gd name="connsiteX8" fmla="*/ 2621326 w 2756498"/>
              <a:gd name="connsiteY8" fmla="*/ 1264337 h 2718848"/>
              <a:gd name="connsiteX9" fmla="*/ 2756498 w 2756498"/>
              <a:gd name="connsiteY9" fmla="*/ 2003808 h 2718848"/>
              <a:gd name="connsiteX10" fmla="*/ 2621326 w 2756498"/>
              <a:gd name="connsiteY10" fmla="*/ 2568351 h 2718848"/>
              <a:gd name="connsiteX11" fmla="*/ 2215809 w 2756498"/>
              <a:gd name="connsiteY11" fmla="*/ 2703524 h 2718848"/>
              <a:gd name="connsiteX12" fmla="*/ 458571 w 2756498"/>
              <a:gd name="connsiteY12" fmla="*/ 2679669 h 2718848"/>
              <a:gd name="connsiteX0" fmla="*/ 469406 w 2767333"/>
              <a:gd name="connsiteY0" fmla="*/ 2679672 h 2718851"/>
              <a:gd name="connsiteX1" fmla="*/ 71841 w 2767333"/>
              <a:gd name="connsiteY1" fmla="*/ 2290058 h 2718851"/>
              <a:gd name="connsiteX2" fmla="*/ 79792 w 2767333"/>
              <a:gd name="connsiteY2" fmla="*/ 1661905 h 2718851"/>
              <a:gd name="connsiteX3" fmla="*/ 874922 w 2767333"/>
              <a:gd name="connsiteY3" fmla="*/ 1272291 h 2718851"/>
              <a:gd name="connsiteX4" fmla="*/ 1113461 w 2767333"/>
              <a:gd name="connsiteY4" fmla="*/ 453307 h 2718851"/>
              <a:gd name="connsiteX5" fmla="*/ 1463319 w 2767333"/>
              <a:gd name="connsiteY5" fmla="*/ 84 h 2718851"/>
              <a:gd name="connsiteX6" fmla="*/ 1789322 w 2767333"/>
              <a:gd name="connsiteY6" fmla="*/ 246574 h 2718851"/>
              <a:gd name="connsiteX7" fmla="*/ 2091473 w 2767333"/>
              <a:gd name="connsiteY7" fmla="*/ 890629 h 2718851"/>
              <a:gd name="connsiteX8" fmla="*/ 2632161 w 2767333"/>
              <a:gd name="connsiteY8" fmla="*/ 1264340 h 2718851"/>
              <a:gd name="connsiteX9" fmla="*/ 2767333 w 2767333"/>
              <a:gd name="connsiteY9" fmla="*/ 2003811 h 2718851"/>
              <a:gd name="connsiteX10" fmla="*/ 2632161 w 2767333"/>
              <a:gd name="connsiteY10" fmla="*/ 2568354 h 2718851"/>
              <a:gd name="connsiteX11" fmla="*/ 2226644 w 2767333"/>
              <a:gd name="connsiteY11" fmla="*/ 2703527 h 2718851"/>
              <a:gd name="connsiteX12" fmla="*/ 469406 w 2767333"/>
              <a:gd name="connsiteY12" fmla="*/ 2679672 h 2718851"/>
              <a:gd name="connsiteX0" fmla="*/ 466117 w 2764044"/>
              <a:gd name="connsiteY0" fmla="*/ 2679670 h 2718849"/>
              <a:gd name="connsiteX1" fmla="*/ 68552 w 2764044"/>
              <a:gd name="connsiteY1" fmla="*/ 2290056 h 2718849"/>
              <a:gd name="connsiteX2" fmla="*/ 76503 w 2764044"/>
              <a:gd name="connsiteY2" fmla="*/ 1661903 h 2718849"/>
              <a:gd name="connsiteX3" fmla="*/ 823925 w 2764044"/>
              <a:gd name="connsiteY3" fmla="*/ 1224581 h 2718849"/>
              <a:gd name="connsiteX4" fmla="*/ 1110172 w 2764044"/>
              <a:gd name="connsiteY4" fmla="*/ 453305 h 2718849"/>
              <a:gd name="connsiteX5" fmla="*/ 1460030 w 2764044"/>
              <a:gd name="connsiteY5" fmla="*/ 82 h 2718849"/>
              <a:gd name="connsiteX6" fmla="*/ 1786033 w 2764044"/>
              <a:gd name="connsiteY6" fmla="*/ 246572 h 2718849"/>
              <a:gd name="connsiteX7" fmla="*/ 2088184 w 2764044"/>
              <a:gd name="connsiteY7" fmla="*/ 890627 h 2718849"/>
              <a:gd name="connsiteX8" fmla="*/ 2628872 w 2764044"/>
              <a:gd name="connsiteY8" fmla="*/ 1264338 h 2718849"/>
              <a:gd name="connsiteX9" fmla="*/ 2764044 w 2764044"/>
              <a:gd name="connsiteY9" fmla="*/ 2003809 h 2718849"/>
              <a:gd name="connsiteX10" fmla="*/ 2628872 w 2764044"/>
              <a:gd name="connsiteY10" fmla="*/ 2568352 h 2718849"/>
              <a:gd name="connsiteX11" fmla="*/ 2223355 w 2764044"/>
              <a:gd name="connsiteY11" fmla="*/ 2703525 h 2718849"/>
              <a:gd name="connsiteX12" fmla="*/ 466117 w 2764044"/>
              <a:gd name="connsiteY12" fmla="*/ 2679670 h 2718849"/>
              <a:gd name="connsiteX0" fmla="*/ 423188 w 2721115"/>
              <a:gd name="connsiteY0" fmla="*/ 2679670 h 2718849"/>
              <a:gd name="connsiteX1" fmla="*/ 25623 w 2721115"/>
              <a:gd name="connsiteY1" fmla="*/ 2290056 h 2718849"/>
              <a:gd name="connsiteX2" fmla="*/ 121038 w 2721115"/>
              <a:gd name="connsiteY2" fmla="*/ 1661903 h 2718849"/>
              <a:gd name="connsiteX3" fmla="*/ 780996 w 2721115"/>
              <a:gd name="connsiteY3" fmla="*/ 1224581 h 2718849"/>
              <a:gd name="connsiteX4" fmla="*/ 1067243 w 2721115"/>
              <a:gd name="connsiteY4" fmla="*/ 453305 h 2718849"/>
              <a:gd name="connsiteX5" fmla="*/ 1417101 w 2721115"/>
              <a:gd name="connsiteY5" fmla="*/ 82 h 2718849"/>
              <a:gd name="connsiteX6" fmla="*/ 1743104 w 2721115"/>
              <a:gd name="connsiteY6" fmla="*/ 246572 h 2718849"/>
              <a:gd name="connsiteX7" fmla="*/ 2045255 w 2721115"/>
              <a:gd name="connsiteY7" fmla="*/ 890627 h 2718849"/>
              <a:gd name="connsiteX8" fmla="*/ 2585943 w 2721115"/>
              <a:gd name="connsiteY8" fmla="*/ 1264338 h 2718849"/>
              <a:gd name="connsiteX9" fmla="*/ 2721115 w 2721115"/>
              <a:gd name="connsiteY9" fmla="*/ 2003809 h 2718849"/>
              <a:gd name="connsiteX10" fmla="*/ 2585943 w 2721115"/>
              <a:gd name="connsiteY10" fmla="*/ 2568352 h 2718849"/>
              <a:gd name="connsiteX11" fmla="*/ 2180426 w 2721115"/>
              <a:gd name="connsiteY11" fmla="*/ 2703525 h 2718849"/>
              <a:gd name="connsiteX12" fmla="*/ 423188 w 2721115"/>
              <a:gd name="connsiteY12" fmla="*/ 2679670 h 2718849"/>
              <a:gd name="connsiteX0" fmla="*/ 354867 w 2716404"/>
              <a:gd name="connsiteY0" fmla="*/ 2719426 h 2751543"/>
              <a:gd name="connsiteX1" fmla="*/ 20912 w 2716404"/>
              <a:gd name="connsiteY1" fmla="*/ 2290056 h 2751543"/>
              <a:gd name="connsiteX2" fmla="*/ 116327 w 2716404"/>
              <a:gd name="connsiteY2" fmla="*/ 1661903 h 2751543"/>
              <a:gd name="connsiteX3" fmla="*/ 776285 w 2716404"/>
              <a:gd name="connsiteY3" fmla="*/ 1224581 h 2751543"/>
              <a:gd name="connsiteX4" fmla="*/ 1062532 w 2716404"/>
              <a:gd name="connsiteY4" fmla="*/ 453305 h 2751543"/>
              <a:gd name="connsiteX5" fmla="*/ 1412390 w 2716404"/>
              <a:gd name="connsiteY5" fmla="*/ 82 h 2751543"/>
              <a:gd name="connsiteX6" fmla="*/ 1738393 w 2716404"/>
              <a:gd name="connsiteY6" fmla="*/ 246572 h 2751543"/>
              <a:gd name="connsiteX7" fmla="*/ 2040544 w 2716404"/>
              <a:gd name="connsiteY7" fmla="*/ 890627 h 2751543"/>
              <a:gd name="connsiteX8" fmla="*/ 2581232 w 2716404"/>
              <a:gd name="connsiteY8" fmla="*/ 1264338 h 2751543"/>
              <a:gd name="connsiteX9" fmla="*/ 2716404 w 2716404"/>
              <a:gd name="connsiteY9" fmla="*/ 2003809 h 2751543"/>
              <a:gd name="connsiteX10" fmla="*/ 2581232 w 2716404"/>
              <a:gd name="connsiteY10" fmla="*/ 2568352 h 2751543"/>
              <a:gd name="connsiteX11" fmla="*/ 2175715 w 2716404"/>
              <a:gd name="connsiteY11" fmla="*/ 2703525 h 2751543"/>
              <a:gd name="connsiteX12" fmla="*/ 354867 w 2716404"/>
              <a:gd name="connsiteY12" fmla="*/ 2719426 h 2751543"/>
              <a:gd name="connsiteX0" fmla="*/ 354867 w 2716404"/>
              <a:gd name="connsiteY0" fmla="*/ 2719426 h 2723372"/>
              <a:gd name="connsiteX1" fmla="*/ 20912 w 2716404"/>
              <a:gd name="connsiteY1" fmla="*/ 2290056 h 2723372"/>
              <a:gd name="connsiteX2" fmla="*/ 116327 w 2716404"/>
              <a:gd name="connsiteY2" fmla="*/ 1661903 h 2723372"/>
              <a:gd name="connsiteX3" fmla="*/ 776285 w 2716404"/>
              <a:gd name="connsiteY3" fmla="*/ 1224581 h 2723372"/>
              <a:gd name="connsiteX4" fmla="*/ 1062532 w 2716404"/>
              <a:gd name="connsiteY4" fmla="*/ 453305 h 2723372"/>
              <a:gd name="connsiteX5" fmla="*/ 1412390 w 2716404"/>
              <a:gd name="connsiteY5" fmla="*/ 82 h 2723372"/>
              <a:gd name="connsiteX6" fmla="*/ 1738393 w 2716404"/>
              <a:gd name="connsiteY6" fmla="*/ 246572 h 2723372"/>
              <a:gd name="connsiteX7" fmla="*/ 2040544 w 2716404"/>
              <a:gd name="connsiteY7" fmla="*/ 890627 h 2723372"/>
              <a:gd name="connsiteX8" fmla="*/ 2581232 w 2716404"/>
              <a:gd name="connsiteY8" fmla="*/ 1264338 h 2723372"/>
              <a:gd name="connsiteX9" fmla="*/ 2716404 w 2716404"/>
              <a:gd name="connsiteY9" fmla="*/ 2003809 h 2723372"/>
              <a:gd name="connsiteX10" fmla="*/ 2581232 w 2716404"/>
              <a:gd name="connsiteY10" fmla="*/ 2568352 h 2723372"/>
              <a:gd name="connsiteX11" fmla="*/ 2175715 w 2716404"/>
              <a:gd name="connsiteY11" fmla="*/ 2703525 h 2723372"/>
              <a:gd name="connsiteX12" fmla="*/ 354867 w 2716404"/>
              <a:gd name="connsiteY12" fmla="*/ 2719426 h 2723372"/>
              <a:gd name="connsiteX0" fmla="*/ 312166 w 2713459"/>
              <a:gd name="connsiteY0" fmla="*/ 2727377 h 2729620"/>
              <a:gd name="connsiteX1" fmla="*/ 17967 w 2713459"/>
              <a:gd name="connsiteY1" fmla="*/ 2290056 h 2729620"/>
              <a:gd name="connsiteX2" fmla="*/ 113382 w 2713459"/>
              <a:gd name="connsiteY2" fmla="*/ 1661903 h 2729620"/>
              <a:gd name="connsiteX3" fmla="*/ 773340 w 2713459"/>
              <a:gd name="connsiteY3" fmla="*/ 1224581 h 2729620"/>
              <a:gd name="connsiteX4" fmla="*/ 1059587 w 2713459"/>
              <a:gd name="connsiteY4" fmla="*/ 453305 h 2729620"/>
              <a:gd name="connsiteX5" fmla="*/ 1409445 w 2713459"/>
              <a:gd name="connsiteY5" fmla="*/ 82 h 2729620"/>
              <a:gd name="connsiteX6" fmla="*/ 1735448 w 2713459"/>
              <a:gd name="connsiteY6" fmla="*/ 246572 h 2729620"/>
              <a:gd name="connsiteX7" fmla="*/ 2037599 w 2713459"/>
              <a:gd name="connsiteY7" fmla="*/ 890627 h 2729620"/>
              <a:gd name="connsiteX8" fmla="*/ 2578287 w 2713459"/>
              <a:gd name="connsiteY8" fmla="*/ 1264338 h 2729620"/>
              <a:gd name="connsiteX9" fmla="*/ 2713459 w 2713459"/>
              <a:gd name="connsiteY9" fmla="*/ 2003809 h 2729620"/>
              <a:gd name="connsiteX10" fmla="*/ 2578287 w 2713459"/>
              <a:gd name="connsiteY10" fmla="*/ 2568352 h 2729620"/>
              <a:gd name="connsiteX11" fmla="*/ 2172770 w 2713459"/>
              <a:gd name="connsiteY11" fmla="*/ 2703525 h 2729620"/>
              <a:gd name="connsiteX12" fmla="*/ 312166 w 2713459"/>
              <a:gd name="connsiteY12" fmla="*/ 2727377 h 2729620"/>
              <a:gd name="connsiteX0" fmla="*/ 298210 w 2699503"/>
              <a:gd name="connsiteY0" fmla="*/ 2727377 h 2729620"/>
              <a:gd name="connsiteX1" fmla="*/ 4011 w 2699503"/>
              <a:gd name="connsiteY1" fmla="*/ 2290056 h 2729620"/>
              <a:gd name="connsiteX2" fmla="*/ 99426 w 2699503"/>
              <a:gd name="connsiteY2" fmla="*/ 1661903 h 2729620"/>
              <a:gd name="connsiteX3" fmla="*/ 759384 w 2699503"/>
              <a:gd name="connsiteY3" fmla="*/ 1224581 h 2729620"/>
              <a:gd name="connsiteX4" fmla="*/ 1045631 w 2699503"/>
              <a:gd name="connsiteY4" fmla="*/ 453305 h 2729620"/>
              <a:gd name="connsiteX5" fmla="*/ 1395489 w 2699503"/>
              <a:gd name="connsiteY5" fmla="*/ 82 h 2729620"/>
              <a:gd name="connsiteX6" fmla="*/ 1721492 w 2699503"/>
              <a:gd name="connsiteY6" fmla="*/ 246572 h 2729620"/>
              <a:gd name="connsiteX7" fmla="*/ 2023643 w 2699503"/>
              <a:gd name="connsiteY7" fmla="*/ 890627 h 2729620"/>
              <a:gd name="connsiteX8" fmla="*/ 2564331 w 2699503"/>
              <a:gd name="connsiteY8" fmla="*/ 1264338 h 2729620"/>
              <a:gd name="connsiteX9" fmla="*/ 2699503 w 2699503"/>
              <a:gd name="connsiteY9" fmla="*/ 2003809 h 2729620"/>
              <a:gd name="connsiteX10" fmla="*/ 2564331 w 2699503"/>
              <a:gd name="connsiteY10" fmla="*/ 2568352 h 2729620"/>
              <a:gd name="connsiteX11" fmla="*/ 2158814 w 2699503"/>
              <a:gd name="connsiteY11" fmla="*/ 2703525 h 2729620"/>
              <a:gd name="connsiteX12" fmla="*/ 298210 w 2699503"/>
              <a:gd name="connsiteY12" fmla="*/ 2727377 h 2729620"/>
              <a:gd name="connsiteX0" fmla="*/ 298210 w 2616906"/>
              <a:gd name="connsiteY0" fmla="*/ 2727377 h 2729620"/>
              <a:gd name="connsiteX1" fmla="*/ 4011 w 2616906"/>
              <a:gd name="connsiteY1" fmla="*/ 2290056 h 2729620"/>
              <a:gd name="connsiteX2" fmla="*/ 99426 w 2616906"/>
              <a:gd name="connsiteY2" fmla="*/ 1661903 h 2729620"/>
              <a:gd name="connsiteX3" fmla="*/ 759384 w 2616906"/>
              <a:gd name="connsiteY3" fmla="*/ 1224581 h 2729620"/>
              <a:gd name="connsiteX4" fmla="*/ 1045631 w 2616906"/>
              <a:gd name="connsiteY4" fmla="*/ 453305 h 2729620"/>
              <a:gd name="connsiteX5" fmla="*/ 1395489 w 2616906"/>
              <a:gd name="connsiteY5" fmla="*/ 82 h 2729620"/>
              <a:gd name="connsiteX6" fmla="*/ 1721492 w 2616906"/>
              <a:gd name="connsiteY6" fmla="*/ 246572 h 2729620"/>
              <a:gd name="connsiteX7" fmla="*/ 2023643 w 2616906"/>
              <a:gd name="connsiteY7" fmla="*/ 890627 h 2729620"/>
              <a:gd name="connsiteX8" fmla="*/ 2564331 w 2616906"/>
              <a:gd name="connsiteY8" fmla="*/ 1264338 h 2729620"/>
              <a:gd name="connsiteX9" fmla="*/ 2596136 w 2616906"/>
              <a:gd name="connsiteY9" fmla="*/ 2019711 h 2729620"/>
              <a:gd name="connsiteX10" fmla="*/ 2564331 w 2616906"/>
              <a:gd name="connsiteY10" fmla="*/ 2568352 h 2729620"/>
              <a:gd name="connsiteX11" fmla="*/ 2158814 w 2616906"/>
              <a:gd name="connsiteY11" fmla="*/ 2703525 h 2729620"/>
              <a:gd name="connsiteX12" fmla="*/ 298210 w 2616906"/>
              <a:gd name="connsiteY12" fmla="*/ 2727377 h 2729620"/>
              <a:gd name="connsiteX0" fmla="*/ 298210 w 2611852"/>
              <a:gd name="connsiteY0" fmla="*/ 2727377 h 2729620"/>
              <a:gd name="connsiteX1" fmla="*/ 4011 w 2611852"/>
              <a:gd name="connsiteY1" fmla="*/ 2290056 h 2729620"/>
              <a:gd name="connsiteX2" fmla="*/ 99426 w 2611852"/>
              <a:gd name="connsiteY2" fmla="*/ 1661903 h 2729620"/>
              <a:gd name="connsiteX3" fmla="*/ 759384 w 2611852"/>
              <a:gd name="connsiteY3" fmla="*/ 1224581 h 2729620"/>
              <a:gd name="connsiteX4" fmla="*/ 1045631 w 2611852"/>
              <a:gd name="connsiteY4" fmla="*/ 453305 h 2729620"/>
              <a:gd name="connsiteX5" fmla="*/ 1395489 w 2611852"/>
              <a:gd name="connsiteY5" fmla="*/ 82 h 2729620"/>
              <a:gd name="connsiteX6" fmla="*/ 1721492 w 2611852"/>
              <a:gd name="connsiteY6" fmla="*/ 246572 h 2729620"/>
              <a:gd name="connsiteX7" fmla="*/ 2023643 w 2611852"/>
              <a:gd name="connsiteY7" fmla="*/ 890627 h 2729620"/>
              <a:gd name="connsiteX8" fmla="*/ 2413256 w 2611852"/>
              <a:gd name="connsiteY8" fmla="*/ 1327948 h 2729620"/>
              <a:gd name="connsiteX9" fmla="*/ 2596136 w 2611852"/>
              <a:gd name="connsiteY9" fmla="*/ 2019711 h 2729620"/>
              <a:gd name="connsiteX10" fmla="*/ 2564331 w 2611852"/>
              <a:gd name="connsiteY10" fmla="*/ 2568352 h 2729620"/>
              <a:gd name="connsiteX11" fmla="*/ 2158814 w 2611852"/>
              <a:gd name="connsiteY11" fmla="*/ 2703525 h 2729620"/>
              <a:gd name="connsiteX12" fmla="*/ 298210 w 2611852"/>
              <a:gd name="connsiteY12" fmla="*/ 2727377 h 2729620"/>
              <a:gd name="connsiteX0" fmla="*/ 298210 w 2766874"/>
              <a:gd name="connsiteY0" fmla="*/ 2727377 h 2732293"/>
              <a:gd name="connsiteX1" fmla="*/ 4011 w 2766874"/>
              <a:gd name="connsiteY1" fmla="*/ 2290056 h 2732293"/>
              <a:gd name="connsiteX2" fmla="*/ 99426 w 2766874"/>
              <a:gd name="connsiteY2" fmla="*/ 1661903 h 2732293"/>
              <a:gd name="connsiteX3" fmla="*/ 759384 w 2766874"/>
              <a:gd name="connsiteY3" fmla="*/ 1224581 h 2732293"/>
              <a:gd name="connsiteX4" fmla="*/ 1045631 w 2766874"/>
              <a:gd name="connsiteY4" fmla="*/ 453305 h 2732293"/>
              <a:gd name="connsiteX5" fmla="*/ 1395489 w 2766874"/>
              <a:gd name="connsiteY5" fmla="*/ 82 h 2732293"/>
              <a:gd name="connsiteX6" fmla="*/ 1721492 w 2766874"/>
              <a:gd name="connsiteY6" fmla="*/ 246572 h 2732293"/>
              <a:gd name="connsiteX7" fmla="*/ 2023643 w 2766874"/>
              <a:gd name="connsiteY7" fmla="*/ 890627 h 2732293"/>
              <a:gd name="connsiteX8" fmla="*/ 2413256 w 2766874"/>
              <a:gd name="connsiteY8" fmla="*/ 1327948 h 2732293"/>
              <a:gd name="connsiteX9" fmla="*/ 2596136 w 2766874"/>
              <a:gd name="connsiteY9" fmla="*/ 2019711 h 2732293"/>
              <a:gd name="connsiteX10" fmla="*/ 2755162 w 2766874"/>
              <a:gd name="connsiteY10" fmla="*/ 2679670 h 2732293"/>
              <a:gd name="connsiteX11" fmla="*/ 2158814 w 2766874"/>
              <a:gd name="connsiteY11" fmla="*/ 2703525 h 2732293"/>
              <a:gd name="connsiteX12" fmla="*/ 298210 w 2766874"/>
              <a:gd name="connsiteY12" fmla="*/ 2727377 h 2732293"/>
              <a:gd name="connsiteX0" fmla="*/ 298210 w 2769045"/>
              <a:gd name="connsiteY0" fmla="*/ 2727377 h 2732293"/>
              <a:gd name="connsiteX1" fmla="*/ 4011 w 2769045"/>
              <a:gd name="connsiteY1" fmla="*/ 2290056 h 2732293"/>
              <a:gd name="connsiteX2" fmla="*/ 99426 w 2769045"/>
              <a:gd name="connsiteY2" fmla="*/ 1661903 h 2732293"/>
              <a:gd name="connsiteX3" fmla="*/ 759384 w 2769045"/>
              <a:gd name="connsiteY3" fmla="*/ 1224581 h 2732293"/>
              <a:gd name="connsiteX4" fmla="*/ 1045631 w 2769045"/>
              <a:gd name="connsiteY4" fmla="*/ 453305 h 2732293"/>
              <a:gd name="connsiteX5" fmla="*/ 1395489 w 2769045"/>
              <a:gd name="connsiteY5" fmla="*/ 82 h 2732293"/>
              <a:gd name="connsiteX6" fmla="*/ 1721492 w 2769045"/>
              <a:gd name="connsiteY6" fmla="*/ 246572 h 2732293"/>
              <a:gd name="connsiteX7" fmla="*/ 2023643 w 2769045"/>
              <a:gd name="connsiteY7" fmla="*/ 890627 h 2732293"/>
              <a:gd name="connsiteX8" fmla="*/ 2413256 w 2769045"/>
              <a:gd name="connsiteY8" fmla="*/ 1327948 h 2732293"/>
              <a:gd name="connsiteX9" fmla="*/ 2627942 w 2769045"/>
              <a:gd name="connsiteY9" fmla="*/ 2019711 h 2732293"/>
              <a:gd name="connsiteX10" fmla="*/ 2755162 w 2769045"/>
              <a:gd name="connsiteY10" fmla="*/ 2679670 h 2732293"/>
              <a:gd name="connsiteX11" fmla="*/ 2158814 w 2769045"/>
              <a:gd name="connsiteY11" fmla="*/ 2703525 h 2732293"/>
              <a:gd name="connsiteX12" fmla="*/ 298210 w 2769045"/>
              <a:gd name="connsiteY12" fmla="*/ 2727377 h 2732293"/>
              <a:gd name="connsiteX0" fmla="*/ 298210 w 2769559"/>
              <a:gd name="connsiteY0" fmla="*/ 2727377 h 2732293"/>
              <a:gd name="connsiteX1" fmla="*/ 4011 w 2769559"/>
              <a:gd name="connsiteY1" fmla="*/ 2290056 h 2732293"/>
              <a:gd name="connsiteX2" fmla="*/ 99426 w 2769559"/>
              <a:gd name="connsiteY2" fmla="*/ 1661903 h 2732293"/>
              <a:gd name="connsiteX3" fmla="*/ 759384 w 2769559"/>
              <a:gd name="connsiteY3" fmla="*/ 1224581 h 2732293"/>
              <a:gd name="connsiteX4" fmla="*/ 1045631 w 2769559"/>
              <a:gd name="connsiteY4" fmla="*/ 453305 h 2732293"/>
              <a:gd name="connsiteX5" fmla="*/ 1395489 w 2769559"/>
              <a:gd name="connsiteY5" fmla="*/ 82 h 2732293"/>
              <a:gd name="connsiteX6" fmla="*/ 1721492 w 2769559"/>
              <a:gd name="connsiteY6" fmla="*/ 246572 h 2732293"/>
              <a:gd name="connsiteX7" fmla="*/ 2023643 w 2769559"/>
              <a:gd name="connsiteY7" fmla="*/ 890627 h 2732293"/>
              <a:gd name="connsiteX8" fmla="*/ 2373500 w 2769559"/>
              <a:gd name="connsiteY8" fmla="*/ 1351802 h 2732293"/>
              <a:gd name="connsiteX9" fmla="*/ 2627942 w 2769559"/>
              <a:gd name="connsiteY9" fmla="*/ 2019711 h 2732293"/>
              <a:gd name="connsiteX10" fmla="*/ 2755162 w 2769559"/>
              <a:gd name="connsiteY10" fmla="*/ 2679670 h 2732293"/>
              <a:gd name="connsiteX11" fmla="*/ 2158814 w 2769559"/>
              <a:gd name="connsiteY11" fmla="*/ 2703525 h 2732293"/>
              <a:gd name="connsiteX12" fmla="*/ 298210 w 2769559"/>
              <a:gd name="connsiteY12" fmla="*/ 2727377 h 2732293"/>
              <a:gd name="connsiteX0" fmla="*/ 298033 w 2769382"/>
              <a:gd name="connsiteY0" fmla="*/ 2727377 h 2759771"/>
              <a:gd name="connsiteX1" fmla="*/ 3834 w 2769382"/>
              <a:gd name="connsiteY1" fmla="*/ 2290056 h 2759771"/>
              <a:gd name="connsiteX2" fmla="*/ 99249 w 2769382"/>
              <a:gd name="connsiteY2" fmla="*/ 1661903 h 2759771"/>
              <a:gd name="connsiteX3" fmla="*/ 759207 w 2769382"/>
              <a:gd name="connsiteY3" fmla="*/ 1224581 h 2759771"/>
              <a:gd name="connsiteX4" fmla="*/ 1045454 w 2769382"/>
              <a:gd name="connsiteY4" fmla="*/ 453305 h 2759771"/>
              <a:gd name="connsiteX5" fmla="*/ 1395312 w 2769382"/>
              <a:gd name="connsiteY5" fmla="*/ 82 h 2759771"/>
              <a:gd name="connsiteX6" fmla="*/ 1721315 w 2769382"/>
              <a:gd name="connsiteY6" fmla="*/ 246572 h 2759771"/>
              <a:gd name="connsiteX7" fmla="*/ 2023466 w 2769382"/>
              <a:gd name="connsiteY7" fmla="*/ 890627 h 2759771"/>
              <a:gd name="connsiteX8" fmla="*/ 2373323 w 2769382"/>
              <a:gd name="connsiteY8" fmla="*/ 1351802 h 2759771"/>
              <a:gd name="connsiteX9" fmla="*/ 2627765 w 2769382"/>
              <a:gd name="connsiteY9" fmla="*/ 2019711 h 2759771"/>
              <a:gd name="connsiteX10" fmla="*/ 2754985 w 2769382"/>
              <a:gd name="connsiteY10" fmla="*/ 2679670 h 2759771"/>
              <a:gd name="connsiteX11" fmla="*/ 2142734 w 2769382"/>
              <a:gd name="connsiteY11" fmla="*/ 2727379 h 2759771"/>
              <a:gd name="connsiteX12" fmla="*/ 298033 w 2769382"/>
              <a:gd name="connsiteY12" fmla="*/ 2727377 h 2759771"/>
              <a:gd name="connsiteX0" fmla="*/ 322279 w 2793628"/>
              <a:gd name="connsiteY0" fmla="*/ 2727377 h 2773038"/>
              <a:gd name="connsiteX1" fmla="*/ 28080 w 2793628"/>
              <a:gd name="connsiteY1" fmla="*/ 2290056 h 2773038"/>
              <a:gd name="connsiteX2" fmla="*/ 123495 w 2793628"/>
              <a:gd name="connsiteY2" fmla="*/ 1661903 h 2773038"/>
              <a:gd name="connsiteX3" fmla="*/ 783453 w 2793628"/>
              <a:gd name="connsiteY3" fmla="*/ 1224581 h 2773038"/>
              <a:gd name="connsiteX4" fmla="*/ 1069700 w 2793628"/>
              <a:gd name="connsiteY4" fmla="*/ 453305 h 2773038"/>
              <a:gd name="connsiteX5" fmla="*/ 1419558 w 2793628"/>
              <a:gd name="connsiteY5" fmla="*/ 82 h 2773038"/>
              <a:gd name="connsiteX6" fmla="*/ 1745561 w 2793628"/>
              <a:gd name="connsiteY6" fmla="*/ 246572 h 2773038"/>
              <a:gd name="connsiteX7" fmla="*/ 2047712 w 2793628"/>
              <a:gd name="connsiteY7" fmla="*/ 890627 h 2773038"/>
              <a:gd name="connsiteX8" fmla="*/ 2397569 w 2793628"/>
              <a:gd name="connsiteY8" fmla="*/ 1351802 h 2773038"/>
              <a:gd name="connsiteX9" fmla="*/ 2652011 w 2793628"/>
              <a:gd name="connsiteY9" fmla="*/ 2019711 h 2773038"/>
              <a:gd name="connsiteX10" fmla="*/ 2779231 w 2793628"/>
              <a:gd name="connsiteY10" fmla="*/ 2679670 h 2773038"/>
              <a:gd name="connsiteX11" fmla="*/ 322279 w 2793628"/>
              <a:gd name="connsiteY11" fmla="*/ 2727377 h 2773038"/>
              <a:gd name="connsiteX0" fmla="*/ 335038 w 2806387"/>
              <a:gd name="connsiteY0" fmla="*/ 2727377 h 2751356"/>
              <a:gd name="connsiteX1" fmla="*/ 40839 w 2806387"/>
              <a:gd name="connsiteY1" fmla="*/ 2290056 h 2751356"/>
              <a:gd name="connsiteX2" fmla="*/ 136254 w 2806387"/>
              <a:gd name="connsiteY2" fmla="*/ 1661903 h 2751356"/>
              <a:gd name="connsiteX3" fmla="*/ 796212 w 2806387"/>
              <a:gd name="connsiteY3" fmla="*/ 1224581 h 2751356"/>
              <a:gd name="connsiteX4" fmla="*/ 1082459 w 2806387"/>
              <a:gd name="connsiteY4" fmla="*/ 453305 h 2751356"/>
              <a:gd name="connsiteX5" fmla="*/ 1432317 w 2806387"/>
              <a:gd name="connsiteY5" fmla="*/ 82 h 2751356"/>
              <a:gd name="connsiteX6" fmla="*/ 1758320 w 2806387"/>
              <a:gd name="connsiteY6" fmla="*/ 246572 h 2751356"/>
              <a:gd name="connsiteX7" fmla="*/ 2060471 w 2806387"/>
              <a:gd name="connsiteY7" fmla="*/ 890627 h 2751356"/>
              <a:gd name="connsiteX8" fmla="*/ 2410328 w 2806387"/>
              <a:gd name="connsiteY8" fmla="*/ 1351802 h 2751356"/>
              <a:gd name="connsiteX9" fmla="*/ 2664770 w 2806387"/>
              <a:gd name="connsiteY9" fmla="*/ 2019711 h 2751356"/>
              <a:gd name="connsiteX10" fmla="*/ 2791990 w 2806387"/>
              <a:gd name="connsiteY10" fmla="*/ 2679670 h 2751356"/>
              <a:gd name="connsiteX11" fmla="*/ 335038 w 2806387"/>
              <a:gd name="connsiteY11" fmla="*/ 2727377 h 2751356"/>
              <a:gd name="connsiteX0" fmla="*/ 344571 w 2815920"/>
              <a:gd name="connsiteY0" fmla="*/ 2727377 h 2773586"/>
              <a:gd name="connsiteX1" fmla="*/ 18566 w 2815920"/>
              <a:gd name="connsiteY1" fmla="*/ 2282105 h 2773586"/>
              <a:gd name="connsiteX2" fmla="*/ 145787 w 2815920"/>
              <a:gd name="connsiteY2" fmla="*/ 1661903 h 2773586"/>
              <a:gd name="connsiteX3" fmla="*/ 805745 w 2815920"/>
              <a:gd name="connsiteY3" fmla="*/ 1224581 h 2773586"/>
              <a:gd name="connsiteX4" fmla="*/ 1091992 w 2815920"/>
              <a:gd name="connsiteY4" fmla="*/ 453305 h 2773586"/>
              <a:gd name="connsiteX5" fmla="*/ 1441850 w 2815920"/>
              <a:gd name="connsiteY5" fmla="*/ 82 h 2773586"/>
              <a:gd name="connsiteX6" fmla="*/ 1767853 w 2815920"/>
              <a:gd name="connsiteY6" fmla="*/ 246572 h 2773586"/>
              <a:gd name="connsiteX7" fmla="*/ 2070004 w 2815920"/>
              <a:gd name="connsiteY7" fmla="*/ 890627 h 2773586"/>
              <a:gd name="connsiteX8" fmla="*/ 2419861 w 2815920"/>
              <a:gd name="connsiteY8" fmla="*/ 1351802 h 2773586"/>
              <a:gd name="connsiteX9" fmla="*/ 2674303 w 2815920"/>
              <a:gd name="connsiteY9" fmla="*/ 2019711 h 2773586"/>
              <a:gd name="connsiteX10" fmla="*/ 2801523 w 2815920"/>
              <a:gd name="connsiteY10" fmla="*/ 2679670 h 2773586"/>
              <a:gd name="connsiteX11" fmla="*/ 344571 w 2815920"/>
              <a:gd name="connsiteY11" fmla="*/ 2727377 h 2773586"/>
              <a:gd name="connsiteX0" fmla="*/ 344571 w 2815920"/>
              <a:gd name="connsiteY0" fmla="*/ 2727377 h 2755059"/>
              <a:gd name="connsiteX1" fmla="*/ 18566 w 2815920"/>
              <a:gd name="connsiteY1" fmla="*/ 2282105 h 2755059"/>
              <a:gd name="connsiteX2" fmla="*/ 145787 w 2815920"/>
              <a:gd name="connsiteY2" fmla="*/ 1661903 h 2755059"/>
              <a:gd name="connsiteX3" fmla="*/ 805745 w 2815920"/>
              <a:gd name="connsiteY3" fmla="*/ 1224581 h 2755059"/>
              <a:gd name="connsiteX4" fmla="*/ 1091992 w 2815920"/>
              <a:gd name="connsiteY4" fmla="*/ 453305 h 2755059"/>
              <a:gd name="connsiteX5" fmla="*/ 1441850 w 2815920"/>
              <a:gd name="connsiteY5" fmla="*/ 82 h 2755059"/>
              <a:gd name="connsiteX6" fmla="*/ 1767853 w 2815920"/>
              <a:gd name="connsiteY6" fmla="*/ 246572 h 2755059"/>
              <a:gd name="connsiteX7" fmla="*/ 2070004 w 2815920"/>
              <a:gd name="connsiteY7" fmla="*/ 890627 h 2755059"/>
              <a:gd name="connsiteX8" fmla="*/ 2419861 w 2815920"/>
              <a:gd name="connsiteY8" fmla="*/ 1351802 h 2755059"/>
              <a:gd name="connsiteX9" fmla="*/ 2674303 w 2815920"/>
              <a:gd name="connsiteY9" fmla="*/ 2019711 h 2755059"/>
              <a:gd name="connsiteX10" fmla="*/ 2801523 w 2815920"/>
              <a:gd name="connsiteY10" fmla="*/ 2679670 h 2755059"/>
              <a:gd name="connsiteX11" fmla="*/ 344571 w 2815920"/>
              <a:gd name="connsiteY11" fmla="*/ 2727377 h 2755059"/>
              <a:gd name="connsiteX0" fmla="*/ 344571 w 2828097"/>
              <a:gd name="connsiteY0" fmla="*/ 2727377 h 2755059"/>
              <a:gd name="connsiteX1" fmla="*/ 18566 w 2828097"/>
              <a:gd name="connsiteY1" fmla="*/ 2282105 h 2755059"/>
              <a:gd name="connsiteX2" fmla="*/ 145787 w 2828097"/>
              <a:gd name="connsiteY2" fmla="*/ 1661903 h 2755059"/>
              <a:gd name="connsiteX3" fmla="*/ 805745 w 2828097"/>
              <a:gd name="connsiteY3" fmla="*/ 1224581 h 2755059"/>
              <a:gd name="connsiteX4" fmla="*/ 1091992 w 2828097"/>
              <a:gd name="connsiteY4" fmla="*/ 453305 h 2755059"/>
              <a:gd name="connsiteX5" fmla="*/ 1441850 w 2828097"/>
              <a:gd name="connsiteY5" fmla="*/ 82 h 2755059"/>
              <a:gd name="connsiteX6" fmla="*/ 1767853 w 2828097"/>
              <a:gd name="connsiteY6" fmla="*/ 246572 h 2755059"/>
              <a:gd name="connsiteX7" fmla="*/ 2070004 w 2828097"/>
              <a:gd name="connsiteY7" fmla="*/ 890627 h 2755059"/>
              <a:gd name="connsiteX8" fmla="*/ 2419861 w 2828097"/>
              <a:gd name="connsiteY8" fmla="*/ 1351802 h 2755059"/>
              <a:gd name="connsiteX9" fmla="*/ 2674303 w 2828097"/>
              <a:gd name="connsiteY9" fmla="*/ 2019711 h 2755059"/>
              <a:gd name="connsiteX10" fmla="*/ 2801523 w 2828097"/>
              <a:gd name="connsiteY10" fmla="*/ 2679670 h 2755059"/>
              <a:gd name="connsiteX11" fmla="*/ 344571 w 2828097"/>
              <a:gd name="connsiteY11" fmla="*/ 2727377 h 2755059"/>
              <a:gd name="connsiteX0" fmla="*/ 344226 w 2820624"/>
              <a:gd name="connsiteY0" fmla="*/ 2727377 h 2762946"/>
              <a:gd name="connsiteX1" fmla="*/ 18221 w 2820624"/>
              <a:gd name="connsiteY1" fmla="*/ 2282105 h 2762946"/>
              <a:gd name="connsiteX2" fmla="*/ 145442 w 2820624"/>
              <a:gd name="connsiteY2" fmla="*/ 1661903 h 2762946"/>
              <a:gd name="connsiteX3" fmla="*/ 805400 w 2820624"/>
              <a:gd name="connsiteY3" fmla="*/ 1224581 h 2762946"/>
              <a:gd name="connsiteX4" fmla="*/ 1091647 w 2820624"/>
              <a:gd name="connsiteY4" fmla="*/ 453305 h 2762946"/>
              <a:gd name="connsiteX5" fmla="*/ 1441505 w 2820624"/>
              <a:gd name="connsiteY5" fmla="*/ 82 h 2762946"/>
              <a:gd name="connsiteX6" fmla="*/ 1767508 w 2820624"/>
              <a:gd name="connsiteY6" fmla="*/ 246572 h 2762946"/>
              <a:gd name="connsiteX7" fmla="*/ 2069659 w 2820624"/>
              <a:gd name="connsiteY7" fmla="*/ 890627 h 2762946"/>
              <a:gd name="connsiteX8" fmla="*/ 2419516 w 2820624"/>
              <a:gd name="connsiteY8" fmla="*/ 1351802 h 2762946"/>
              <a:gd name="connsiteX9" fmla="*/ 2673958 w 2820624"/>
              <a:gd name="connsiteY9" fmla="*/ 2019711 h 2762946"/>
              <a:gd name="connsiteX10" fmla="*/ 2793226 w 2820624"/>
              <a:gd name="connsiteY10" fmla="*/ 2703524 h 2762946"/>
              <a:gd name="connsiteX11" fmla="*/ 344226 w 2820624"/>
              <a:gd name="connsiteY11" fmla="*/ 2727377 h 2762946"/>
              <a:gd name="connsiteX0" fmla="*/ 344226 w 2820624"/>
              <a:gd name="connsiteY0" fmla="*/ 2727377 h 2749832"/>
              <a:gd name="connsiteX1" fmla="*/ 18221 w 2820624"/>
              <a:gd name="connsiteY1" fmla="*/ 2282105 h 2749832"/>
              <a:gd name="connsiteX2" fmla="*/ 145442 w 2820624"/>
              <a:gd name="connsiteY2" fmla="*/ 1661903 h 2749832"/>
              <a:gd name="connsiteX3" fmla="*/ 805400 w 2820624"/>
              <a:gd name="connsiteY3" fmla="*/ 1224581 h 2749832"/>
              <a:gd name="connsiteX4" fmla="*/ 1091647 w 2820624"/>
              <a:gd name="connsiteY4" fmla="*/ 453305 h 2749832"/>
              <a:gd name="connsiteX5" fmla="*/ 1441505 w 2820624"/>
              <a:gd name="connsiteY5" fmla="*/ 82 h 2749832"/>
              <a:gd name="connsiteX6" fmla="*/ 1767508 w 2820624"/>
              <a:gd name="connsiteY6" fmla="*/ 246572 h 2749832"/>
              <a:gd name="connsiteX7" fmla="*/ 2069659 w 2820624"/>
              <a:gd name="connsiteY7" fmla="*/ 890627 h 2749832"/>
              <a:gd name="connsiteX8" fmla="*/ 2419516 w 2820624"/>
              <a:gd name="connsiteY8" fmla="*/ 1351802 h 2749832"/>
              <a:gd name="connsiteX9" fmla="*/ 2673958 w 2820624"/>
              <a:gd name="connsiteY9" fmla="*/ 2019711 h 2749832"/>
              <a:gd name="connsiteX10" fmla="*/ 2793226 w 2820624"/>
              <a:gd name="connsiteY10" fmla="*/ 2703524 h 2749832"/>
              <a:gd name="connsiteX11" fmla="*/ 344226 w 2820624"/>
              <a:gd name="connsiteY11" fmla="*/ 2727377 h 2749832"/>
              <a:gd name="connsiteX0" fmla="*/ 344226 w 2820624"/>
              <a:gd name="connsiteY0" fmla="*/ 2727377 h 2754524"/>
              <a:gd name="connsiteX1" fmla="*/ 18221 w 2820624"/>
              <a:gd name="connsiteY1" fmla="*/ 2282105 h 2754524"/>
              <a:gd name="connsiteX2" fmla="*/ 145442 w 2820624"/>
              <a:gd name="connsiteY2" fmla="*/ 1661903 h 2754524"/>
              <a:gd name="connsiteX3" fmla="*/ 805400 w 2820624"/>
              <a:gd name="connsiteY3" fmla="*/ 1224581 h 2754524"/>
              <a:gd name="connsiteX4" fmla="*/ 1091647 w 2820624"/>
              <a:gd name="connsiteY4" fmla="*/ 453305 h 2754524"/>
              <a:gd name="connsiteX5" fmla="*/ 1441505 w 2820624"/>
              <a:gd name="connsiteY5" fmla="*/ 82 h 2754524"/>
              <a:gd name="connsiteX6" fmla="*/ 1767508 w 2820624"/>
              <a:gd name="connsiteY6" fmla="*/ 246572 h 2754524"/>
              <a:gd name="connsiteX7" fmla="*/ 2069659 w 2820624"/>
              <a:gd name="connsiteY7" fmla="*/ 890627 h 2754524"/>
              <a:gd name="connsiteX8" fmla="*/ 2419516 w 2820624"/>
              <a:gd name="connsiteY8" fmla="*/ 1351802 h 2754524"/>
              <a:gd name="connsiteX9" fmla="*/ 2673958 w 2820624"/>
              <a:gd name="connsiteY9" fmla="*/ 2019711 h 2754524"/>
              <a:gd name="connsiteX10" fmla="*/ 2793226 w 2820624"/>
              <a:gd name="connsiteY10" fmla="*/ 2703524 h 2754524"/>
              <a:gd name="connsiteX11" fmla="*/ 344226 w 2820624"/>
              <a:gd name="connsiteY11" fmla="*/ 2727377 h 275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0624" h="2754524">
                <a:moveTo>
                  <a:pt x="344226" y="2727377"/>
                </a:moveTo>
                <a:cubicBezTo>
                  <a:pt x="-118275" y="2657141"/>
                  <a:pt x="19547" y="2459684"/>
                  <a:pt x="18221" y="2282105"/>
                </a:cubicBezTo>
                <a:cubicBezTo>
                  <a:pt x="16895" y="2104526"/>
                  <a:pt x="14246" y="1838157"/>
                  <a:pt x="145442" y="1661903"/>
                </a:cubicBezTo>
                <a:cubicBezTo>
                  <a:pt x="276639" y="1485649"/>
                  <a:pt x="647699" y="1426014"/>
                  <a:pt x="805400" y="1224581"/>
                </a:cubicBezTo>
                <a:cubicBezTo>
                  <a:pt x="963101" y="1023148"/>
                  <a:pt x="985630" y="657388"/>
                  <a:pt x="1091647" y="453305"/>
                </a:cubicBezTo>
                <a:cubicBezTo>
                  <a:pt x="1197665" y="249222"/>
                  <a:pt x="1328861" y="-5218"/>
                  <a:pt x="1441505" y="82"/>
                </a:cubicBezTo>
                <a:cubicBezTo>
                  <a:pt x="1554149" y="5382"/>
                  <a:pt x="1662816" y="98148"/>
                  <a:pt x="1767508" y="246572"/>
                </a:cubicBezTo>
                <a:cubicBezTo>
                  <a:pt x="1872200" y="394996"/>
                  <a:pt x="1960991" y="706422"/>
                  <a:pt x="2069659" y="890627"/>
                </a:cubicBezTo>
                <a:cubicBezTo>
                  <a:pt x="2178327" y="1074832"/>
                  <a:pt x="2318800" y="1163621"/>
                  <a:pt x="2419516" y="1351802"/>
                </a:cubicBezTo>
                <a:cubicBezTo>
                  <a:pt x="2520233" y="1539983"/>
                  <a:pt x="2611673" y="1794424"/>
                  <a:pt x="2673958" y="2019711"/>
                </a:cubicBezTo>
                <a:cubicBezTo>
                  <a:pt x="2736243" y="2244998"/>
                  <a:pt x="2880690" y="2667743"/>
                  <a:pt x="2793226" y="2703524"/>
                </a:cubicBezTo>
                <a:cubicBezTo>
                  <a:pt x="2373131" y="2710149"/>
                  <a:pt x="806727" y="2797614"/>
                  <a:pt x="344226" y="2727377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15072" y="4120123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Læringsmål</a:t>
            </a: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033042" y="5001648"/>
            <a:ext cx="112950" cy="112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810762" y="4132926"/>
            <a:ext cx="112950" cy="112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902122" y="4173829"/>
            <a:ext cx="112950" cy="112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020104" y="5001648"/>
            <a:ext cx="112950" cy="112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089517" y="3650516"/>
            <a:ext cx="112950" cy="112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683546" y="3032958"/>
            <a:ext cx="112950" cy="112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524911" y="4513424"/>
            <a:ext cx="112950" cy="112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513312" y="4045465"/>
            <a:ext cx="112950" cy="112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567583" y="4585114"/>
            <a:ext cx="112950" cy="112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441753" y="4624828"/>
            <a:ext cx="112950" cy="112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285563" y="3780500"/>
            <a:ext cx="112950" cy="112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7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879" y="569491"/>
            <a:ext cx="8147753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b="1" smtClean="0"/>
              <a:t>Hvordan avdekke lav validitet?</a:t>
            </a:r>
          </a:p>
          <a:p>
            <a:pPr marL="342900" indent="-342900"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smtClean="0"/>
              <a:t>Primært en faglig vurdering</a:t>
            </a:r>
            <a:endParaRPr lang="nb-NO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smtClean="0"/>
              <a:t>Fordelingen av score på enkeltspørsmål kan gi «mistanker»:</a:t>
            </a:r>
            <a:br>
              <a:rPr lang="nb-NO" sz="2000" smtClean="0"/>
            </a:br>
            <a:r>
              <a:rPr lang="nb-NO" sz="2000" smtClean="0"/>
              <a:t>- overvekt av høy score   </a:t>
            </a:r>
            <a:r>
              <a:rPr lang="en-US" sz="2000" smtClean="0">
                <a:latin typeface="Wingdings 3" panose="05040102010807070707" pitchFamily="18" charset="2"/>
              </a:rPr>
              <a:t>ª</a:t>
            </a:r>
            <a:r>
              <a:rPr lang="nb-NO" sz="2000" smtClean="0"/>
              <a:t> overvekt av enkle faktaspørsmål?</a:t>
            </a:r>
            <a:br>
              <a:rPr lang="nb-NO" sz="2000" smtClean="0"/>
            </a:br>
            <a:r>
              <a:rPr lang="nb-NO" sz="2000" smtClean="0"/>
              <a:t>- overvekt av lav score     </a:t>
            </a:r>
            <a:r>
              <a:rPr lang="en-US" sz="2000" smtClean="0">
                <a:latin typeface="Wingdings 3" panose="05040102010807070707" pitchFamily="18" charset="2"/>
              </a:rPr>
              <a:t>ª</a:t>
            </a:r>
            <a:r>
              <a:rPr lang="nb-NO" sz="2000" smtClean="0"/>
              <a:t> curriculum overload?</a:t>
            </a:r>
            <a:br>
              <a:rPr lang="nb-NO" sz="2000" smtClean="0"/>
            </a:br>
            <a:r>
              <a:rPr lang="nb-NO" sz="2000" smtClean="0"/>
              <a:t>- slengere med lav score  </a:t>
            </a:r>
            <a:r>
              <a:rPr lang="en-US" sz="2000" smtClean="0">
                <a:latin typeface="Wingdings 3" panose="05040102010807070707" pitchFamily="18" charset="2"/>
              </a:rPr>
              <a:t>ª</a:t>
            </a:r>
            <a:r>
              <a:rPr lang="nb-NO" sz="2000" smtClean="0"/>
              <a:t> utenfor læringsmål, mangelfullt undervist,</a:t>
            </a:r>
            <a:br>
              <a:rPr lang="nb-NO" sz="2000" smtClean="0"/>
            </a:br>
            <a:r>
              <a:rPr lang="nb-NO" sz="2000" smtClean="0"/>
              <a:t>                                                   feil?</a:t>
            </a:r>
            <a:endParaRPr lang="nb-NO" sz="20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53" y="3596980"/>
            <a:ext cx="5056782" cy="295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67866" y="4084751"/>
            <a:ext cx="2925192" cy="2193886"/>
            <a:chOff x="1955269" y="2310399"/>
            <a:chExt cx="4409408" cy="3307047"/>
          </a:xfrm>
        </p:grpSpPr>
        <p:grpSp>
          <p:nvGrpSpPr>
            <p:cNvPr id="9" name="Group 8"/>
            <p:cNvGrpSpPr/>
            <p:nvPr/>
          </p:nvGrpSpPr>
          <p:grpSpPr>
            <a:xfrm>
              <a:off x="2492392" y="2310399"/>
              <a:ext cx="3872285" cy="2997642"/>
              <a:chOff x="2409245" y="1470991"/>
              <a:chExt cx="3872285" cy="2997642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>
                <a:off x="2409245" y="4468633"/>
                <a:ext cx="387228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2409245" y="1470991"/>
                <a:ext cx="0" cy="299764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3476837" y="5248114"/>
              <a:ext cx="1445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Faglig bredde</a:t>
              </a: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1324327" y="4044039"/>
              <a:ext cx="16312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Kognitiv dybde</a:t>
              </a:r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492393" y="2835185"/>
              <a:ext cx="368940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492393" y="3329756"/>
              <a:ext cx="368940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492393" y="3824327"/>
              <a:ext cx="368940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492393" y="4318898"/>
              <a:ext cx="368940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492393" y="4813469"/>
              <a:ext cx="368940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3077820" y="2539649"/>
              <a:ext cx="2820624" cy="2754523"/>
            </a:xfrm>
            <a:custGeom>
              <a:avLst/>
              <a:gdLst>
                <a:gd name="connsiteX0" fmla="*/ 428382 w 2742212"/>
                <a:gd name="connsiteY0" fmla="*/ 3017511 h 3046870"/>
                <a:gd name="connsiteX1" fmla="*/ 46720 w 2742212"/>
                <a:gd name="connsiteY1" fmla="*/ 2659702 h 3046870"/>
                <a:gd name="connsiteX2" fmla="*/ 30817 w 2742212"/>
                <a:gd name="connsiteY2" fmla="*/ 1888426 h 3046870"/>
                <a:gd name="connsiteX3" fmla="*/ 269356 w 2742212"/>
                <a:gd name="connsiteY3" fmla="*/ 1061490 h 3046870"/>
                <a:gd name="connsiteX4" fmla="*/ 953168 w 2742212"/>
                <a:gd name="connsiteY4" fmla="*/ 465142 h 3046870"/>
                <a:gd name="connsiteX5" fmla="*/ 1485906 w 2742212"/>
                <a:gd name="connsiteY5" fmla="*/ 3967 h 3046870"/>
                <a:gd name="connsiteX6" fmla="*/ 2122010 w 2742212"/>
                <a:gd name="connsiteY6" fmla="*/ 290214 h 3046870"/>
                <a:gd name="connsiteX7" fmla="*/ 2368501 w 2742212"/>
                <a:gd name="connsiteY7" fmla="*/ 1085344 h 3046870"/>
                <a:gd name="connsiteX8" fmla="*/ 2607040 w 2742212"/>
                <a:gd name="connsiteY8" fmla="*/ 1633984 h 3046870"/>
                <a:gd name="connsiteX9" fmla="*/ 2742212 w 2742212"/>
                <a:gd name="connsiteY9" fmla="*/ 2373455 h 3046870"/>
                <a:gd name="connsiteX10" fmla="*/ 2607040 w 2742212"/>
                <a:gd name="connsiteY10" fmla="*/ 2937998 h 3046870"/>
                <a:gd name="connsiteX11" fmla="*/ 2408257 w 2742212"/>
                <a:gd name="connsiteY11" fmla="*/ 3017511 h 3046870"/>
                <a:gd name="connsiteX12" fmla="*/ 428382 w 2742212"/>
                <a:gd name="connsiteY12" fmla="*/ 3017511 h 3046870"/>
                <a:gd name="connsiteX0" fmla="*/ 428382 w 2742212"/>
                <a:gd name="connsiteY0" fmla="*/ 2790243 h 2819602"/>
                <a:gd name="connsiteX1" fmla="*/ 46720 w 2742212"/>
                <a:gd name="connsiteY1" fmla="*/ 2432434 h 2819602"/>
                <a:gd name="connsiteX2" fmla="*/ 30817 w 2742212"/>
                <a:gd name="connsiteY2" fmla="*/ 1661158 h 2819602"/>
                <a:gd name="connsiteX3" fmla="*/ 269356 w 2742212"/>
                <a:gd name="connsiteY3" fmla="*/ 834222 h 2819602"/>
                <a:gd name="connsiteX4" fmla="*/ 953168 w 2742212"/>
                <a:gd name="connsiteY4" fmla="*/ 237874 h 2819602"/>
                <a:gd name="connsiteX5" fmla="*/ 1533613 w 2742212"/>
                <a:gd name="connsiteY5" fmla="*/ 70898 h 2819602"/>
                <a:gd name="connsiteX6" fmla="*/ 2122010 w 2742212"/>
                <a:gd name="connsiteY6" fmla="*/ 62946 h 2819602"/>
                <a:gd name="connsiteX7" fmla="*/ 2368501 w 2742212"/>
                <a:gd name="connsiteY7" fmla="*/ 858076 h 2819602"/>
                <a:gd name="connsiteX8" fmla="*/ 2607040 w 2742212"/>
                <a:gd name="connsiteY8" fmla="*/ 1406716 h 2819602"/>
                <a:gd name="connsiteX9" fmla="*/ 2742212 w 2742212"/>
                <a:gd name="connsiteY9" fmla="*/ 2146187 h 2819602"/>
                <a:gd name="connsiteX10" fmla="*/ 2607040 w 2742212"/>
                <a:gd name="connsiteY10" fmla="*/ 2710730 h 2819602"/>
                <a:gd name="connsiteX11" fmla="*/ 2408257 w 2742212"/>
                <a:gd name="connsiteY11" fmla="*/ 2790243 h 2819602"/>
                <a:gd name="connsiteX12" fmla="*/ 428382 w 2742212"/>
                <a:gd name="connsiteY12" fmla="*/ 2790243 h 2819602"/>
                <a:gd name="connsiteX0" fmla="*/ 428382 w 2742212"/>
                <a:gd name="connsiteY0" fmla="*/ 2723096 h 2752455"/>
                <a:gd name="connsiteX1" fmla="*/ 46720 w 2742212"/>
                <a:gd name="connsiteY1" fmla="*/ 2365287 h 2752455"/>
                <a:gd name="connsiteX2" fmla="*/ 30817 w 2742212"/>
                <a:gd name="connsiteY2" fmla="*/ 1594011 h 2752455"/>
                <a:gd name="connsiteX3" fmla="*/ 269356 w 2742212"/>
                <a:gd name="connsiteY3" fmla="*/ 767075 h 2752455"/>
                <a:gd name="connsiteX4" fmla="*/ 953168 w 2742212"/>
                <a:gd name="connsiteY4" fmla="*/ 170727 h 2752455"/>
                <a:gd name="connsiteX5" fmla="*/ 1533613 w 2742212"/>
                <a:gd name="connsiteY5" fmla="*/ 3751 h 2752455"/>
                <a:gd name="connsiteX6" fmla="*/ 1859617 w 2742212"/>
                <a:gd name="connsiteY6" fmla="*/ 289998 h 2752455"/>
                <a:gd name="connsiteX7" fmla="*/ 2368501 w 2742212"/>
                <a:gd name="connsiteY7" fmla="*/ 790929 h 2752455"/>
                <a:gd name="connsiteX8" fmla="*/ 2607040 w 2742212"/>
                <a:gd name="connsiteY8" fmla="*/ 1339569 h 2752455"/>
                <a:gd name="connsiteX9" fmla="*/ 2742212 w 2742212"/>
                <a:gd name="connsiteY9" fmla="*/ 2079040 h 2752455"/>
                <a:gd name="connsiteX10" fmla="*/ 2607040 w 2742212"/>
                <a:gd name="connsiteY10" fmla="*/ 2643583 h 2752455"/>
                <a:gd name="connsiteX11" fmla="*/ 2408257 w 2742212"/>
                <a:gd name="connsiteY11" fmla="*/ 2723096 h 2752455"/>
                <a:gd name="connsiteX12" fmla="*/ 428382 w 2742212"/>
                <a:gd name="connsiteY12" fmla="*/ 2723096 h 2752455"/>
                <a:gd name="connsiteX0" fmla="*/ 428382 w 2742212"/>
                <a:gd name="connsiteY0" fmla="*/ 2723096 h 2752455"/>
                <a:gd name="connsiteX1" fmla="*/ 46720 w 2742212"/>
                <a:gd name="connsiteY1" fmla="*/ 2365287 h 2752455"/>
                <a:gd name="connsiteX2" fmla="*/ 30817 w 2742212"/>
                <a:gd name="connsiteY2" fmla="*/ 1594011 h 2752455"/>
                <a:gd name="connsiteX3" fmla="*/ 269356 w 2742212"/>
                <a:gd name="connsiteY3" fmla="*/ 767075 h 2752455"/>
                <a:gd name="connsiteX4" fmla="*/ 953168 w 2742212"/>
                <a:gd name="connsiteY4" fmla="*/ 170727 h 2752455"/>
                <a:gd name="connsiteX5" fmla="*/ 1533613 w 2742212"/>
                <a:gd name="connsiteY5" fmla="*/ 3751 h 2752455"/>
                <a:gd name="connsiteX6" fmla="*/ 1859617 w 2742212"/>
                <a:gd name="connsiteY6" fmla="*/ 289998 h 2752455"/>
                <a:gd name="connsiteX7" fmla="*/ 2066352 w 2742212"/>
                <a:gd name="connsiteY7" fmla="*/ 965858 h 2752455"/>
                <a:gd name="connsiteX8" fmla="*/ 2607040 w 2742212"/>
                <a:gd name="connsiteY8" fmla="*/ 1339569 h 2752455"/>
                <a:gd name="connsiteX9" fmla="*/ 2742212 w 2742212"/>
                <a:gd name="connsiteY9" fmla="*/ 2079040 h 2752455"/>
                <a:gd name="connsiteX10" fmla="*/ 2607040 w 2742212"/>
                <a:gd name="connsiteY10" fmla="*/ 2643583 h 2752455"/>
                <a:gd name="connsiteX11" fmla="*/ 2408257 w 2742212"/>
                <a:gd name="connsiteY11" fmla="*/ 2723096 h 2752455"/>
                <a:gd name="connsiteX12" fmla="*/ 428382 w 2742212"/>
                <a:gd name="connsiteY12" fmla="*/ 2723096 h 2752455"/>
                <a:gd name="connsiteX0" fmla="*/ 428382 w 2742212"/>
                <a:gd name="connsiteY0" fmla="*/ 2724700 h 2754059"/>
                <a:gd name="connsiteX1" fmla="*/ 46720 w 2742212"/>
                <a:gd name="connsiteY1" fmla="*/ 2366891 h 2754059"/>
                <a:gd name="connsiteX2" fmla="*/ 30817 w 2742212"/>
                <a:gd name="connsiteY2" fmla="*/ 1595615 h 2754059"/>
                <a:gd name="connsiteX3" fmla="*/ 269356 w 2742212"/>
                <a:gd name="connsiteY3" fmla="*/ 768679 h 2754059"/>
                <a:gd name="connsiteX4" fmla="*/ 953168 w 2742212"/>
                <a:gd name="connsiteY4" fmla="*/ 172331 h 2754059"/>
                <a:gd name="connsiteX5" fmla="*/ 1533613 w 2742212"/>
                <a:gd name="connsiteY5" fmla="*/ 5355 h 2754059"/>
                <a:gd name="connsiteX6" fmla="*/ 1764201 w 2742212"/>
                <a:gd name="connsiteY6" fmla="*/ 323407 h 2754059"/>
                <a:gd name="connsiteX7" fmla="*/ 2066352 w 2742212"/>
                <a:gd name="connsiteY7" fmla="*/ 967462 h 2754059"/>
                <a:gd name="connsiteX8" fmla="*/ 2607040 w 2742212"/>
                <a:gd name="connsiteY8" fmla="*/ 1341173 h 2754059"/>
                <a:gd name="connsiteX9" fmla="*/ 2742212 w 2742212"/>
                <a:gd name="connsiteY9" fmla="*/ 2080644 h 2754059"/>
                <a:gd name="connsiteX10" fmla="*/ 2607040 w 2742212"/>
                <a:gd name="connsiteY10" fmla="*/ 2645187 h 2754059"/>
                <a:gd name="connsiteX11" fmla="*/ 2408257 w 2742212"/>
                <a:gd name="connsiteY11" fmla="*/ 2724700 h 2754059"/>
                <a:gd name="connsiteX12" fmla="*/ 428382 w 2742212"/>
                <a:gd name="connsiteY12" fmla="*/ 2724700 h 2754059"/>
                <a:gd name="connsiteX0" fmla="*/ 428382 w 2742212"/>
                <a:gd name="connsiteY0" fmla="*/ 2720569 h 2749928"/>
                <a:gd name="connsiteX1" fmla="*/ 46720 w 2742212"/>
                <a:gd name="connsiteY1" fmla="*/ 2362760 h 2749928"/>
                <a:gd name="connsiteX2" fmla="*/ 30817 w 2742212"/>
                <a:gd name="connsiteY2" fmla="*/ 1591484 h 2749928"/>
                <a:gd name="connsiteX3" fmla="*/ 269356 w 2742212"/>
                <a:gd name="connsiteY3" fmla="*/ 764548 h 2749928"/>
                <a:gd name="connsiteX4" fmla="*/ 977022 w 2742212"/>
                <a:gd name="connsiteY4" fmla="*/ 231811 h 2749928"/>
                <a:gd name="connsiteX5" fmla="*/ 1533613 w 2742212"/>
                <a:gd name="connsiteY5" fmla="*/ 1224 h 2749928"/>
                <a:gd name="connsiteX6" fmla="*/ 1764201 w 2742212"/>
                <a:gd name="connsiteY6" fmla="*/ 319276 h 2749928"/>
                <a:gd name="connsiteX7" fmla="*/ 2066352 w 2742212"/>
                <a:gd name="connsiteY7" fmla="*/ 963331 h 2749928"/>
                <a:gd name="connsiteX8" fmla="*/ 2607040 w 2742212"/>
                <a:gd name="connsiteY8" fmla="*/ 1337042 h 2749928"/>
                <a:gd name="connsiteX9" fmla="*/ 2742212 w 2742212"/>
                <a:gd name="connsiteY9" fmla="*/ 2076513 h 2749928"/>
                <a:gd name="connsiteX10" fmla="*/ 2607040 w 2742212"/>
                <a:gd name="connsiteY10" fmla="*/ 2641056 h 2749928"/>
                <a:gd name="connsiteX11" fmla="*/ 2408257 w 2742212"/>
                <a:gd name="connsiteY11" fmla="*/ 2720569 h 2749928"/>
                <a:gd name="connsiteX12" fmla="*/ 428382 w 2742212"/>
                <a:gd name="connsiteY12" fmla="*/ 2720569 h 2749928"/>
                <a:gd name="connsiteX0" fmla="*/ 457425 w 2771255"/>
                <a:gd name="connsiteY0" fmla="*/ 2721135 h 2750494"/>
                <a:gd name="connsiteX1" fmla="*/ 75763 w 2771255"/>
                <a:gd name="connsiteY1" fmla="*/ 2363326 h 2750494"/>
                <a:gd name="connsiteX2" fmla="*/ 59860 w 2771255"/>
                <a:gd name="connsiteY2" fmla="*/ 1592050 h 2750494"/>
                <a:gd name="connsiteX3" fmla="*/ 719818 w 2771255"/>
                <a:gd name="connsiteY3" fmla="*/ 1027507 h 2750494"/>
                <a:gd name="connsiteX4" fmla="*/ 1006065 w 2771255"/>
                <a:gd name="connsiteY4" fmla="*/ 232377 h 2750494"/>
                <a:gd name="connsiteX5" fmla="*/ 1562656 w 2771255"/>
                <a:gd name="connsiteY5" fmla="*/ 1790 h 2750494"/>
                <a:gd name="connsiteX6" fmla="*/ 1793244 w 2771255"/>
                <a:gd name="connsiteY6" fmla="*/ 319842 h 2750494"/>
                <a:gd name="connsiteX7" fmla="*/ 2095395 w 2771255"/>
                <a:gd name="connsiteY7" fmla="*/ 963897 h 2750494"/>
                <a:gd name="connsiteX8" fmla="*/ 2636083 w 2771255"/>
                <a:gd name="connsiteY8" fmla="*/ 1337608 h 2750494"/>
                <a:gd name="connsiteX9" fmla="*/ 2771255 w 2771255"/>
                <a:gd name="connsiteY9" fmla="*/ 2077079 h 2750494"/>
                <a:gd name="connsiteX10" fmla="*/ 2636083 w 2771255"/>
                <a:gd name="connsiteY10" fmla="*/ 2641622 h 2750494"/>
                <a:gd name="connsiteX11" fmla="*/ 2437300 w 2771255"/>
                <a:gd name="connsiteY11" fmla="*/ 2721135 h 2750494"/>
                <a:gd name="connsiteX12" fmla="*/ 457425 w 2771255"/>
                <a:gd name="connsiteY12" fmla="*/ 2721135 h 2750494"/>
                <a:gd name="connsiteX0" fmla="*/ 457425 w 2771255"/>
                <a:gd name="connsiteY0" fmla="*/ 2720747 h 2750106"/>
                <a:gd name="connsiteX1" fmla="*/ 75763 w 2771255"/>
                <a:gd name="connsiteY1" fmla="*/ 2362938 h 2750106"/>
                <a:gd name="connsiteX2" fmla="*/ 59860 w 2771255"/>
                <a:gd name="connsiteY2" fmla="*/ 1591662 h 2750106"/>
                <a:gd name="connsiteX3" fmla="*/ 719818 w 2771255"/>
                <a:gd name="connsiteY3" fmla="*/ 1027119 h 2750106"/>
                <a:gd name="connsiteX4" fmla="*/ 1173042 w 2771255"/>
                <a:gd name="connsiteY4" fmla="*/ 239940 h 2750106"/>
                <a:gd name="connsiteX5" fmla="*/ 1562656 w 2771255"/>
                <a:gd name="connsiteY5" fmla="*/ 1402 h 2750106"/>
                <a:gd name="connsiteX6" fmla="*/ 1793244 w 2771255"/>
                <a:gd name="connsiteY6" fmla="*/ 319454 h 2750106"/>
                <a:gd name="connsiteX7" fmla="*/ 2095395 w 2771255"/>
                <a:gd name="connsiteY7" fmla="*/ 963509 h 2750106"/>
                <a:gd name="connsiteX8" fmla="*/ 2636083 w 2771255"/>
                <a:gd name="connsiteY8" fmla="*/ 1337220 h 2750106"/>
                <a:gd name="connsiteX9" fmla="*/ 2771255 w 2771255"/>
                <a:gd name="connsiteY9" fmla="*/ 2076691 h 2750106"/>
                <a:gd name="connsiteX10" fmla="*/ 2636083 w 2771255"/>
                <a:gd name="connsiteY10" fmla="*/ 2641234 h 2750106"/>
                <a:gd name="connsiteX11" fmla="*/ 2437300 w 2771255"/>
                <a:gd name="connsiteY11" fmla="*/ 2720747 h 2750106"/>
                <a:gd name="connsiteX12" fmla="*/ 457425 w 2771255"/>
                <a:gd name="connsiteY12" fmla="*/ 2720747 h 2750106"/>
                <a:gd name="connsiteX0" fmla="*/ 474105 w 2772032"/>
                <a:gd name="connsiteY0" fmla="*/ 2752552 h 2775578"/>
                <a:gd name="connsiteX1" fmla="*/ 76540 w 2772032"/>
                <a:gd name="connsiteY1" fmla="*/ 2362938 h 2775578"/>
                <a:gd name="connsiteX2" fmla="*/ 60637 w 2772032"/>
                <a:gd name="connsiteY2" fmla="*/ 1591662 h 2775578"/>
                <a:gd name="connsiteX3" fmla="*/ 720595 w 2772032"/>
                <a:gd name="connsiteY3" fmla="*/ 1027119 h 2775578"/>
                <a:gd name="connsiteX4" fmla="*/ 1173819 w 2772032"/>
                <a:gd name="connsiteY4" fmla="*/ 239940 h 2775578"/>
                <a:gd name="connsiteX5" fmla="*/ 1563433 w 2772032"/>
                <a:gd name="connsiteY5" fmla="*/ 1402 h 2775578"/>
                <a:gd name="connsiteX6" fmla="*/ 1794021 w 2772032"/>
                <a:gd name="connsiteY6" fmla="*/ 319454 h 2775578"/>
                <a:gd name="connsiteX7" fmla="*/ 2096172 w 2772032"/>
                <a:gd name="connsiteY7" fmla="*/ 963509 h 2775578"/>
                <a:gd name="connsiteX8" fmla="*/ 2636860 w 2772032"/>
                <a:gd name="connsiteY8" fmla="*/ 1337220 h 2775578"/>
                <a:gd name="connsiteX9" fmla="*/ 2772032 w 2772032"/>
                <a:gd name="connsiteY9" fmla="*/ 2076691 h 2775578"/>
                <a:gd name="connsiteX10" fmla="*/ 2636860 w 2772032"/>
                <a:gd name="connsiteY10" fmla="*/ 2641234 h 2775578"/>
                <a:gd name="connsiteX11" fmla="*/ 2438077 w 2772032"/>
                <a:gd name="connsiteY11" fmla="*/ 2720747 h 2775578"/>
                <a:gd name="connsiteX12" fmla="*/ 474105 w 2772032"/>
                <a:gd name="connsiteY12" fmla="*/ 2752552 h 2775578"/>
                <a:gd name="connsiteX0" fmla="*/ 474105 w 2772032"/>
                <a:gd name="connsiteY0" fmla="*/ 2752552 h 2753128"/>
                <a:gd name="connsiteX1" fmla="*/ 76540 w 2772032"/>
                <a:gd name="connsiteY1" fmla="*/ 2362938 h 2753128"/>
                <a:gd name="connsiteX2" fmla="*/ 60637 w 2772032"/>
                <a:gd name="connsiteY2" fmla="*/ 1591662 h 2753128"/>
                <a:gd name="connsiteX3" fmla="*/ 720595 w 2772032"/>
                <a:gd name="connsiteY3" fmla="*/ 1027119 h 2753128"/>
                <a:gd name="connsiteX4" fmla="*/ 1173819 w 2772032"/>
                <a:gd name="connsiteY4" fmla="*/ 239940 h 2753128"/>
                <a:gd name="connsiteX5" fmla="*/ 1563433 w 2772032"/>
                <a:gd name="connsiteY5" fmla="*/ 1402 h 2753128"/>
                <a:gd name="connsiteX6" fmla="*/ 1794021 w 2772032"/>
                <a:gd name="connsiteY6" fmla="*/ 319454 h 2753128"/>
                <a:gd name="connsiteX7" fmla="*/ 2096172 w 2772032"/>
                <a:gd name="connsiteY7" fmla="*/ 963509 h 2753128"/>
                <a:gd name="connsiteX8" fmla="*/ 2636860 w 2772032"/>
                <a:gd name="connsiteY8" fmla="*/ 1337220 h 2753128"/>
                <a:gd name="connsiteX9" fmla="*/ 2772032 w 2772032"/>
                <a:gd name="connsiteY9" fmla="*/ 2076691 h 2753128"/>
                <a:gd name="connsiteX10" fmla="*/ 2636860 w 2772032"/>
                <a:gd name="connsiteY10" fmla="*/ 2641234 h 2753128"/>
                <a:gd name="connsiteX11" fmla="*/ 2438077 w 2772032"/>
                <a:gd name="connsiteY11" fmla="*/ 2720747 h 2753128"/>
                <a:gd name="connsiteX12" fmla="*/ 474105 w 2772032"/>
                <a:gd name="connsiteY12" fmla="*/ 2752552 h 2753128"/>
                <a:gd name="connsiteX0" fmla="*/ 474105 w 2772032"/>
                <a:gd name="connsiteY0" fmla="*/ 2752552 h 2785993"/>
                <a:gd name="connsiteX1" fmla="*/ 76540 w 2772032"/>
                <a:gd name="connsiteY1" fmla="*/ 2362938 h 2785993"/>
                <a:gd name="connsiteX2" fmla="*/ 60637 w 2772032"/>
                <a:gd name="connsiteY2" fmla="*/ 1591662 h 2785993"/>
                <a:gd name="connsiteX3" fmla="*/ 720595 w 2772032"/>
                <a:gd name="connsiteY3" fmla="*/ 1027119 h 2785993"/>
                <a:gd name="connsiteX4" fmla="*/ 1173819 w 2772032"/>
                <a:gd name="connsiteY4" fmla="*/ 239940 h 2785993"/>
                <a:gd name="connsiteX5" fmla="*/ 1563433 w 2772032"/>
                <a:gd name="connsiteY5" fmla="*/ 1402 h 2785993"/>
                <a:gd name="connsiteX6" fmla="*/ 1794021 w 2772032"/>
                <a:gd name="connsiteY6" fmla="*/ 319454 h 2785993"/>
                <a:gd name="connsiteX7" fmla="*/ 2096172 w 2772032"/>
                <a:gd name="connsiteY7" fmla="*/ 963509 h 2785993"/>
                <a:gd name="connsiteX8" fmla="*/ 2636860 w 2772032"/>
                <a:gd name="connsiteY8" fmla="*/ 1337220 h 2785993"/>
                <a:gd name="connsiteX9" fmla="*/ 2772032 w 2772032"/>
                <a:gd name="connsiteY9" fmla="*/ 2076691 h 2785993"/>
                <a:gd name="connsiteX10" fmla="*/ 2636860 w 2772032"/>
                <a:gd name="connsiteY10" fmla="*/ 2641234 h 2785993"/>
                <a:gd name="connsiteX11" fmla="*/ 2199538 w 2772032"/>
                <a:gd name="connsiteY11" fmla="*/ 2752553 h 2785993"/>
                <a:gd name="connsiteX12" fmla="*/ 474105 w 2772032"/>
                <a:gd name="connsiteY12" fmla="*/ 2752552 h 2785993"/>
                <a:gd name="connsiteX0" fmla="*/ 474105 w 2772032"/>
                <a:gd name="connsiteY0" fmla="*/ 2752552 h 2782010"/>
                <a:gd name="connsiteX1" fmla="*/ 76540 w 2772032"/>
                <a:gd name="connsiteY1" fmla="*/ 2362938 h 2782010"/>
                <a:gd name="connsiteX2" fmla="*/ 60637 w 2772032"/>
                <a:gd name="connsiteY2" fmla="*/ 1591662 h 2782010"/>
                <a:gd name="connsiteX3" fmla="*/ 720595 w 2772032"/>
                <a:gd name="connsiteY3" fmla="*/ 1027119 h 2782010"/>
                <a:gd name="connsiteX4" fmla="*/ 1173819 w 2772032"/>
                <a:gd name="connsiteY4" fmla="*/ 239940 h 2782010"/>
                <a:gd name="connsiteX5" fmla="*/ 1563433 w 2772032"/>
                <a:gd name="connsiteY5" fmla="*/ 1402 h 2782010"/>
                <a:gd name="connsiteX6" fmla="*/ 1794021 w 2772032"/>
                <a:gd name="connsiteY6" fmla="*/ 319454 h 2782010"/>
                <a:gd name="connsiteX7" fmla="*/ 2096172 w 2772032"/>
                <a:gd name="connsiteY7" fmla="*/ 963509 h 2782010"/>
                <a:gd name="connsiteX8" fmla="*/ 2636860 w 2772032"/>
                <a:gd name="connsiteY8" fmla="*/ 1337220 h 2782010"/>
                <a:gd name="connsiteX9" fmla="*/ 2772032 w 2772032"/>
                <a:gd name="connsiteY9" fmla="*/ 2076691 h 2782010"/>
                <a:gd name="connsiteX10" fmla="*/ 2636860 w 2772032"/>
                <a:gd name="connsiteY10" fmla="*/ 2641234 h 2782010"/>
                <a:gd name="connsiteX11" fmla="*/ 2199538 w 2772032"/>
                <a:gd name="connsiteY11" fmla="*/ 2752553 h 2782010"/>
                <a:gd name="connsiteX12" fmla="*/ 474105 w 2772032"/>
                <a:gd name="connsiteY12" fmla="*/ 2752552 h 2782010"/>
                <a:gd name="connsiteX0" fmla="*/ 474105 w 2772032"/>
                <a:gd name="connsiteY0" fmla="*/ 2755200 h 2784658"/>
                <a:gd name="connsiteX1" fmla="*/ 76540 w 2772032"/>
                <a:gd name="connsiteY1" fmla="*/ 2365586 h 2784658"/>
                <a:gd name="connsiteX2" fmla="*/ 60637 w 2772032"/>
                <a:gd name="connsiteY2" fmla="*/ 1594310 h 2784658"/>
                <a:gd name="connsiteX3" fmla="*/ 720595 w 2772032"/>
                <a:gd name="connsiteY3" fmla="*/ 1029767 h 2784658"/>
                <a:gd name="connsiteX4" fmla="*/ 1118160 w 2772032"/>
                <a:gd name="connsiteY4" fmla="*/ 528835 h 2784658"/>
                <a:gd name="connsiteX5" fmla="*/ 1563433 w 2772032"/>
                <a:gd name="connsiteY5" fmla="*/ 4050 h 2784658"/>
                <a:gd name="connsiteX6" fmla="*/ 1794021 w 2772032"/>
                <a:gd name="connsiteY6" fmla="*/ 322102 h 2784658"/>
                <a:gd name="connsiteX7" fmla="*/ 2096172 w 2772032"/>
                <a:gd name="connsiteY7" fmla="*/ 966157 h 2784658"/>
                <a:gd name="connsiteX8" fmla="*/ 2636860 w 2772032"/>
                <a:gd name="connsiteY8" fmla="*/ 1339868 h 2784658"/>
                <a:gd name="connsiteX9" fmla="*/ 2772032 w 2772032"/>
                <a:gd name="connsiteY9" fmla="*/ 2079339 h 2784658"/>
                <a:gd name="connsiteX10" fmla="*/ 2636860 w 2772032"/>
                <a:gd name="connsiteY10" fmla="*/ 2643882 h 2784658"/>
                <a:gd name="connsiteX11" fmla="*/ 2199538 w 2772032"/>
                <a:gd name="connsiteY11" fmla="*/ 2755201 h 2784658"/>
                <a:gd name="connsiteX12" fmla="*/ 474105 w 2772032"/>
                <a:gd name="connsiteY12" fmla="*/ 2755200 h 2784658"/>
                <a:gd name="connsiteX0" fmla="*/ 474105 w 2772032"/>
                <a:gd name="connsiteY0" fmla="*/ 2755200 h 2784658"/>
                <a:gd name="connsiteX1" fmla="*/ 76540 w 2772032"/>
                <a:gd name="connsiteY1" fmla="*/ 2365586 h 2784658"/>
                <a:gd name="connsiteX2" fmla="*/ 60637 w 2772032"/>
                <a:gd name="connsiteY2" fmla="*/ 1594310 h 2784658"/>
                <a:gd name="connsiteX3" fmla="*/ 720595 w 2772032"/>
                <a:gd name="connsiteY3" fmla="*/ 1029767 h 2784658"/>
                <a:gd name="connsiteX4" fmla="*/ 1118160 w 2772032"/>
                <a:gd name="connsiteY4" fmla="*/ 528835 h 2784658"/>
                <a:gd name="connsiteX5" fmla="*/ 1563433 w 2772032"/>
                <a:gd name="connsiteY5" fmla="*/ 4050 h 2784658"/>
                <a:gd name="connsiteX6" fmla="*/ 1794021 w 2772032"/>
                <a:gd name="connsiteY6" fmla="*/ 322102 h 2784658"/>
                <a:gd name="connsiteX7" fmla="*/ 2096172 w 2772032"/>
                <a:gd name="connsiteY7" fmla="*/ 966157 h 2784658"/>
                <a:gd name="connsiteX8" fmla="*/ 2636860 w 2772032"/>
                <a:gd name="connsiteY8" fmla="*/ 1339868 h 2784658"/>
                <a:gd name="connsiteX9" fmla="*/ 2772032 w 2772032"/>
                <a:gd name="connsiteY9" fmla="*/ 2079339 h 2784658"/>
                <a:gd name="connsiteX10" fmla="*/ 2636860 w 2772032"/>
                <a:gd name="connsiteY10" fmla="*/ 2643882 h 2784658"/>
                <a:gd name="connsiteX11" fmla="*/ 2199538 w 2772032"/>
                <a:gd name="connsiteY11" fmla="*/ 2755201 h 2784658"/>
                <a:gd name="connsiteX12" fmla="*/ 474105 w 2772032"/>
                <a:gd name="connsiteY12" fmla="*/ 2755200 h 2784658"/>
                <a:gd name="connsiteX0" fmla="*/ 474105 w 2772032"/>
                <a:gd name="connsiteY0" fmla="*/ 2685100 h 2714558"/>
                <a:gd name="connsiteX1" fmla="*/ 76540 w 2772032"/>
                <a:gd name="connsiteY1" fmla="*/ 2295486 h 2714558"/>
                <a:gd name="connsiteX2" fmla="*/ 60637 w 2772032"/>
                <a:gd name="connsiteY2" fmla="*/ 1524210 h 2714558"/>
                <a:gd name="connsiteX3" fmla="*/ 720595 w 2772032"/>
                <a:gd name="connsiteY3" fmla="*/ 959667 h 2714558"/>
                <a:gd name="connsiteX4" fmla="*/ 1118160 w 2772032"/>
                <a:gd name="connsiteY4" fmla="*/ 458735 h 2714558"/>
                <a:gd name="connsiteX5" fmla="*/ 1468018 w 2772032"/>
                <a:gd name="connsiteY5" fmla="*/ 5512 h 2714558"/>
                <a:gd name="connsiteX6" fmla="*/ 1794021 w 2772032"/>
                <a:gd name="connsiteY6" fmla="*/ 252002 h 2714558"/>
                <a:gd name="connsiteX7" fmla="*/ 2096172 w 2772032"/>
                <a:gd name="connsiteY7" fmla="*/ 896057 h 2714558"/>
                <a:gd name="connsiteX8" fmla="*/ 2636860 w 2772032"/>
                <a:gd name="connsiteY8" fmla="*/ 1269768 h 2714558"/>
                <a:gd name="connsiteX9" fmla="*/ 2772032 w 2772032"/>
                <a:gd name="connsiteY9" fmla="*/ 2009239 h 2714558"/>
                <a:gd name="connsiteX10" fmla="*/ 2636860 w 2772032"/>
                <a:gd name="connsiteY10" fmla="*/ 2573782 h 2714558"/>
                <a:gd name="connsiteX11" fmla="*/ 2199538 w 2772032"/>
                <a:gd name="connsiteY11" fmla="*/ 2685101 h 2714558"/>
                <a:gd name="connsiteX12" fmla="*/ 474105 w 2772032"/>
                <a:gd name="connsiteY12" fmla="*/ 2685100 h 2714558"/>
                <a:gd name="connsiteX0" fmla="*/ 474105 w 2772032"/>
                <a:gd name="connsiteY0" fmla="*/ 2679658 h 2709116"/>
                <a:gd name="connsiteX1" fmla="*/ 76540 w 2772032"/>
                <a:gd name="connsiteY1" fmla="*/ 2290044 h 2709116"/>
                <a:gd name="connsiteX2" fmla="*/ 60637 w 2772032"/>
                <a:gd name="connsiteY2" fmla="*/ 1518768 h 2709116"/>
                <a:gd name="connsiteX3" fmla="*/ 720595 w 2772032"/>
                <a:gd name="connsiteY3" fmla="*/ 954225 h 2709116"/>
                <a:gd name="connsiteX4" fmla="*/ 1118160 w 2772032"/>
                <a:gd name="connsiteY4" fmla="*/ 453293 h 2709116"/>
                <a:gd name="connsiteX5" fmla="*/ 1468018 w 2772032"/>
                <a:gd name="connsiteY5" fmla="*/ 70 h 2709116"/>
                <a:gd name="connsiteX6" fmla="*/ 1794021 w 2772032"/>
                <a:gd name="connsiteY6" fmla="*/ 246560 h 2709116"/>
                <a:gd name="connsiteX7" fmla="*/ 2096172 w 2772032"/>
                <a:gd name="connsiteY7" fmla="*/ 890615 h 2709116"/>
                <a:gd name="connsiteX8" fmla="*/ 2636860 w 2772032"/>
                <a:gd name="connsiteY8" fmla="*/ 1264326 h 2709116"/>
                <a:gd name="connsiteX9" fmla="*/ 2772032 w 2772032"/>
                <a:gd name="connsiteY9" fmla="*/ 2003797 h 2709116"/>
                <a:gd name="connsiteX10" fmla="*/ 2636860 w 2772032"/>
                <a:gd name="connsiteY10" fmla="*/ 2568340 h 2709116"/>
                <a:gd name="connsiteX11" fmla="*/ 2199538 w 2772032"/>
                <a:gd name="connsiteY11" fmla="*/ 2679659 h 2709116"/>
                <a:gd name="connsiteX12" fmla="*/ 474105 w 2772032"/>
                <a:gd name="connsiteY12" fmla="*/ 2679658 h 2709116"/>
                <a:gd name="connsiteX0" fmla="*/ 474105 w 2772032"/>
                <a:gd name="connsiteY0" fmla="*/ 2679658 h 2718837"/>
                <a:gd name="connsiteX1" fmla="*/ 76540 w 2772032"/>
                <a:gd name="connsiteY1" fmla="*/ 2290044 h 2718837"/>
                <a:gd name="connsiteX2" fmla="*/ 60637 w 2772032"/>
                <a:gd name="connsiteY2" fmla="*/ 1518768 h 2718837"/>
                <a:gd name="connsiteX3" fmla="*/ 720595 w 2772032"/>
                <a:gd name="connsiteY3" fmla="*/ 954225 h 2718837"/>
                <a:gd name="connsiteX4" fmla="*/ 1118160 w 2772032"/>
                <a:gd name="connsiteY4" fmla="*/ 453293 h 2718837"/>
                <a:gd name="connsiteX5" fmla="*/ 1468018 w 2772032"/>
                <a:gd name="connsiteY5" fmla="*/ 70 h 2718837"/>
                <a:gd name="connsiteX6" fmla="*/ 1794021 w 2772032"/>
                <a:gd name="connsiteY6" fmla="*/ 246560 h 2718837"/>
                <a:gd name="connsiteX7" fmla="*/ 2096172 w 2772032"/>
                <a:gd name="connsiteY7" fmla="*/ 890615 h 2718837"/>
                <a:gd name="connsiteX8" fmla="*/ 2636860 w 2772032"/>
                <a:gd name="connsiteY8" fmla="*/ 1264326 h 2718837"/>
                <a:gd name="connsiteX9" fmla="*/ 2772032 w 2772032"/>
                <a:gd name="connsiteY9" fmla="*/ 2003797 h 2718837"/>
                <a:gd name="connsiteX10" fmla="*/ 2636860 w 2772032"/>
                <a:gd name="connsiteY10" fmla="*/ 2568340 h 2718837"/>
                <a:gd name="connsiteX11" fmla="*/ 2231343 w 2772032"/>
                <a:gd name="connsiteY11" fmla="*/ 2703513 h 2718837"/>
                <a:gd name="connsiteX12" fmla="*/ 474105 w 2772032"/>
                <a:gd name="connsiteY12" fmla="*/ 2679658 h 2718837"/>
                <a:gd name="connsiteX0" fmla="*/ 474105 w 2772032"/>
                <a:gd name="connsiteY0" fmla="*/ 2679669 h 2718848"/>
                <a:gd name="connsiteX1" fmla="*/ 76540 w 2772032"/>
                <a:gd name="connsiteY1" fmla="*/ 2290055 h 2718848"/>
                <a:gd name="connsiteX2" fmla="*/ 60637 w 2772032"/>
                <a:gd name="connsiteY2" fmla="*/ 1518779 h 2718848"/>
                <a:gd name="connsiteX3" fmla="*/ 720595 w 2772032"/>
                <a:gd name="connsiteY3" fmla="*/ 1216629 h 2718848"/>
                <a:gd name="connsiteX4" fmla="*/ 1118160 w 2772032"/>
                <a:gd name="connsiteY4" fmla="*/ 453304 h 2718848"/>
                <a:gd name="connsiteX5" fmla="*/ 1468018 w 2772032"/>
                <a:gd name="connsiteY5" fmla="*/ 81 h 2718848"/>
                <a:gd name="connsiteX6" fmla="*/ 1794021 w 2772032"/>
                <a:gd name="connsiteY6" fmla="*/ 246571 h 2718848"/>
                <a:gd name="connsiteX7" fmla="*/ 2096172 w 2772032"/>
                <a:gd name="connsiteY7" fmla="*/ 890626 h 2718848"/>
                <a:gd name="connsiteX8" fmla="*/ 2636860 w 2772032"/>
                <a:gd name="connsiteY8" fmla="*/ 1264337 h 2718848"/>
                <a:gd name="connsiteX9" fmla="*/ 2772032 w 2772032"/>
                <a:gd name="connsiteY9" fmla="*/ 2003808 h 2718848"/>
                <a:gd name="connsiteX10" fmla="*/ 2636860 w 2772032"/>
                <a:gd name="connsiteY10" fmla="*/ 2568351 h 2718848"/>
                <a:gd name="connsiteX11" fmla="*/ 2231343 w 2772032"/>
                <a:gd name="connsiteY11" fmla="*/ 2703524 h 2718848"/>
                <a:gd name="connsiteX12" fmla="*/ 474105 w 2772032"/>
                <a:gd name="connsiteY12" fmla="*/ 2679669 h 2718848"/>
                <a:gd name="connsiteX0" fmla="*/ 458571 w 2756498"/>
                <a:gd name="connsiteY0" fmla="*/ 2679669 h 2718848"/>
                <a:gd name="connsiteX1" fmla="*/ 61006 w 2756498"/>
                <a:gd name="connsiteY1" fmla="*/ 2290055 h 2718848"/>
                <a:gd name="connsiteX2" fmla="*/ 68957 w 2756498"/>
                <a:gd name="connsiteY2" fmla="*/ 1661902 h 2718848"/>
                <a:gd name="connsiteX3" fmla="*/ 705061 w 2756498"/>
                <a:gd name="connsiteY3" fmla="*/ 1216629 h 2718848"/>
                <a:gd name="connsiteX4" fmla="*/ 1102626 w 2756498"/>
                <a:gd name="connsiteY4" fmla="*/ 453304 h 2718848"/>
                <a:gd name="connsiteX5" fmla="*/ 1452484 w 2756498"/>
                <a:gd name="connsiteY5" fmla="*/ 81 h 2718848"/>
                <a:gd name="connsiteX6" fmla="*/ 1778487 w 2756498"/>
                <a:gd name="connsiteY6" fmla="*/ 246571 h 2718848"/>
                <a:gd name="connsiteX7" fmla="*/ 2080638 w 2756498"/>
                <a:gd name="connsiteY7" fmla="*/ 890626 h 2718848"/>
                <a:gd name="connsiteX8" fmla="*/ 2621326 w 2756498"/>
                <a:gd name="connsiteY8" fmla="*/ 1264337 h 2718848"/>
                <a:gd name="connsiteX9" fmla="*/ 2756498 w 2756498"/>
                <a:gd name="connsiteY9" fmla="*/ 2003808 h 2718848"/>
                <a:gd name="connsiteX10" fmla="*/ 2621326 w 2756498"/>
                <a:gd name="connsiteY10" fmla="*/ 2568351 h 2718848"/>
                <a:gd name="connsiteX11" fmla="*/ 2215809 w 2756498"/>
                <a:gd name="connsiteY11" fmla="*/ 2703524 h 2718848"/>
                <a:gd name="connsiteX12" fmla="*/ 458571 w 2756498"/>
                <a:gd name="connsiteY12" fmla="*/ 2679669 h 2718848"/>
                <a:gd name="connsiteX0" fmla="*/ 469406 w 2767333"/>
                <a:gd name="connsiteY0" fmla="*/ 2679672 h 2718851"/>
                <a:gd name="connsiteX1" fmla="*/ 71841 w 2767333"/>
                <a:gd name="connsiteY1" fmla="*/ 2290058 h 2718851"/>
                <a:gd name="connsiteX2" fmla="*/ 79792 w 2767333"/>
                <a:gd name="connsiteY2" fmla="*/ 1661905 h 2718851"/>
                <a:gd name="connsiteX3" fmla="*/ 874922 w 2767333"/>
                <a:gd name="connsiteY3" fmla="*/ 1272291 h 2718851"/>
                <a:gd name="connsiteX4" fmla="*/ 1113461 w 2767333"/>
                <a:gd name="connsiteY4" fmla="*/ 453307 h 2718851"/>
                <a:gd name="connsiteX5" fmla="*/ 1463319 w 2767333"/>
                <a:gd name="connsiteY5" fmla="*/ 84 h 2718851"/>
                <a:gd name="connsiteX6" fmla="*/ 1789322 w 2767333"/>
                <a:gd name="connsiteY6" fmla="*/ 246574 h 2718851"/>
                <a:gd name="connsiteX7" fmla="*/ 2091473 w 2767333"/>
                <a:gd name="connsiteY7" fmla="*/ 890629 h 2718851"/>
                <a:gd name="connsiteX8" fmla="*/ 2632161 w 2767333"/>
                <a:gd name="connsiteY8" fmla="*/ 1264340 h 2718851"/>
                <a:gd name="connsiteX9" fmla="*/ 2767333 w 2767333"/>
                <a:gd name="connsiteY9" fmla="*/ 2003811 h 2718851"/>
                <a:gd name="connsiteX10" fmla="*/ 2632161 w 2767333"/>
                <a:gd name="connsiteY10" fmla="*/ 2568354 h 2718851"/>
                <a:gd name="connsiteX11" fmla="*/ 2226644 w 2767333"/>
                <a:gd name="connsiteY11" fmla="*/ 2703527 h 2718851"/>
                <a:gd name="connsiteX12" fmla="*/ 469406 w 2767333"/>
                <a:gd name="connsiteY12" fmla="*/ 2679672 h 2718851"/>
                <a:gd name="connsiteX0" fmla="*/ 466117 w 2764044"/>
                <a:gd name="connsiteY0" fmla="*/ 2679670 h 2718849"/>
                <a:gd name="connsiteX1" fmla="*/ 68552 w 2764044"/>
                <a:gd name="connsiteY1" fmla="*/ 2290056 h 2718849"/>
                <a:gd name="connsiteX2" fmla="*/ 76503 w 2764044"/>
                <a:gd name="connsiteY2" fmla="*/ 1661903 h 2718849"/>
                <a:gd name="connsiteX3" fmla="*/ 823925 w 2764044"/>
                <a:gd name="connsiteY3" fmla="*/ 1224581 h 2718849"/>
                <a:gd name="connsiteX4" fmla="*/ 1110172 w 2764044"/>
                <a:gd name="connsiteY4" fmla="*/ 453305 h 2718849"/>
                <a:gd name="connsiteX5" fmla="*/ 1460030 w 2764044"/>
                <a:gd name="connsiteY5" fmla="*/ 82 h 2718849"/>
                <a:gd name="connsiteX6" fmla="*/ 1786033 w 2764044"/>
                <a:gd name="connsiteY6" fmla="*/ 246572 h 2718849"/>
                <a:gd name="connsiteX7" fmla="*/ 2088184 w 2764044"/>
                <a:gd name="connsiteY7" fmla="*/ 890627 h 2718849"/>
                <a:gd name="connsiteX8" fmla="*/ 2628872 w 2764044"/>
                <a:gd name="connsiteY8" fmla="*/ 1264338 h 2718849"/>
                <a:gd name="connsiteX9" fmla="*/ 2764044 w 2764044"/>
                <a:gd name="connsiteY9" fmla="*/ 2003809 h 2718849"/>
                <a:gd name="connsiteX10" fmla="*/ 2628872 w 2764044"/>
                <a:gd name="connsiteY10" fmla="*/ 2568352 h 2718849"/>
                <a:gd name="connsiteX11" fmla="*/ 2223355 w 2764044"/>
                <a:gd name="connsiteY11" fmla="*/ 2703525 h 2718849"/>
                <a:gd name="connsiteX12" fmla="*/ 466117 w 2764044"/>
                <a:gd name="connsiteY12" fmla="*/ 2679670 h 2718849"/>
                <a:gd name="connsiteX0" fmla="*/ 423188 w 2721115"/>
                <a:gd name="connsiteY0" fmla="*/ 2679670 h 2718849"/>
                <a:gd name="connsiteX1" fmla="*/ 25623 w 2721115"/>
                <a:gd name="connsiteY1" fmla="*/ 2290056 h 2718849"/>
                <a:gd name="connsiteX2" fmla="*/ 121038 w 2721115"/>
                <a:gd name="connsiteY2" fmla="*/ 1661903 h 2718849"/>
                <a:gd name="connsiteX3" fmla="*/ 780996 w 2721115"/>
                <a:gd name="connsiteY3" fmla="*/ 1224581 h 2718849"/>
                <a:gd name="connsiteX4" fmla="*/ 1067243 w 2721115"/>
                <a:gd name="connsiteY4" fmla="*/ 453305 h 2718849"/>
                <a:gd name="connsiteX5" fmla="*/ 1417101 w 2721115"/>
                <a:gd name="connsiteY5" fmla="*/ 82 h 2718849"/>
                <a:gd name="connsiteX6" fmla="*/ 1743104 w 2721115"/>
                <a:gd name="connsiteY6" fmla="*/ 246572 h 2718849"/>
                <a:gd name="connsiteX7" fmla="*/ 2045255 w 2721115"/>
                <a:gd name="connsiteY7" fmla="*/ 890627 h 2718849"/>
                <a:gd name="connsiteX8" fmla="*/ 2585943 w 2721115"/>
                <a:gd name="connsiteY8" fmla="*/ 1264338 h 2718849"/>
                <a:gd name="connsiteX9" fmla="*/ 2721115 w 2721115"/>
                <a:gd name="connsiteY9" fmla="*/ 2003809 h 2718849"/>
                <a:gd name="connsiteX10" fmla="*/ 2585943 w 2721115"/>
                <a:gd name="connsiteY10" fmla="*/ 2568352 h 2718849"/>
                <a:gd name="connsiteX11" fmla="*/ 2180426 w 2721115"/>
                <a:gd name="connsiteY11" fmla="*/ 2703525 h 2718849"/>
                <a:gd name="connsiteX12" fmla="*/ 423188 w 2721115"/>
                <a:gd name="connsiteY12" fmla="*/ 2679670 h 2718849"/>
                <a:gd name="connsiteX0" fmla="*/ 354867 w 2716404"/>
                <a:gd name="connsiteY0" fmla="*/ 2719426 h 2751543"/>
                <a:gd name="connsiteX1" fmla="*/ 20912 w 2716404"/>
                <a:gd name="connsiteY1" fmla="*/ 2290056 h 2751543"/>
                <a:gd name="connsiteX2" fmla="*/ 116327 w 2716404"/>
                <a:gd name="connsiteY2" fmla="*/ 1661903 h 2751543"/>
                <a:gd name="connsiteX3" fmla="*/ 776285 w 2716404"/>
                <a:gd name="connsiteY3" fmla="*/ 1224581 h 2751543"/>
                <a:gd name="connsiteX4" fmla="*/ 1062532 w 2716404"/>
                <a:gd name="connsiteY4" fmla="*/ 453305 h 2751543"/>
                <a:gd name="connsiteX5" fmla="*/ 1412390 w 2716404"/>
                <a:gd name="connsiteY5" fmla="*/ 82 h 2751543"/>
                <a:gd name="connsiteX6" fmla="*/ 1738393 w 2716404"/>
                <a:gd name="connsiteY6" fmla="*/ 246572 h 2751543"/>
                <a:gd name="connsiteX7" fmla="*/ 2040544 w 2716404"/>
                <a:gd name="connsiteY7" fmla="*/ 890627 h 2751543"/>
                <a:gd name="connsiteX8" fmla="*/ 2581232 w 2716404"/>
                <a:gd name="connsiteY8" fmla="*/ 1264338 h 2751543"/>
                <a:gd name="connsiteX9" fmla="*/ 2716404 w 2716404"/>
                <a:gd name="connsiteY9" fmla="*/ 2003809 h 2751543"/>
                <a:gd name="connsiteX10" fmla="*/ 2581232 w 2716404"/>
                <a:gd name="connsiteY10" fmla="*/ 2568352 h 2751543"/>
                <a:gd name="connsiteX11" fmla="*/ 2175715 w 2716404"/>
                <a:gd name="connsiteY11" fmla="*/ 2703525 h 2751543"/>
                <a:gd name="connsiteX12" fmla="*/ 354867 w 2716404"/>
                <a:gd name="connsiteY12" fmla="*/ 2719426 h 2751543"/>
                <a:gd name="connsiteX0" fmla="*/ 354867 w 2716404"/>
                <a:gd name="connsiteY0" fmla="*/ 2719426 h 2723372"/>
                <a:gd name="connsiteX1" fmla="*/ 20912 w 2716404"/>
                <a:gd name="connsiteY1" fmla="*/ 2290056 h 2723372"/>
                <a:gd name="connsiteX2" fmla="*/ 116327 w 2716404"/>
                <a:gd name="connsiteY2" fmla="*/ 1661903 h 2723372"/>
                <a:gd name="connsiteX3" fmla="*/ 776285 w 2716404"/>
                <a:gd name="connsiteY3" fmla="*/ 1224581 h 2723372"/>
                <a:gd name="connsiteX4" fmla="*/ 1062532 w 2716404"/>
                <a:gd name="connsiteY4" fmla="*/ 453305 h 2723372"/>
                <a:gd name="connsiteX5" fmla="*/ 1412390 w 2716404"/>
                <a:gd name="connsiteY5" fmla="*/ 82 h 2723372"/>
                <a:gd name="connsiteX6" fmla="*/ 1738393 w 2716404"/>
                <a:gd name="connsiteY6" fmla="*/ 246572 h 2723372"/>
                <a:gd name="connsiteX7" fmla="*/ 2040544 w 2716404"/>
                <a:gd name="connsiteY7" fmla="*/ 890627 h 2723372"/>
                <a:gd name="connsiteX8" fmla="*/ 2581232 w 2716404"/>
                <a:gd name="connsiteY8" fmla="*/ 1264338 h 2723372"/>
                <a:gd name="connsiteX9" fmla="*/ 2716404 w 2716404"/>
                <a:gd name="connsiteY9" fmla="*/ 2003809 h 2723372"/>
                <a:gd name="connsiteX10" fmla="*/ 2581232 w 2716404"/>
                <a:gd name="connsiteY10" fmla="*/ 2568352 h 2723372"/>
                <a:gd name="connsiteX11" fmla="*/ 2175715 w 2716404"/>
                <a:gd name="connsiteY11" fmla="*/ 2703525 h 2723372"/>
                <a:gd name="connsiteX12" fmla="*/ 354867 w 2716404"/>
                <a:gd name="connsiteY12" fmla="*/ 2719426 h 2723372"/>
                <a:gd name="connsiteX0" fmla="*/ 312166 w 2713459"/>
                <a:gd name="connsiteY0" fmla="*/ 2727377 h 2729620"/>
                <a:gd name="connsiteX1" fmla="*/ 17967 w 2713459"/>
                <a:gd name="connsiteY1" fmla="*/ 2290056 h 2729620"/>
                <a:gd name="connsiteX2" fmla="*/ 113382 w 2713459"/>
                <a:gd name="connsiteY2" fmla="*/ 1661903 h 2729620"/>
                <a:gd name="connsiteX3" fmla="*/ 773340 w 2713459"/>
                <a:gd name="connsiteY3" fmla="*/ 1224581 h 2729620"/>
                <a:gd name="connsiteX4" fmla="*/ 1059587 w 2713459"/>
                <a:gd name="connsiteY4" fmla="*/ 453305 h 2729620"/>
                <a:gd name="connsiteX5" fmla="*/ 1409445 w 2713459"/>
                <a:gd name="connsiteY5" fmla="*/ 82 h 2729620"/>
                <a:gd name="connsiteX6" fmla="*/ 1735448 w 2713459"/>
                <a:gd name="connsiteY6" fmla="*/ 246572 h 2729620"/>
                <a:gd name="connsiteX7" fmla="*/ 2037599 w 2713459"/>
                <a:gd name="connsiteY7" fmla="*/ 890627 h 2729620"/>
                <a:gd name="connsiteX8" fmla="*/ 2578287 w 2713459"/>
                <a:gd name="connsiteY8" fmla="*/ 1264338 h 2729620"/>
                <a:gd name="connsiteX9" fmla="*/ 2713459 w 2713459"/>
                <a:gd name="connsiteY9" fmla="*/ 2003809 h 2729620"/>
                <a:gd name="connsiteX10" fmla="*/ 2578287 w 2713459"/>
                <a:gd name="connsiteY10" fmla="*/ 2568352 h 2729620"/>
                <a:gd name="connsiteX11" fmla="*/ 2172770 w 2713459"/>
                <a:gd name="connsiteY11" fmla="*/ 2703525 h 2729620"/>
                <a:gd name="connsiteX12" fmla="*/ 312166 w 2713459"/>
                <a:gd name="connsiteY12" fmla="*/ 2727377 h 2729620"/>
                <a:gd name="connsiteX0" fmla="*/ 298210 w 2699503"/>
                <a:gd name="connsiteY0" fmla="*/ 2727377 h 2729620"/>
                <a:gd name="connsiteX1" fmla="*/ 4011 w 2699503"/>
                <a:gd name="connsiteY1" fmla="*/ 2290056 h 2729620"/>
                <a:gd name="connsiteX2" fmla="*/ 99426 w 2699503"/>
                <a:gd name="connsiteY2" fmla="*/ 1661903 h 2729620"/>
                <a:gd name="connsiteX3" fmla="*/ 759384 w 2699503"/>
                <a:gd name="connsiteY3" fmla="*/ 1224581 h 2729620"/>
                <a:gd name="connsiteX4" fmla="*/ 1045631 w 2699503"/>
                <a:gd name="connsiteY4" fmla="*/ 453305 h 2729620"/>
                <a:gd name="connsiteX5" fmla="*/ 1395489 w 2699503"/>
                <a:gd name="connsiteY5" fmla="*/ 82 h 2729620"/>
                <a:gd name="connsiteX6" fmla="*/ 1721492 w 2699503"/>
                <a:gd name="connsiteY6" fmla="*/ 246572 h 2729620"/>
                <a:gd name="connsiteX7" fmla="*/ 2023643 w 2699503"/>
                <a:gd name="connsiteY7" fmla="*/ 890627 h 2729620"/>
                <a:gd name="connsiteX8" fmla="*/ 2564331 w 2699503"/>
                <a:gd name="connsiteY8" fmla="*/ 1264338 h 2729620"/>
                <a:gd name="connsiteX9" fmla="*/ 2699503 w 2699503"/>
                <a:gd name="connsiteY9" fmla="*/ 2003809 h 2729620"/>
                <a:gd name="connsiteX10" fmla="*/ 2564331 w 2699503"/>
                <a:gd name="connsiteY10" fmla="*/ 2568352 h 2729620"/>
                <a:gd name="connsiteX11" fmla="*/ 2158814 w 2699503"/>
                <a:gd name="connsiteY11" fmla="*/ 2703525 h 2729620"/>
                <a:gd name="connsiteX12" fmla="*/ 298210 w 2699503"/>
                <a:gd name="connsiteY12" fmla="*/ 2727377 h 2729620"/>
                <a:gd name="connsiteX0" fmla="*/ 298210 w 2616906"/>
                <a:gd name="connsiteY0" fmla="*/ 2727377 h 2729620"/>
                <a:gd name="connsiteX1" fmla="*/ 4011 w 2616906"/>
                <a:gd name="connsiteY1" fmla="*/ 2290056 h 2729620"/>
                <a:gd name="connsiteX2" fmla="*/ 99426 w 2616906"/>
                <a:gd name="connsiteY2" fmla="*/ 1661903 h 2729620"/>
                <a:gd name="connsiteX3" fmla="*/ 759384 w 2616906"/>
                <a:gd name="connsiteY3" fmla="*/ 1224581 h 2729620"/>
                <a:gd name="connsiteX4" fmla="*/ 1045631 w 2616906"/>
                <a:gd name="connsiteY4" fmla="*/ 453305 h 2729620"/>
                <a:gd name="connsiteX5" fmla="*/ 1395489 w 2616906"/>
                <a:gd name="connsiteY5" fmla="*/ 82 h 2729620"/>
                <a:gd name="connsiteX6" fmla="*/ 1721492 w 2616906"/>
                <a:gd name="connsiteY6" fmla="*/ 246572 h 2729620"/>
                <a:gd name="connsiteX7" fmla="*/ 2023643 w 2616906"/>
                <a:gd name="connsiteY7" fmla="*/ 890627 h 2729620"/>
                <a:gd name="connsiteX8" fmla="*/ 2564331 w 2616906"/>
                <a:gd name="connsiteY8" fmla="*/ 1264338 h 2729620"/>
                <a:gd name="connsiteX9" fmla="*/ 2596136 w 2616906"/>
                <a:gd name="connsiteY9" fmla="*/ 2019711 h 2729620"/>
                <a:gd name="connsiteX10" fmla="*/ 2564331 w 2616906"/>
                <a:gd name="connsiteY10" fmla="*/ 2568352 h 2729620"/>
                <a:gd name="connsiteX11" fmla="*/ 2158814 w 2616906"/>
                <a:gd name="connsiteY11" fmla="*/ 2703525 h 2729620"/>
                <a:gd name="connsiteX12" fmla="*/ 298210 w 2616906"/>
                <a:gd name="connsiteY12" fmla="*/ 2727377 h 2729620"/>
                <a:gd name="connsiteX0" fmla="*/ 298210 w 2611852"/>
                <a:gd name="connsiteY0" fmla="*/ 2727377 h 2729620"/>
                <a:gd name="connsiteX1" fmla="*/ 4011 w 2611852"/>
                <a:gd name="connsiteY1" fmla="*/ 2290056 h 2729620"/>
                <a:gd name="connsiteX2" fmla="*/ 99426 w 2611852"/>
                <a:gd name="connsiteY2" fmla="*/ 1661903 h 2729620"/>
                <a:gd name="connsiteX3" fmla="*/ 759384 w 2611852"/>
                <a:gd name="connsiteY3" fmla="*/ 1224581 h 2729620"/>
                <a:gd name="connsiteX4" fmla="*/ 1045631 w 2611852"/>
                <a:gd name="connsiteY4" fmla="*/ 453305 h 2729620"/>
                <a:gd name="connsiteX5" fmla="*/ 1395489 w 2611852"/>
                <a:gd name="connsiteY5" fmla="*/ 82 h 2729620"/>
                <a:gd name="connsiteX6" fmla="*/ 1721492 w 2611852"/>
                <a:gd name="connsiteY6" fmla="*/ 246572 h 2729620"/>
                <a:gd name="connsiteX7" fmla="*/ 2023643 w 2611852"/>
                <a:gd name="connsiteY7" fmla="*/ 890627 h 2729620"/>
                <a:gd name="connsiteX8" fmla="*/ 2413256 w 2611852"/>
                <a:gd name="connsiteY8" fmla="*/ 1327948 h 2729620"/>
                <a:gd name="connsiteX9" fmla="*/ 2596136 w 2611852"/>
                <a:gd name="connsiteY9" fmla="*/ 2019711 h 2729620"/>
                <a:gd name="connsiteX10" fmla="*/ 2564331 w 2611852"/>
                <a:gd name="connsiteY10" fmla="*/ 2568352 h 2729620"/>
                <a:gd name="connsiteX11" fmla="*/ 2158814 w 2611852"/>
                <a:gd name="connsiteY11" fmla="*/ 2703525 h 2729620"/>
                <a:gd name="connsiteX12" fmla="*/ 298210 w 2611852"/>
                <a:gd name="connsiteY12" fmla="*/ 2727377 h 2729620"/>
                <a:gd name="connsiteX0" fmla="*/ 298210 w 2766874"/>
                <a:gd name="connsiteY0" fmla="*/ 2727377 h 2732293"/>
                <a:gd name="connsiteX1" fmla="*/ 4011 w 2766874"/>
                <a:gd name="connsiteY1" fmla="*/ 2290056 h 2732293"/>
                <a:gd name="connsiteX2" fmla="*/ 99426 w 2766874"/>
                <a:gd name="connsiteY2" fmla="*/ 1661903 h 2732293"/>
                <a:gd name="connsiteX3" fmla="*/ 759384 w 2766874"/>
                <a:gd name="connsiteY3" fmla="*/ 1224581 h 2732293"/>
                <a:gd name="connsiteX4" fmla="*/ 1045631 w 2766874"/>
                <a:gd name="connsiteY4" fmla="*/ 453305 h 2732293"/>
                <a:gd name="connsiteX5" fmla="*/ 1395489 w 2766874"/>
                <a:gd name="connsiteY5" fmla="*/ 82 h 2732293"/>
                <a:gd name="connsiteX6" fmla="*/ 1721492 w 2766874"/>
                <a:gd name="connsiteY6" fmla="*/ 246572 h 2732293"/>
                <a:gd name="connsiteX7" fmla="*/ 2023643 w 2766874"/>
                <a:gd name="connsiteY7" fmla="*/ 890627 h 2732293"/>
                <a:gd name="connsiteX8" fmla="*/ 2413256 w 2766874"/>
                <a:gd name="connsiteY8" fmla="*/ 1327948 h 2732293"/>
                <a:gd name="connsiteX9" fmla="*/ 2596136 w 2766874"/>
                <a:gd name="connsiteY9" fmla="*/ 2019711 h 2732293"/>
                <a:gd name="connsiteX10" fmla="*/ 2755162 w 2766874"/>
                <a:gd name="connsiteY10" fmla="*/ 2679670 h 2732293"/>
                <a:gd name="connsiteX11" fmla="*/ 2158814 w 2766874"/>
                <a:gd name="connsiteY11" fmla="*/ 2703525 h 2732293"/>
                <a:gd name="connsiteX12" fmla="*/ 298210 w 2766874"/>
                <a:gd name="connsiteY12" fmla="*/ 2727377 h 2732293"/>
                <a:gd name="connsiteX0" fmla="*/ 298210 w 2769045"/>
                <a:gd name="connsiteY0" fmla="*/ 2727377 h 2732293"/>
                <a:gd name="connsiteX1" fmla="*/ 4011 w 2769045"/>
                <a:gd name="connsiteY1" fmla="*/ 2290056 h 2732293"/>
                <a:gd name="connsiteX2" fmla="*/ 99426 w 2769045"/>
                <a:gd name="connsiteY2" fmla="*/ 1661903 h 2732293"/>
                <a:gd name="connsiteX3" fmla="*/ 759384 w 2769045"/>
                <a:gd name="connsiteY3" fmla="*/ 1224581 h 2732293"/>
                <a:gd name="connsiteX4" fmla="*/ 1045631 w 2769045"/>
                <a:gd name="connsiteY4" fmla="*/ 453305 h 2732293"/>
                <a:gd name="connsiteX5" fmla="*/ 1395489 w 2769045"/>
                <a:gd name="connsiteY5" fmla="*/ 82 h 2732293"/>
                <a:gd name="connsiteX6" fmla="*/ 1721492 w 2769045"/>
                <a:gd name="connsiteY6" fmla="*/ 246572 h 2732293"/>
                <a:gd name="connsiteX7" fmla="*/ 2023643 w 2769045"/>
                <a:gd name="connsiteY7" fmla="*/ 890627 h 2732293"/>
                <a:gd name="connsiteX8" fmla="*/ 2413256 w 2769045"/>
                <a:gd name="connsiteY8" fmla="*/ 1327948 h 2732293"/>
                <a:gd name="connsiteX9" fmla="*/ 2627942 w 2769045"/>
                <a:gd name="connsiteY9" fmla="*/ 2019711 h 2732293"/>
                <a:gd name="connsiteX10" fmla="*/ 2755162 w 2769045"/>
                <a:gd name="connsiteY10" fmla="*/ 2679670 h 2732293"/>
                <a:gd name="connsiteX11" fmla="*/ 2158814 w 2769045"/>
                <a:gd name="connsiteY11" fmla="*/ 2703525 h 2732293"/>
                <a:gd name="connsiteX12" fmla="*/ 298210 w 2769045"/>
                <a:gd name="connsiteY12" fmla="*/ 2727377 h 2732293"/>
                <a:gd name="connsiteX0" fmla="*/ 298210 w 2769559"/>
                <a:gd name="connsiteY0" fmla="*/ 2727377 h 2732293"/>
                <a:gd name="connsiteX1" fmla="*/ 4011 w 2769559"/>
                <a:gd name="connsiteY1" fmla="*/ 2290056 h 2732293"/>
                <a:gd name="connsiteX2" fmla="*/ 99426 w 2769559"/>
                <a:gd name="connsiteY2" fmla="*/ 1661903 h 2732293"/>
                <a:gd name="connsiteX3" fmla="*/ 759384 w 2769559"/>
                <a:gd name="connsiteY3" fmla="*/ 1224581 h 2732293"/>
                <a:gd name="connsiteX4" fmla="*/ 1045631 w 2769559"/>
                <a:gd name="connsiteY4" fmla="*/ 453305 h 2732293"/>
                <a:gd name="connsiteX5" fmla="*/ 1395489 w 2769559"/>
                <a:gd name="connsiteY5" fmla="*/ 82 h 2732293"/>
                <a:gd name="connsiteX6" fmla="*/ 1721492 w 2769559"/>
                <a:gd name="connsiteY6" fmla="*/ 246572 h 2732293"/>
                <a:gd name="connsiteX7" fmla="*/ 2023643 w 2769559"/>
                <a:gd name="connsiteY7" fmla="*/ 890627 h 2732293"/>
                <a:gd name="connsiteX8" fmla="*/ 2373500 w 2769559"/>
                <a:gd name="connsiteY8" fmla="*/ 1351802 h 2732293"/>
                <a:gd name="connsiteX9" fmla="*/ 2627942 w 2769559"/>
                <a:gd name="connsiteY9" fmla="*/ 2019711 h 2732293"/>
                <a:gd name="connsiteX10" fmla="*/ 2755162 w 2769559"/>
                <a:gd name="connsiteY10" fmla="*/ 2679670 h 2732293"/>
                <a:gd name="connsiteX11" fmla="*/ 2158814 w 2769559"/>
                <a:gd name="connsiteY11" fmla="*/ 2703525 h 2732293"/>
                <a:gd name="connsiteX12" fmla="*/ 298210 w 2769559"/>
                <a:gd name="connsiteY12" fmla="*/ 2727377 h 2732293"/>
                <a:gd name="connsiteX0" fmla="*/ 298033 w 2769382"/>
                <a:gd name="connsiteY0" fmla="*/ 2727377 h 2759771"/>
                <a:gd name="connsiteX1" fmla="*/ 3834 w 2769382"/>
                <a:gd name="connsiteY1" fmla="*/ 2290056 h 2759771"/>
                <a:gd name="connsiteX2" fmla="*/ 99249 w 2769382"/>
                <a:gd name="connsiteY2" fmla="*/ 1661903 h 2759771"/>
                <a:gd name="connsiteX3" fmla="*/ 759207 w 2769382"/>
                <a:gd name="connsiteY3" fmla="*/ 1224581 h 2759771"/>
                <a:gd name="connsiteX4" fmla="*/ 1045454 w 2769382"/>
                <a:gd name="connsiteY4" fmla="*/ 453305 h 2759771"/>
                <a:gd name="connsiteX5" fmla="*/ 1395312 w 2769382"/>
                <a:gd name="connsiteY5" fmla="*/ 82 h 2759771"/>
                <a:gd name="connsiteX6" fmla="*/ 1721315 w 2769382"/>
                <a:gd name="connsiteY6" fmla="*/ 246572 h 2759771"/>
                <a:gd name="connsiteX7" fmla="*/ 2023466 w 2769382"/>
                <a:gd name="connsiteY7" fmla="*/ 890627 h 2759771"/>
                <a:gd name="connsiteX8" fmla="*/ 2373323 w 2769382"/>
                <a:gd name="connsiteY8" fmla="*/ 1351802 h 2759771"/>
                <a:gd name="connsiteX9" fmla="*/ 2627765 w 2769382"/>
                <a:gd name="connsiteY9" fmla="*/ 2019711 h 2759771"/>
                <a:gd name="connsiteX10" fmla="*/ 2754985 w 2769382"/>
                <a:gd name="connsiteY10" fmla="*/ 2679670 h 2759771"/>
                <a:gd name="connsiteX11" fmla="*/ 2142734 w 2769382"/>
                <a:gd name="connsiteY11" fmla="*/ 2727379 h 2759771"/>
                <a:gd name="connsiteX12" fmla="*/ 298033 w 2769382"/>
                <a:gd name="connsiteY12" fmla="*/ 2727377 h 2759771"/>
                <a:gd name="connsiteX0" fmla="*/ 322279 w 2793628"/>
                <a:gd name="connsiteY0" fmla="*/ 2727377 h 2773038"/>
                <a:gd name="connsiteX1" fmla="*/ 28080 w 2793628"/>
                <a:gd name="connsiteY1" fmla="*/ 2290056 h 2773038"/>
                <a:gd name="connsiteX2" fmla="*/ 123495 w 2793628"/>
                <a:gd name="connsiteY2" fmla="*/ 1661903 h 2773038"/>
                <a:gd name="connsiteX3" fmla="*/ 783453 w 2793628"/>
                <a:gd name="connsiteY3" fmla="*/ 1224581 h 2773038"/>
                <a:gd name="connsiteX4" fmla="*/ 1069700 w 2793628"/>
                <a:gd name="connsiteY4" fmla="*/ 453305 h 2773038"/>
                <a:gd name="connsiteX5" fmla="*/ 1419558 w 2793628"/>
                <a:gd name="connsiteY5" fmla="*/ 82 h 2773038"/>
                <a:gd name="connsiteX6" fmla="*/ 1745561 w 2793628"/>
                <a:gd name="connsiteY6" fmla="*/ 246572 h 2773038"/>
                <a:gd name="connsiteX7" fmla="*/ 2047712 w 2793628"/>
                <a:gd name="connsiteY7" fmla="*/ 890627 h 2773038"/>
                <a:gd name="connsiteX8" fmla="*/ 2397569 w 2793628"/>
                <a:gd name="connsiteY8" fmla="*/ 1351802 h 2773038"/>
                <a:gd name="connsiteX9" fmla="*/ 2652011 w 2793628"/>
                <a:gd name="connsiteY9" fmla="*/ 2019711 h 2773038"/>
                <a:gd name="connsiteX10" fmla="*/ 2779231 w 2793628"/>
                <a:gd name="connsiteY10" fmla="*/ 2679670 h 2773038"/>
                <a:gd name="connsiteX11" fmla="*/ 322279 w 2793628"/>
                <a:gd name="connsiteY11" fmla="*/ 2727377 h 2773038"/>
                <a:gd name="connsiteX0" fmla="*/ 335038 w 2806387"/>
                <a:gd name="connsiteY0" fmla="*/ 2727377 h 2751356"/>
                <a:gd name="connsiteX1" fmla="*/ 40839 w 2806387"/>
                <a:gd name="connsiteY1" fmla="*/ 2290056 h 2751356"/>
                <a:gd name="connsiteX2" fmla="*/ 136254 w 2806387"/>
                <a:gd name="connsiteY2" fmla="*/ 1661903 h 2751356"/>
                <a:gd name="connsiteX3" fmla="*/ 796212 w 2806387"/>
                <a:gd name="connsiteY3" fmla="*/ 1224581 h 2751356"/>
                <a:gd name="connsiteX4" fmla="*/ 1082459 w 2806387"/>
                <a:gd name="connsiteY4" fmla="*/ 453305 h 2751356"/>
                <a:gd name="connsiteX5" fmla="*/ 1432317 w 2806387"/>
                <a:gd name="connsiteY5" fmla="*/ 82 h 2751356"/>
                <a:gd name="connsiteX6" fmla="*/ 1758320 w 2806387"/>
                <a:gd name="connsiteY6" fmla="*/ 246572 h 2751356"/>
                <a:gd name="connsiteX7" fmla="*/ 2060471 w 2806387"/>
                <a:gd name="connsiteY7" fmla="*/ 890627 h 2751356"/>
                <a:gd name="connsiteX8" fmla="*/ 2410328 w 2806387"/>
                <a:gd name="connsiteY8" fmla="*/ 1351802 h 2751356"/>
                <a:gd name="connsiteX9" fmla="*/ 2664770 w 2806387"/>
                <a:gd name="connsiteY9" fmla="*/ 2019711 h 2751356"/>
                <a:gd name="connsiteX10" fmla="*/ 2791990 w 2806387"/>
                <a:gd name="connsiteY10" fmla="*/ 2679670 h 2751356"/>
                <a:gd name="connsiteX11" fmla="*/ 335038 w 2806387"/>
                <a:gd name="connsiteY11" fmla="*/ 2727377 h 2751356"/>
                <a:gd name="connsiteX0" fmla="*/ 344571 w 2815920"/>
                <a:gd name="connsiteY0" fmla="*/ 2727377 h 2773586"/>
                <a:gd name="connsiteX1" fmla="*/ 18566 w 2815920"/>
                <a:gd name="connsiteY1" fmla="*/ 2282105 h 2773586"/>
                <a:gd name="connsiteX2" fmla="*/ 145787 w 2815920"/>
                <a:gd name="connsiteY2" fmla="*/ 1661903 h 2773586"/>
                <a:gd name="connsiteX3" fmla="*/ 805745 w 2815920"/>
                <a:gd name="connsiteY3" fmla="*/ 1224581 h 2773586"/>
                <a:gd name="connsiteX4" fmla="*/ 1091992 w 2815920"/>
                <a:gd name="connsiteY4" fmla="*/ 453305 h 2773586"/>
                <a:gd name="connsiteX5" fmla="*/ 1441850 w 2815920"/>
                <a:gd name="connsiteY5" fmla="*/ 82 h 2773586"/>
                <a:gd name="connsiteX6" fmla="*/ 1767853 w 2815920"/>
                <a:gd name="connsiteY6" fmla="*/ 246572 h 2773586"/>
                <a:gd name="connsiteX7" fmla="*/ 2070004 w 2815920"/>
                <a:gd name="connsiteY7" fmla="*/ 890627 h 2773586"/>
                <a:gd name="connsiteX8" fmla="*/ 2419861 w 2815920"/>
                <a:gd name="connsiteY8" fmla="*/ 1351802 h 2773586"/>
                <a:gd name="connsiteX9" fmla="*/ 2674303 w 2815920"/>
                <a:gd name="connsiteY9" fmla="*/ 2019711 h 2773586"/>
                <a:gd name="connsiteX10" fmla="*/ 2801523 w 2815920"/>
                <a:gd name="connsiteY10" fmla="*/ 2679670 h 2773586"/>
                <a:gd name="connsiteX11" fmla="*/ 344571 w 2815920"/>
                <a:gd name="connsiteY11" fmla="*/ 2727377 h 2773586"/>
                <a:gd name="connsiteX0" fmla="*/ 344571 w 2815920"/>
                <a:gd name="connsiteY0" fmla="*/ 2727377 h 2755059"/>
                <a:gd name="connsiteX1" fmla="*/ 18566 w 2815920"/>
                <a:gd name="connsiteY1" fmla="*/ 2282105 h 2755059"/>
                <a:gd name="connsiteX2" fmla="*/ 145787 w 2815920"/>
                <a:gd name="connsiteY2" fmla="*/ 1661903 h 2755059"/>
                <a:gd name="connsiteX3" fmla="*/ 805745 w 2815920"/>
                <a:gd name="connsiteY3" fmla="*/ 1224581 h 2755059"/>
                <a:gd name="connsiteX4" fmla="*/ 1091992 w 2815920"/>
                <a:gd name="connsiteY4" fmla="*/ 453305 h 2755059"/>
                <a:gd name="connsiteX5" fmla="*/ 1441850 w 2815920"/>
                <a:gd name="connsiteY5" fmla="*/ 82 h 2755059"/>
                <a:gd name="connsiteX6" fmla="*/ 1767853 w 2815920"/>
                <a:gd name="connsiteY6" fmla="*/ 246572 h 2755059"/>
                <a:gd name="connsiteX7" fmla="*/ 2070004 w 2815920"/>
                <a:gd name="connsiteY7" fmla="*/ 890627 h 2755059"/>
                <a:gd name="connsiteX8" fmla="*/ 2419861 w 2815920"/>
                <a:gd name="connsiteY8" fmla="*/ 1351802 h 2755059"/>
                <a:gd name="connsiteX9" fmla="*/ 2674303 w 2815920"/>
                <a:gd name="connsiteY9" fmla="*/ 2019711 h 2755059"/>
                <a:gd name="connsiteX10" fmla="*/ 2801523 w 2815920"/>
                <a:gd name="connsiteY10" fmla="*/ 2679670 h 2755059"/>
                <a:gd name="connsiteX11" fmla="*/ 344571 w 2815920"/>
                <a:gd name="connsiteY11" fmla="*/ 2727377 h 2755059"/>
                <a:gd name="connsiteX0" fmla="*/ 344571 w 2828097"/>
                <a:gd name="connsiteY0" fmla="*/ 2727377 h 2755059"/>
                <a:gd name="connsiteX1" fmla="*/ 18566 w 2828097"/>
                <a:gd name="connsiteY1" fmla="*/ 2282105 h 2755059"/>
                <a:gd name="connsiteX2" fmla="*/ 145787 w 2828097"/>
                <a:gd name="connsiteY2" fmla="*/ 1661903 h 2755059"/>
                <a:gd name="connsiteX3" fmla="*/ 805745 w 2828097"/>
                <a:gd name="connsiteY3" fmla="*/ 1224581 h 2755059"/>
                <a:gd name="connsiteX4" fmla="*/ 1091992 w 2828097"/>
                <a:gd name="connsiteY4" fmla="*/ 453305 h 2755059"/>
                <a:gd name="connsiteX5" fmla="*/ 1441850 w 2828097"/>
                <a:gd name="connsiteY5" fmla="*/ 82 h 2755059"/>
                <a:gd name="connsiteX6" fmla="*/ 1767853 w 2828097"/>
                <a:gd name="connsiteY6" fmla="*/ 246572 h 2755059"/>
                <a:gd name="connsiteX7" fmla="*/ 2070004 w 2828097"/>
                <a:gd name="connsiteY7" fmla="*/ 890627 h 2755059"/>
                <a:gd name="connsiteX8" fmla="*/ 2419861 w 2828097"/>
                <a:gd name="connsiteY8" fmla="*/ 1351802 h 2755059"/>
                <a:gd name="connsiteX9" fmla="*/ 2674303 w 2828097"/>
                <a:gd name="connsiteY9" fmla="*/ 2019711 h 2755059"/>
                <a:gd name="connsiteX10" fmla="*/ 2801523 w 2828097"/>
                <a:gd name="connsiteY10" fmla="*/ 2679670 h 2755059"/>
                <a:gd name="connsiteX11" fmla="*/ 344571 w 2828097"/>
                <a:gd name="connsiteY11" fmla="*/ 2727377 h 2755059"/>
                <a:gd name="connsiteX0" fmla="*/ 344226 w 2820624"/>
                <a:gd name="connsiteY0" fmla="*/ 2727377 h 2762946"/>
                <a:gd name="connsiteX1" fmla="*/ 18221 w 2820624"/>
                <a:gd name="connsiteY1" fmla="*/ 2282105 h 2762946"/>
                <a:gd name="connsiteX2" fmla="*/ 145442 w 2820624"/>
                <a:gd name="connsiteY2" fmla="*/ 1661903 h 2762946"/>
                <a:gd name="connsiteX3" fmla="*/ 805400 w 2820624"/>
                <a:gd name="connsiteY3" fmla="*/ 1224581 h 2762946"/>
                <a:gd name="connsiteX4" fmla="*/ 1091647 w 2820624"/>
                <a:gd name="connsiteY4" fmla="*/ 453305 h 2762946"/>
                <a:gd name="connsiteX5" fmla="*/ 1441505 w 2820624"/>
                <a:gd name="connsiteY5" fmla="*/ 82 h 2762946"/>
                <a:gd name="connsiteX6" fmla="*/ 1767508 w 2820624"/>
                <a:gd name="connsiteY6" fmla="*/ 246572 h 2762946"/>
                <a:gd name="connsiteX7" fmla="*/ 2069659 w 2820624"/>
                <a:gd name="connsiteY7" fmla="*/ 890627 h 2762946"/>
                <a:gd name="connsiteX8" fmla="*/ 2419516 w 2820624"/>
                <a:gd name="connsiteY8" fmla="*/ 1351802 h 2762946"/>
                <a:gd name="connsiteX9" fmla="*/ 2673958 w 2820624"/>
                <a:gd name="connsiteY9" fmla="*/ 2019711 h 2762946"/>
                <a:gd name="connsiteX10" fmla="*/ 2793226 w 2820624"/>
                <a:gd name="connsiteY10" fmla="*/ 2703524 h 2762946"/>
                <a:gd name="connsiteX11" fmla="*/ 344226 w 2820624"/>
                <a:gd name="connsiteY11" fmla="*/ 2727377 h 2762946"/>
                <a:gd name="connsiteX0" fmla="*/ 344226 w 2820624"/>
                <a:gd name="connsiteY0" fmla="*/ 2727377 h 2749832"/>
                <a:gd name="connsiteX1" fmla="*/ 18221 w 2820624"/>
                <a:gd name="connsiteY1" fmla="*/ 2282105 h 2749832"/>
                <a:gd name="connsiteX2" fmla="*/ 145442 w 2820624"/>
                <a:gd name="connsiteY2" fmla="*/ 1661903 h 2749832"/>
                <a:gd name="connsiteX3" fmla="*/ 805400 w 2820624"/>
                <a:gd name="connsiteY3" fmla="*/ 1224581 h 2749832"/>
                <a:gd name="connsiteX4" fmla="*/ 1091647 w 2820624"/>
                <a:gd name="connsiteY4" fmla="*/ 453305 h 2749832"/>
                <a:gd name="connsiteX5" fmla="*/ 1441505 w 2820624"/>
                <a:gd name="connsiteY5" fmla="*/ 82 h 2749832"/>
                <a:gd name="connsiteX6" fmla="*/ 1767508 w 2820624"/>
                <a:gd name="connsiteY6" fmla="*/ 246572 h 2749832"/>
                <a:gd name="connsiteX7" fmla="*/ 2069659 w 2820624"/>
                <a:gd name="connsiteY7" fmla="*/ 890627 h 2749832"/>
                <a:gd name="connsiteX8" fmla="*/ 2419516 w 2820624"/>
                <a:gd name="connsiteY8" fmla="*/ 1351802 h 2749832"/>
                <a:gd name="connsiteX9" fmla="*/ 2673958 w 2820624"/>
                <a:gd name="connsiteY9" fmla="*/ 2019711 h 2749832"/>
                <a:gd name="connsiteX10" fmla="*/ 2793226 w 2820624"/>
                <a:gd name="connsiteY10" fmla="*/ 2703524 h 2749832"/>
                <a:gd name="connsiteX11" fmla="*/ 344226 w 2820624"/>
                <a:gd name="connsiteY11" fmla="*/ 2727377 h 2749832"/>
                <a:gd name="connsiteX0" fmla="*/ 344226 w 2820624"/>
                <a:gd name="connsiteY0" fmla="*/ 2727377 h 2754524"/>
                <a:gd name="connsiteX1" fmla="*/ 18221 w 2820624"/>
                <a:gd name="connsiteY1" fmla="*/ 2282105 h 2754524"/>
                <a:gd name="connsiteX2" fmla="*/ 145442 w 2820624"/>
                <a:gd name="connsiteY2" fmla="*/ 1661903 h 2754524"/>
                <a:gd name="connsiteX3" fmla="*/ 805400 w 2820624"/>
                <a:gd name="connsiteY3" fmla="*/ 1224581 h 2754524"/>
                <a:gd name="connsiteX4" fmla="*/ 1091647 w 2820624"/>
                <a:gd name="connsiteY4" fmla="*/ 453305 h 2754524"/>
                <a:gd name="connsiteX5" fmla="*/ 1441505 w 2820624"/>
                <a:gd name="connsiteY5" fmla="*/ 82 h 2754524"/>
                <a:gd name="connsiteX6" fmla="*/ 1767508 w 2820624"/>
                <a:gd name="connsiteY6" fmla="*/ 246572 h 2754524"/>
                <a:gd name="connsiteX7" fmla="*/ 2069659 w 2820624"/>
                <a:gd name="connsiteY7" fmla="*/ 890627 h 2754524"/>
                <a:gd name="connsiteX8" fmla="*/ 2419516 w 2820624"/>
                <a:gd name="connsiteY8" fmla="*/ 1351802 h 2754524"/>
                <a:gd name="connsiteX9" fmla="*/ 2673958 w 2820624"/>
                <a:gd name="connsiteY9" fmla="*/ 2019711 h 2754524"/>
                <a:gd name="connsiteX10" fmla="*/ 2793226 w 2820624"/>
                <a:gd name="connsiteY10" fmla="*/ 2703524 h 2754524"/>
                <a:gd name="connsiteX11" fmla="*/ 344226 w 2820624"/>
                <a:gd name="connsiteY11" fmla="*/ 2727377 h 275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20624" h="2754524">
                  <a:moveTo>
                    <a:pt x="344226" y="2727377"/>
                  </a:moveTo>
                  <a:cubicBezTo>
                    <a:pt x="-118275" y="2657141"/>
                    <a:pt x="19547" y="2459684"/>
                    <a:pt x="18221" y="2282105"/>
                  </a:cubicBezTo>
                  <a:cubicBezTo>
                    <a:pt x="16895" y="2104526"/>
                    <a:pt x="14246" y="1838157"/>
                    <a:pt x="145442" y="1661903"/>
                  </a:cubicBezTo>
                  <a:cubicBezTo>
                    <a:pt x="276639" y="1485649"/>
                    <a:pt x="647699" y="1426014"/>
                    <a:pt x="805400" y="1224581"/>
                  </a:cubicBezTo>
                  <a:cubicBezTo>
                    <a:pt x="963101" y="1023148"/>
                    <a:pt x="985630" y="657388"/>
                    <a:pt x="1091647" y="453305"/>
                  </a:cubicBezTo>
                  <a:cubicBezTo>
                    <a:pt x="1197665" y="249222"/>
                    <a:pt x="1328861" y="-5218"/>
                    <a:pt x="1441505" y="82"/>
                  </a:cubicBezTo>
                  <a:cubicBezTo>
                    <a:pt x="1554149" y="5382"/>
                    <a:pt x="1662816" y="98148"/>
                    <a:pt x="1767508" y="246572"/>
                  </a:cubicBezTo>
                  <a:cubicBezTo>
                    <a:pt x="1872200" y="394996"/>
                    <a:pt x="1960991" y="706422"/>
                    <a:pt x="2069659" y="890627"/>
                  </a:cubicBezTo>
                  <a:cubicBezTo>
                    <a:pt x="2178327" y="1074832"/>
                    <a:pt x="2318800" y="1163621"/>
                    <a:pt x="2419516" y="1351802"/>
                  </a:cubicBezTo>
                  <a:cubicBezTo>
                    <a:pt x="2520233" y="1539983"/>
                    <a:pt x="2611673" y="1794424"/>
                    <a:pt x="2673958" y="2019711"/>
                  </a:cubicBezTo>
                  <a:cubicBezTo>
                    <a:pt x="2736243" y="2244998"/>
                    <a:pt x="2880690" y="2667743"/>
                    <a:pt x="2793226" y="2703524"/>
                  </a:cubicBezTo>
                  <a:cubicBezTo>
                    <a:pt x="2373131" y="2710149"/>
                    <a:pt x="806727" y="2797614"/>
                    <a:pt x="344226" y="2727377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18733" y="4120123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Læringsmål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041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_hus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2415</TotalTime>
  <Words>484</Words>
  <Application>Microsoft Office PowerPoint</Application>
  <PresentationFormat>Skjermfremvisning (4:3)</PresentationFormat>
  <Paragraphs>142</Paragraphs>
  <Slides>22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5" baseType="lpstr">
      <vt:lpstr>Office Theme</vt:lpstr>
      <vt:lpstr>med_hus</vt:lpstr>
      <vt:lpstr>Acrobat Document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</dc:creator>
  <cp:lastModifiedBy>Kirsti Margrethe Mortensen</cp:lastModifiedBy>
  <cp:revision>96</cp:revision>
  <dcterms:created xsi:type="dcterms:W3CDTF">2015-06-08T10:49:48Z</dcterms:created>
  <dcterms:modified xsi:type="dcterms:W3CDTF">2016-03-16T11:34:44Z</dcterms:modified>
</cp:coreProperties>
</file>