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4" r:id="rId5"/>
    <p:sldId id="287" r:id="rId6"/>
    <p:sldId id="296" r:id="rId7"/>
    <p:sldId id="297" r:id="rId8"/>
    <p:sldId id="301" r:id="rId9"/>
    <p:sldId id="299" r:id="rId10"/>
    <p:sldId id="300" r:id="rId11"/>
    <p:sldId id="285" r:id="rId12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ja Haldorsen" initials="KH" lastIdx="3" clrIdx="0">
    <p:extLst>
      <p:ext uri="{19B8F6BF-5375-455C-9EA6-DF929625EA0E}">
        <p15:presenceInfo xmlns:p15="http://schemas.microsoft.com/office/powerpoint/2012/main" userId="S-1-5-21-1927809936-1189766144-1318725885-662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202"/>
    <a:srgbClr val="575756"/>
    <a:srgbClr val="E1DCD7"/>
    <a:srgbClr val="C7C1B8"/>
    <a:srgbClr val="F4F2F0"/>
    <a:srgbClr val="F4F214"/>
    <a:srgbClr val="F2F2F2"/>
    <a:srgbClr val="CCCBCA"/>
    <a:srgbClr val="76777B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53022-CC57-45E9-87C0-1F208D4A7C16}" v="283" dt="2020-11-02T10:05:16.485"/>
    <p1510:client id="{3B73D532-1A1A-4DB6-AFE9-D72E9781B024}" v="19" dt="2020-11-02T09:39:10.020"/>
    <p1510:client id="{529398E1-4A76-4A32-85E9-585732F0D578}" v="584" dt="2020-11-02T11:14:49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6" autoAdjust="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Marthe Nilsen Gibbons" userId="S::anmar@uio.no::10fb6d68-3a29-4d3f-ac54-e93a0539edf3" providerId="AD" clId="Web-{529398E1-4A76-4A32-85E9-585732F0D578}"/>
    <pc:docChg chg="modSld">
      <pc:chgData name="Anne Marthe Nilsen Gibbons" userId="S::anmar@uio.no::10fb6d68-3a29-4d3f-ac54-e93a0539edf3" providerId="AD" clId="Web-{529398E1-4A76-4A32-85E9-585732F0D578}" dt="2020-11-02T11:15:18.667" v="615"/>
      <pc:docMkLst>
        <pc:docMk/>
      </pc:docMkLst>
      <pc:sldChg chg="modSp modNotes">
        <pc:chgData name="Anne Marthe Nilsen Gibbons" userId="S::anmar@uio.no::10fb6d68-3a29-4d3f-ac54-e93a0539edf3" providerId="AD" clId="Web-{529398E1-4A76-4A32-85E9-585732F0D578}" dt="2020-11-02T11:15:18.667" v="615"/>
        <pc:sldMkLst>
          <pc:docMk/>
          <pc:sldMk cId="2947169563" sldId="287"/>
        </pc:sldMkLst>
        <pc:spChg chg="mod">
          <ac:chgData name="Anne Marthe Nilsen Gibbons" userId="S::anmar@uio.no::10fb6d68-3a29-4d3f-ac54-e93a0539edf3" providerId="AD" clId="Web-{529398E1-4A76-4A32-85E9-585732F0D578}" dt="2020-11-02T11:08:47.641" v="235" actId="20577"/>
          <ac:spMkLst>
            <pc:docMk/>
            <pc:sldMk cId="2947169563" sldId="287"/>
            <ac:spMk id="2" creationId="{00000000-0000-0000-0000-000000000000}"/>
          </ac:spMkLst>
        </pc:spChg>
        <pc:spChg chg="mod">
          <ac:chgData name="Anne Marthe Nilsen Gibbons" userId="S::anmar@uio.no::10fb6d68-3a29-4d3f-ac54-e93a0539edf3" providerId="AD" clId="Web-{529398E1-4A76-4A32-85E9-585732F0D578}" dt="2020-11-02T11:14:49.931" v="592" actId="20577"/>
          <ac:spMkLst>
            <pc:docMk/>
            <pc:sldMk cId="2947169563" sldId="287"/>
            <ac:spMk id="3" creationId="{00000000-0000-0000-0000-000000000000}"/>
          </ac:spMkLst>
        </pc:spChg>
      </pc:sldChg>
    </pc:docChg>
  </pc:docChgLst>
  <pc:docChgLst>
    <pc:chgData name="Anne Marthe Nilsen Gibbons" userId="S::anmar@uio.no::10fb6d68-3a29-4d3f-ac54-e93a0539edf3" providerId="AD" clId="Web-{3B73D532-1A1A-4DB6-AFE9-D72E9781B024}"/>
    <pc:docChg chg="modSld">
      <pc:chgData name="Anne Marthe Nilsen Gibbons" userId="S::anmar@uio.no::10fb6d68-3a29-4d3f-ac54-e93a0539edf3" providerId="AD" clId="Web-{3B73D532-1A1A-4DB6-AFE9-D72E9781B024}" dt="2020-11-02T09:39:09.660" v="17" actId="20577"/>
      <pc:docMkLst>
        <pc:docMk/>
      </pc:docMkLst>
      <pc:sldChg chg="modSp">
        <pc:chgData name="Anne Marthe Nilsen Gibbons" userId="S::anmar@uio.no::10fb6d68-3a29-4d3f-ac54-e93a0539edf3" providerId="AD" clId="Web-{3B73D532-1A1A-4DB6-AFE9-D72E9781B024}" dt="2020-11-02T09:39:09.660" v="16" actId="20577"/>
        <pc:sldMkLst>
          <pc:docMk/>
          <pc:sldMk cId="3927230331" sldId="300"/>
        </pc:sldMkLst>
        <pc:spChg chg="mod">
          <ac:chgData name="Anne Marthe Nilsen Gibbons" userId="S::anmar@uio.no::10fb6d68-3a29-4d3f-ac54-e93a0539edf3" providerId="AD" clId="Web-{3B73D532-1A1A-4DB6-AFE9-D72E9781B024}" dt="2020-11-02T09:39:09.660" v="16" actId="20577"/>
          <ac:spMkLst>
            <pc:docMk/>
            <pc:sldMk cId="3927230331" sldId="300"/>
            <ac:spMk id="3" creationId="{00000000-0000-0000-0000-000000000000}"/>
          </ac:spMkLst>
        </pc:spChg>
      </pc:sldChg>
    </pc:docChg>
  </pc:docChgLst>
  <pc:docChgLst>
    <pc:chgData name="Anne Marthe Nilsen Gibbons" userId="S::anmar@uio.no::10fb6d68-3a29-4d3f-ac54-e93a0539edf3" providerId="AD" clId="Web-{E1092371-92CF-4968-8D5B-0A75FE872F97}"/>
    <pc:docChg chg="modSld">
      <pc:chgData name="Anne Marthe Nilsen Gibbons" userId="S::anmar@uio.no::10fb6d68-3a29-4d3f-ac54-e93a0539edf3" providerId="AD" clId="Web-{E1092371-92CF-4968-8D5B-0A75FE872F97}" dt="2020-10-22T13:13:35.710" v="11" actId="14100"/>
      <pc:docMkLst>
        <pc:docMk/>
      </pc:docMkLst>
      <pc:sldChg chg="addSp delSp modSp">
        <pc:chgData name="Anne Marthe Nilsen Gibbons" userId="S::anmar@uio.no::10fb6d68-3a29-4d3f-ac54-e93a0539edf3" providerId="AD" clId="Web-{E1092371-92CF-4968-8D5B-0A75FE872F97}" dt="2020-10-22T13:13:35.710" v="11" actId="14100"/>
        <pc:sldMkLst>
          <pc:docMk/>
          <pc:sldMk cId="1670639902" sldId="296"/>
        </pc:sldMkLst>
        <pc:graphicFrameChg chg="mod">
          <ac:chgData name="Anne Marthe Nilsen Gibbons" userId="S::anmar@uio.no::10fb6d68-3a29-4d3f-ac54-e93a0539edf3" providerId="AD" clId="Web-{E1092371-92CF-4968-8D5B-0A75FE872F97}" dt="2020-10-22T13:13:35.710" v="11" actId="14100"/>
          <ac:graphicFrameMkLst>
            <pc:docMk/>
            <pc:sldMk cId="1670639902" sldId="296"/>
            <ac:graphicFrameMk id="3" creationId="{00000000-0000-0000-0000-000000000000}"/>
          </ac:graphicFrameMkLst>
        </pc:graphicFrameChg>
        <pc:picChg chg="add del mod">
          <ac:chgData name="Anne Marthe Nilsen Gibbons" userId="S::anmar@uio.no::10fb6d68-3a29-4d3f-ac54-e93a0539edf3" providerId="AD" clId="Web-{E1092371-92CF-4968-8D5B-0A75FE872F97}" dt="2020-10-22T13:13:32.944" v="9"/>
          <ac:picMkLst>
            <pc:docMk/>
            <pc:sldMk cId="1670639902" sldId="296"/>
            <ac:picMk id="2" creationId="{56C10FEA-743B-4B51-BC92-396E27BBC030}"/>
          </ac:picMkLst>
        </pc:picChg>
      </pc:sldChg>
    </pc:docChg>
  </pc:docChgLst>
  <pc:docChgLst>
    <pc:chgData name="Jonny Roar Sundnes" userId="91b68cc8-0de8-4a0f-ae43-dea92b73dcc9" providerId="ADAL" clId="{AC666D1B-3DD7-4786-90D0-FBF14AA56DED}"/>
    <pc:docChg chg="undo custSel mod addSld delSld modSld sldOrd delMainMaster">
      <pc:chgData name="Jonny Roar Sundnes" userId="91b68cc8-0de8-4a0f-ae43-dea92b73dcc9" providerId="ADAL" clId="{AC666D1B-3DD7-4786-90D0-FBF14AA56DED}" dt="2020-10-23T08:20:08.083" v="5471" actId="20577"/>
      <pc:docMkLst>
        <pc:docMk/>
      </pc:docMkLst>
      <pc:sldChg chg="del">
        <pc:chgData name="Jonny Roar Sundnes" userId="91b68cc8-0de8-4a0f-ae43-dea92b73dcc9" providerId="ADAL" clId="{AC666D1B-3DD7-4786-90D0-FBF14AA56DED}" dt="2020-10-19T09:05:27.717" v="0" actId="2696"/>
        <pc:sldMkLst>
          <pc:docMk/>
          <pc:sldMk cId="2545512806" sldId="259"/>
        </pc:sldMkLst>
      </pc:sldChg>
      <pc:sldChg chg="del ord">
        <pc:chgData name="Jonny Roar Sundnes" userId="91b68cc8-0de8-4a0f-ae43-dea92b73dcc9" providerId="ADAL" clId="{AC666D1B-3DD7-4786-90D0-FBF14AA56DED}" dt="2020-10-19T10:56:17.130" v="3753" actId="2696"/>
        <pc:sldMkLst>
          <pc:docMk/>
          <pc:sldMk cId="1770391570" sldId="268"/>
        </pc:sldMkLst>
      </pc:sldChg>
      <pc:sldChg chg="del">
        <pc:chgData name="Jonny Roar Sundnes" userId="91b68cc8-0de8-4a0f-ae43-dea92b73dcc9" providerId="ADAL" clId="{AC666D1B-3DD7-4786-90D0-FBF14AA56DED}" dt="2020-10-19T09:05:37.341" v="4" actId="2696"/>
        <pc:sldMkLst>
          <pc:docMk/>
          <pc:sldMk cId="2425414735" sldId="269"/>
        </pc:sldMkLst>
      </pc:sldChg>
      <pc:sldChg chg="addSp modSp del modNotesTx">
        <pc:chgData name="Jonny Roar Sundnes" userId="91b68cc8-0de8-4a0f-ae43-dea92b73dcc9" providerId="ADAL" clId="{AC666D1B-3DD7-4786-90D0-FBF14AA56DED}" dt="2020-10-22T09:26:50.910" v="4382" actId="2696"/>
        <pc:sldMkLst>
          <pc:docMk/>
          <pc:sldMk cId="3958674443" sldId="270"/>
        </pc:sldMkLst>
        <pc:spChg chg="mod">
          <ac:chgData name="Jonny Roar Sundnes" userId="91b68cc8-0de8-4a0f-ae43-dea92b73dcc9" providerId="ADAL" clId="{AC666D1B-3DD7-4786-90D0-FBF14AA56DED}" dt="2020-10-19T10:22:53.250" v="2474" actId="20577"/>
          <ac:spMkLst>
            <pc:docMk/>
            <pc:sldMk cId="3958674443" sldId="270"/>
            <ac:spMk id="2" creationId="{00000000-0000-0000-0000-000000000000}"/>
          </ac:spMkLst>
        </pc:spChg>
        <pc:picChg chg="mod">
          <ac:chgData name="Jonny Roar Sundnes" userId="91b68cc8-0de8-4a0f-ae43-dea92b73dcc9" providerId="ADAL" clId="{AC666D1B-3DD7-4786-90D0-FBF14AA56DED}" dt="2020-10-19T10:22:49.866" v="2470" actId="1076"/>
          <ac:picMkLst>
            <pc:docMk/>
            <pc:sldMk cId="3958674443" sldId="270"/>
            <ac:picMk id="4" creationId="{00000000-0000-0000-0000-000000000000}"/>
          </ac:picMkLst>
        </pc:picChg>
        <pc:picChg chg="add mod">
          <ac:chgData name="Jonny Roar Sundnes" userId="91b68cc8-0de8-4a0f-ae43-dea92b73dcc9" providerId="ADAL" clId="{AC666D1B-3DD7-4786-90D0-FBF14AA56DED}" dt="2020-10-19T10:22:40.340" v="2468" actId="14100"/>
          <ac:picMkLst>
            <pc:docMk/>
            <pc:sldMk cId="3958674443" sldId="270"/>
            <ac:picMk id="5" creationId="{2C41DDD5-F78A-45FF-882C-FA16F76923BB}"/>
          </ac:picMkLst>
        </pc:picChg>
      </pc:sldChg>
      <pc:sldChg chg="del">
        <pc:chgData name="Jonny Roar Sundnes" userId="91b68cc8-0de8-4a0f-ae43-dea92b73dcc9" providerId="ADAL" clId="{AC666D1B-3DD7-4786-90D0-FBF14AA56DED}" dt="2020-10-19T09:05:30.785" v="1" actId="2696"/>
        <pc:sldMkLst>
          <pc:docMk/>
          <pc:sldMk cId="1553884414" sldId="272"/>
        </pc:sldMkLst>
      </pc:sldChg>
      <pc:sldChg chg="del">
        <pc:chgData name="Jonny Roar Sundnes" userId="91b68cc8-0de8-4a0f-ae43-dea92b73dcc9" providerId="ADAL" clId="{AC666D1B-3DD7-4786-90D0-FBF14AA56DED}" dt="2020-10-19T09:05:33.531" v="2" actId="2696"/>
        <pc:sldMkLst>
          <pc:docMk/>
          <pc:sldMk cId="569731553" sldId="273"/>
        </pc:sldMkLst>
      </pc:sldChg>
      <pc:sldChg chg="del">
        <pc:chgData name="Jonny Roar Sundnes" userId="91b68cc8-0de8-4a0f-ae43-dea92b73dcc9" providerId="ADAL" clId="{AC666D1B-3DD7-4786-90D0-FBF14AA56DED}" dt="2020-10-19T09:05:35.328" v="3" actId="2696"/>
        <pc:sldMkLst>
          <pc:docMk/>
          <pc:sldMk cId="253808708" sldId="274"/>
        </pc:sldMkLst>
      </pc:sldChg>
      <pc:sldChg chg="del ord modNotesTx">
        <pc:chgData name="Jonny Roar Sundnes" userId="91b68cc8-0de8-4a0f-ae43-dea92b73dcc9" providerId="ADAL" clId="{AC666D1B-3DD7-4786-90D0-FBF14AA56DED}" dt="2020-10-22T09:26:55.377" v="4386" actId="2696"/>
        <pc:sldMkLst>
          <pc:docMk/>
          <pc:sldMk cId="1479257952" sldId="275"/>
        </pc:sldMkLst>
      </pc:sldChg>
      <pc:sldChg chg="addSp delSp modSp del">
        <pc:chgData name="Jonny Roar Sundnes" userId="91b68cc8-0de8-4a0f-ae43-dea92b73dcc9" providerId="ADAL" clId="{AC666D1B-3DD7-4786-90D0-FBF14AA56DED}" dt="2020-10-19T10:23:02.866" v="2475" actId="2696"/>
        <pc:sldMkLst>
          <pc:docMk/>
          <pc:sldMk cId="3577826153" sldId="277"/>
        </pc:sldMkLst>
        <pc:spChg chg="add mod">
          <ac:chgData name="Jonny Roar Sundnes" userId="91b68cc8-0de8-4a0f-ae43-dea92b73dcc9" providerId="ADAL" clId="{AC666D1B-3DD7-4786-90D0-FBF14AA56DED}" dt="2020-10-19T10:22:26.291" v="2464"/>
          <ac:spMkLst>
            <pc:docMk/>
            <pc:sldMk cId="3577826153" sldId="277"/>
            <ac:spMk id="3" creationId="{F1AEAC2D-4855-4CB1-89A6-660DC95C937A}"/>
          </ac:spMkLst>
        </pc:spChg>
        <pc:picChg chg="del mod">
          <ac:chgData name="Jonny Roar Sundnes" userId="91b68cc8-0de8-4a0f-ae43-dea92b73dcc9" providerId="ADAL" clId="{AC666D1B-3DD7-4786-90D0-FBF14AA56DED}" dt="2020-10-19T10:22:26.291" v="2464"/>
          <ac:picMkLst>
            <pc:docMk/>
            <pc:sldMk cId="3577826153" sldId="277"/>
            <ac:picMk id="6" creationId="{00000000-0000-0000-0000-000000000000}"/>
          </ac:picMkLst>
        </pc:picChg>
      </pc:sldChg>
      <pc:sldChg chg="modSp del modNotesTx">
        <pc:chgData name="Jonny Roar Sundnes" userId="91b68cc8-0de8-4a0f-ae43-dea92b73dcc9" providerId="ADAL" clId="{AC666D1B-3DD7-4786-90D0-FBF14AA56DED}" dt="2020-10-22T09:26:51.917" v="4383" actId="2696"/>
        <pc:sldMkLst>
          <pc:docMk/>
          <pc:sldMk cId="2823323001" sldId="278"/>
        </pc:sldMkLst>
        <pc:spChg chg="mod">
          <ac:chgData name="Jonny Roar Sundnes" userId="91b68cc8-0de8-4a0f-ae43-dea92b73dcc9" providerId="ADAL" clId="{AC666D1B-3DD7-4786-90D0-FBF14AA56DED}" dt="2020-10-20T08:36:44.885" v="4197" actId="400"/>
          <ac:spMkLst>
            <pc:docMk/>
            <pc:sldMk cId="2823323001" sldId="278"/>
            <ac:spMk id="3" creationId="{00000000-0000-0000-0000-000000000000}"/>
          </ac:spMkLst>
        </pc:spChg>
      </pc:sldChg>
      <pc:sldChg chg="modSp del">
        <pc:chgData name="Jonny Roar Sundnes" userId="91b68cc8-0de8-4a0f-ae43-dea92b73dcc9" providerId="ADAL" clId="{AC666D1B-3DD7-4786-90D0-FBF14AA56DED}" dt="2020-10-22T09:26:56.306" v="4387" actId="2696"/>
        <pc:sldMkLst>
          <pc:docMk/>
          <pc:sldMk cId="346905419" sldId="279"/>
        </pc:sldMkLst>
        <pc:spChg chg="mod">
          <ac:chgData name="Jonny Roar Sundnes" userId="91b68cc8-0de8-4a0f-ae43-dea92b73dcc9" providerId="ADAL" clId="{AC666D1B-3DD7-4786-90D0-FBF14AA56DED}" dt="2020-10-19T10:24:29.991" v="2646" actId="20577"/>
          <ac:spMkLst>
            <pc:docMk/>
            <pc:sldMk cId="346905419" sldId="279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10:27:13.392" v="2878" actId="20577"/>
          <ac:spMkLst>
            <pc:docMk/>
            <pc:sldMk cId="346905419" sldId="279"/>
            <ac:spMk id="3" creationId="{00000000-0000-0000-0000-000000000000}"/>
          </ac:spMkLst>
        </pc:spChg>
      </pc:sldChg>
      <pc:sldChg chg="modSp del modNotesTx">
        <pc:chgData name="Jonny Roar Sundnes" userId="91b68cc8-0de8-4a0f-ae43-dea92b73dcc9" providerId="ADAL" clId="{AC666D1B-3DD7-4786-90D0-FBF14AA56DED}" dt="2020-10-22T09:26:52.602" v="4384" actId="2696"/>
        <pc:sldMkLst>
          <pc:docMk/>
          <pc:sldMk cId="425422221" sldId="280"/>
        </pc:sldMkLst>
        <pc:spChg chg="mod">
          <ac:chgData name="Jonny Roar Sundnes" userId="91b68cc8-0de8-4a0f-ae43-dea92b73dcc9" providerId="ADAL" clId="{AC666D1B-3DD7-4786-90D0-FBF14AA56DED}" dt="2020-10-19T09:16:16.775" v="1099" actId="20577"/>
          <ac:spMkLst>
            <pc:docMk/>
            <pc:sldMk cId="425422221" sldId="280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09:28:40.178" v="2318" actId="6549"/>
          <ac:spMkLst>
            <pc:docMk/>
            <pc:sldMk cId="425422221" sldId="280"/>
            <ac:spMk id="3" creationId="{00000000-0000-0000-0000-000000000000}"/>
          </ac:spMkLst>
        </pc:spChg>
      </pc:sldChg>
      <pc:sldChg chg="modSp del modNotesTx">
        <pc:chgData name="Jonny Roar Sundnes" userId="91b68cc8-0de8-4a0f-ae43-dea92b73dcc9" providerId="ADAL" clId="{AC666D1B-3DD7-4786-90D0-FBF14AA56DED}" dt="2020-10-22T09:26:57.082" v="4388" actId="2696"/>
        <pc:sldMkLst>
          <pc:docMk/>
          <pc:sldMk cId="423480276" sldId="281"/>
        </pc:sldMkLst>
        <pc:spChg chg="mod">
          <ac:chgData name="Jonny Roar Sundnes" userId="91b68cc8-0de8-4a0f-ae43-dea92b73dcc9" providerId="ADAL" clId="{AC666D1B-3DD7-4786-90D0-FBF14AA56DED}" dt="2020-10-19T10:29:04.015" v="3034" actId="20577"/>
          <ac:spMkLst>
            <pc:docMk/>
            <pc:sldMk cId="423480276" sldId="281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10:39:34.166" v="3379" actId="20577"/>
          <ac:spMkLst>
            <pc:docMk/>
            <pc:sldMk cId="423480276" sldId="281"/>
            <ac:spMk id="3" creationId="{00000000-0000-0000-0000-000000000000}"/>
          </ac:spMkLst>
        </pc:spChg>
      </pc:sldChg>
      <pc:sldChg chg="modSp add del modNotesTx">
        <pc:chgData name="Jonny Roar Sundnes" userId="91b68cc8-0de8-4a0f-ae43-dea92b73dcc9" providerId="ADAL" clId="{AC666D1B-3DD7-4786-90D0-FBF14AA56DED}" dt="2020-10-22T09:26:48.634" v="4381" actId="2696"/>
        <pc:sldMkLst>
          <pc:docMk/>
          <pc:sldMk cId="2536543893" sldId="282"/>
        </pc:sldMkLst>
        <pc:spChg chg="mod">
          <ac:chgData name="Jonny Roar Sundnes" userId="91b68cc8-0de8-4a0f-ae43-dea92b73dcc9" providerId="ADAL" clId="{AC666D1B-3DD7-4786-90D0-FBF14AA56DED}" dt="2020-10-19T09:25:21.209" v="1906" actId="20577"/>
          <ac:spMkLst>
            <pc:docMk/>
            <pc:sldMk cId="2536543893" sldId="282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09:26:11.674" v="2001" actId="20577"/>
          <ac:spMkLst>
            <pc:docMk/>
            <pc:sldMk cId="2536543893" sldId="282"/>
            <ac:spMk id="3" creationId="{00000000-0000-0000-0000-000000000000}"/>
          </ac:spMkLst>
        </pc:spChg>
      </pc:sldChg>
      <pc:sldChg chg="add del modNotesTx">
        <pc:chgData name="Jonny Roar Sundnes" userId="91b68cc8-0de8-4a0f-ae43-dea92b73dcc9" providerId="ADAL" clId="{AC666D1B-3DD7-4786-90D0-FBF14AA56DED}" dt="2020-10-19T10:56:37.669" v="3754" actId="2696"/>
        <pc:sldMkLst>
          <pc:docMk/>
          <pc:sldMk cId="2972532616" sldId="283"/>
        </pc:sldMkLst>
      </pc:sldChg>
      <pc:sldChg chg="modSp add">
        <pc:chgData name="Jonny Roar Sundnes" userId="91b68cc8-0de8-4a0f-ae43-dea92b73dcc9" providerId="ADAL" clId="{AC666D1B-3DD7-4786-90D0-FBF14AA56DED}" dt="2020-10-19T10:30:35.883" v="3355" actId="20577"/>
        <pc:sldMkLst>
          <pc:docMk/>
          <pc:sldMk cId="1546517441" sldId="284"/>
        </pc:sldMkLst>
        <pc:spChg chg="mod">
          <ac:chgData name="Jonny Roar Sundnes" userId="91b68cc8-0de8-4a0f-ae43-dea92b73dcc9" providerId="ADAL" clId="{AC666D1B-3DD7-4786-90D0-FBF14AA56DED}" dt="2020-10-19T10:29:25.759" v="3081" actId="20577"/>
          <ac:spMkLst>
            <pc:docMk/>
            <pc:sldMk cId="1546517441" sldId="284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10:30:35.883" v="3355" actId="20577"/>
          <ac:spMkLst>
            <pc:docMk/>
            <pc:sldMk cId="1546517441" sldId="284"/>
            <ac:spMk id="3" creationId="{00000000-0000-0000-0000-000000000000}"/>
          </ac:spMkLst>
        </pc:spChg>
      </pc:sldChg>
      <pc:sldChg chg="delSp modSp add modNotesTx">
        <pc:chgData name="Jonny Roar Sundnes" userId="91b68cc8-0de8-4a0f-ae43-dea92b73dcc9" providerId="ADAL" clId="{AC666D1B-3DD7-4786-90D0-FBF14AA56DED}" dt="2020-10-20T08:24:39.713" v="3988" actId="20577"/>
        <pc:sldMkLst>
          <pc:docMk/>
          <pc:sldMk cId="1044006052" sldId="285"/>
        </pc:sldMkLst>
        <pc:spChg chg="mod">
          <ac:chgData name="Jonny Roar Sundnes" userId="91b68cc8-0de8-4a0f-ae43-dea92b73dcc9" providerId="ADAL" clId="{AC666D1B-3DD7-4786-90D0-FBF14AA56DED}" dt="2020-10-19T10:53:16.937" v="3427" actId="20577"/>
          <ac:spMkLst>
            <pc:docMk/>
            <pc:sldMk cId="1044006052" sldId="285"/>
            <ac:spMk id="2" creationId="{84A8AEE0-57D8-427A-81B8-C42BC54C6E63}"/>
          </ac:spMkLst>
        </pc:spChg>
        <pc:spChg chg="mod">
          <ac:chgData name="Jonny Roar Sundnes" userId="91b68cc8-0de8-4a0f-ae43-dea92b73dcc9" providerId="ADAL" clId="{AC666D1B-3DD7-4786-90D0-FBF14AA56DED}" dt="2020-10-19T10:55:29.382" v="3752" actId="20577"/>
          <ac:spMkLst>
            <pc:docMk/>
            <pc:sldMk cId="1044006052" sldId="285"/>
            <ac:spMk id="3" creationId="{4DEE5A66-54FF-4DD4-B02B-AF6E553DA714}"/>
          </ac:spMkLst>
        </pc:spChg>
        <pc:spChg chg="del">
          <ac:chgData name="Jonny Roar Sundnes" userId="91b68cc8-0de8-4a0f-ae43-dea92b73dcc9" providerId="ADAL" clId="{AC666D1B-3DD7-4786-90D0-FBF14AA56DED}" dt="2020-10-19T10:53:03.613" v="3381" actId="478"/>
          <ac:spMkLst>
            <pc:docMk/>
            <pc:sldMk cId="1044006052" sldId="285"/>
            <ac:spMk id="4" creationId="{D66E3A12-05EB-44FE-9FD8-044829393F50}"/>
          </ac:spMkLst>
        </pc:spChg>
      </pc:sldChg>
      <pc:sldChg chg="modSp add del">
        <pc:chgData name="Jonny Roar Sundnes" userId="91b68cc8-0de8-4a0f-ae43-dea92b73dcc9" providerId="ADAL" clId="{AC666D1B-3DD7-4786-90D0-FBF14AA56DED}" dt="2020-10-22T09:27:00.079" v="4390" actId="2696"/>
        <pc:sldMkLst>
          <pc:docMk/>
          <pc:sldMk cId="2869240936" sldId="286"/>
        </pc:sldMkLst>
        <pc:spChg chg="mod">
          <ac:chgData name="Jonny Roar Sundnes" userId="91b68cc8-0de8-4a0f-ae43-dea92b73dcc9" providerId="ADAL" clId="{AC666D1B-3DD7-4786-90D0-FBF14AA56DED}" dt="2020-10-19T10:57:04.919" v="3802" actId="20577"/>
          <ac:spMkLst>
            <pc:docMk/>
            <pc:sldMk cId="2869240936" sldId="286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10:57:58.092" v="3910" actId="207"/>
          <ac:spMkLst>
            <pc:docMk/>
            <pc:sldMk cId="2869240936" sldId="286"/>
            <ac:spMk id="3" creationId="{00000000-0000-0000-0000-000000000000}"/>
          </ac:spMkLst>
        </pc:spChg>
      </pc:sldChg>
      <pc:sldChg chg="modSp">
        <pc:chgData name="Jonny Roar Sundnes" userId="91b68cc8-0de8-4a0f-ae43-dea92b73dcc9" providerId="ADAL" clId="{AC666D1B-3DD7-4786-90D0-FBF14AA56DED}" dt="2020-10-22T09:20:20.507" v="4198" actId="113"/>
        <pc:sldMkLst>
          <pc:docMk/>
          <pc:sldMk cId="2947169563" sldId="287"/>
        </pc:sldMkLst>
        <pc:spChg chg="mod">
          <ac:chgData name="Jonny Roar Sundnes" userId="91b68cc8-0de8-4a0f-ae43-dea92b73dcc9" providerId="ADAL" clId="{AC666D1B-3DD7-4786-90D0-FBF14AA56DED}" dt="2020-10-22T09:20:20.507" v="4198" actId="113"/>
          <ac:spMkLst>
            <pc:docMk/>
            <pc:sldMk cId="2947169563" sldId="287"/>
            <ac:spMk id="3" creationId="{00000000-0000-0000-0000-000000000000}"/>
          </ac:spMkLst>
        </pc:spChg>
      </pc:sldChg>
      <pc:sldChg chg="modSp">
        <pc:chgData name="Jonny Roar Sundnes" userId="91b68cc8-0de8-4a0f-ae43-dea92b73dcc9" providerId="ADAL" clId="{AC666D1B-3DD7-4786-90D0-FBF14AA56DED}" dt="2020-10-22T09:21:25.850" v="4217" actId="20577"/>
        <pc:sldMkLst>
          <pc:docMk/>
          <pc:sldMk cId="2407082330" sldId="290"/>
        </pc:sldMkLst>
        <pc:spChg chg="mod">
          <ac:chgData name="Jonny Roar Sundnes" userId="91b68cc8-0de8-4a0f-ae43-dea92b73dcc9" providerId="ADAL" clId="{AC666D1B-3DD7-4786-90D0-FBF14AA56DED}" dt="2020-10-22T09:21:25.850" v="4217" actId="20577"/>
          <ac:spMkLst>
            <pc:docMk/>
            <pc:sldMk cId="2407082330" sldId="290"/>
            <ac:spMk id="3" creationId="{00000000-0000-0000-0000-000000000000}"/>
          </ac:spMkLst>
        </pc:spChg>
      </pc:sldChg>
      <pc:sldChg chg="addSp delSp modSp mod modTransition modClrScheme chgLayout modNotesTx">
        <pc:chgData name="Jonny Roar Sundnes" userId="91b68cc8-0de8-4a0f-ae43-dea92b73dcc9" providerId="ADAL" clId="{AC666D1B-3DD7-4786-90D0-FBF14AA56DED}" dt="2020-10-22T09:45:05.205" v="4785" actId="14100"/>
        <pc:sldMkLst>
          <pc:docMk/>
          <pc:sldMk cId="2207637400" sldId="291"/>
        </pc:sldMkLst>
        <pc:spChg chg="mod ord">
          <ac:chgData name="Jonny Roar Sundnes" userId="91b68cc8-0de8-4a0f-ae43-dea92b73dcc9" providerId="ADAL" clId="{AC666D1B-3DD7-4786-90D0-FBF14AA56DED}" dt="2020-10-22T09:40:11.042" v="4422" actId="26606"/>
          <ac:spMkLst>
            <pc:docMk/>
            <pc:sldMk cId="2207637400" sldId="291"/>
            <ac:spMk id="2" creationId="{84A8AEE0-57D8-427A-81B8-C42BC54C6E63}"/>
          </ac:spMkLst>
        </pc:spChg>
        <pc:spChg chg="del mod">
          <ac:chgData name="Jonny Roar Sundnes" userId="91b68cc8-0de8-4a0f-ae43-dea92b73dcc9" providerId="ADAL" clId="{AC666D1B-3DD7-4786-90D0-FBF14AA56DED}" dt="2020-10-22T09:38:28.978" v="4403"/>
          <ac:spMkLst>
            <pc:docMk/>
            <pc:sldMk cId="2207637400" sldId="291"/>
            <ac:spMk id="3" creationId="{4DEE5A66-54FF-4DD4-B02B-AF6E553DA714}"/>
          </ac:spMkLst>
        </pc:spChg>
        <pc:spChg chg="add del mod">
          <ac:chgData name="Jonny Roar Sundnes" userId="91b68cc8-0de8-4a0f-ae43-dea92b73dcc9" providerId="ADAL" clId="{AC666D1B-3DD7-4786-90D0-FBF14AA56DED}" dt="2020-10-22T09:39:39.305" v="4415" actId="26606"/>
          <ac:spMkLst>
            <pc:docMk/>
            <pc:sldMk cId="2207637400" sldId="291"/>
            <ac:spMk id="11" creationId="{4F40B8EC-D680-41C0-9F59-33C2604DD810}"/>
          </ac:spMkLst>
        </pc:spChg>
        <pc:spChg chg="add del mod">
          <ac:chgData name="Jonny Roar Sundnes" userId="91b68cc8-0de8-4a0f-ae43-dea92b73dcc9" providerId="ADAL" clId="{AC666D1B-3DD7-4786-90D0-FBF14AA56DED}" dt="2020-10-22T09:39:43.623" v="4417" actId="26606"/>
          <ac:spMkLst>
            <pc:docMk/>
            <pc:sldMk cId="2207637400" sldId="291"/>
            <ac:spMk id="13" creationId="{FC30CFA7-6D57-4230-9D5C-F663E38DCBD6}"/>
          </ac:spMkLst>
        </pc:spChg>
        <pc:spChg chg="add del mod">
          <ac:chgData name="Jonny Roar Sundnes" userId="91b68cc8-0de8-4a0f-ae43-dea92b73dcc9" providerId="ADAL" clId="{AC666D1B-3DD7-4786-90D0-FBF14AA56DED}" dt="2020-10-22T09:39:43.623" v="4417" actId="26606"/>
          <ac:spMkLst>
            <pc:docMk/>
            <pc:sldMk cId="2207637400" sldId="291"/>
            <ac:spMk id="14" creationId="{F7573FBB-C0D4-40D3-949F-088C91DB7A34}"/>
          </ac:spMkLst>
        </pc:spChg>
        <pc:spChg chg="add del mod">
          <ac:chgData name="Jonny Roar Sundnes" userId="91b68cc8-0de8-4a0f-ae43-dea92b73dcc9" providerId="ADAL" clId="{AC666D1B-3DD7-4786-90D0-FBF14AA56DED}" dt="2020-10-22T09:39:43.623" v="4417" actId="26606"/>
          <ac:spMkLst>
            <pc:docMk/>
            <pc:sldMk cId="2207637400" sldId="291"/>
            <ac:spMk id="15" creationId="{021364D7-997A-4994-A94D-84233A768046}"/>
          </ac:spMkLst>
        </pc:spChg>
        <pc:spChg chg="add del mod">
          <ac:chgData name="Jonny Roar Sundnes" userId="91b68cc8-0de8-4a0f-ae43-dea92b73dcc9" providerId="ADAL" clId="{AC666D1B-3DD7-4786-90D0-FBF14AA56DED}" dt="2020-10-22T09:39:43.623" v="4417" actId="26606"/>
          <ac:spMkLst>
            <pc:docMk/>
            <pc:sldMk cId="2207637400" sldId="291"/>
            <ac:spMk id="17" creationId="{849F6914-E52C-477C-B2B3-E2B0F1FEB3A1}"/>
          </ac:spMkLst>
        </pc:spChg>
        <pc:picChg chg="add mod">
          <ac:chgData name="Jonny Roar Sundnes" userId="91b68cc8-0de8-4a0f-ae43-dea92b73dcc9" providerId="ADAL" clId="{AC666D1B-3DD7-4786-90D0-FBF14AA56DED}" dt="2020-10-22T09:42:20.044" v="4448" actId="1076"/>
          <ac:picMkLst>
            <pc:docMk/>
            <pc:sldMk cId="2207637400" sldId="291"/>
            <ac:picMk id="4" creationId="{03B7957C-B5DC-4B7B-BC77-43AEC7FB284E}"/>
          </ac:picMkLst>
        </pc:picChg>
        <pc:picChg chg="add mod ord">
          <ac:chgData name="Jonny Roar Sundnes" userId="91b68cc8-0de8-4a0f-ae43-dea92b73dcc9" providerId="ADAL" clId="{AC666D1B-3DD7-4786-90D0-FBF14AA56DED}" dt="2020-10-22T09:42:14.953" v="4446" actId="692"/>
          <ac:picMkLst>
            <pc:docMk/>
            <pc:sldMk cId="2207637400" sldId="291"/>
            <ac:picMk id="5" creationId="{6DEFC20D-DD91-4070-A77A-E263F4579D11}"/>
          </ac:picMkLst>
        </pc:picChg>
        <pc:picChg chg="add mod ord">
          <ac:chgData name="Jonny Roar Sundnes" userId="91b68cc8-0de8-4a0f-ae43-dea92b73dcc9" providerId="ADAL" clId="{AC666D1B-3DD7-4786-90D0-FBF14AA56DED}" dt="2020-10-22T09:45:05.205" v="4785" actId="14100"/>
          <ac:picMkLst>
            <pc:docMk/>
            <pc:sldMk cId="2207637400" sldId="291"/>
            <ac:picMk id="6" creationId="{725DB1A8-AD1A-4772-ACC8-3727BC695754}"/>
          </ac:picMkLst>
        </pc:picChg>
      </pc:sldChg>
      <pc:sldChg chg="modNotesTx">
        <pc:chgData name="Jonny Roar Sundnes" userId="91b68cc8-0de8-4a0f-ae43-dea92b73dcc9" providerId="ADAL" clId="{AC666D1B-3DD7-4786-90D0-FBF14AA56DED}" dt="2020-10-22T09:22:01.743" v="4325" actId="20577"/>
        <pc:sldMkLst>
          <pc:docMk/>
          <pc:sldMk cId="1705472310" sldId="292"/>
        </pc:sldMkLst>
      </pc:sldChg>
      <pc:sldChg chg="modSp modNotesTx">
        <pc:chgData name="Jonny Roar Sundnes" userId="91b68cc8-0de8-4a0f-ae43-dea92b73dcc9" providerId="ADAL" clId="{AC666D1B-3DD7-4786-90D0-FBF14AA56DED}" dt="2020-10-23T08:20:08.083" v="5471" actId="20577"/>
        <pc:sldMkLst>
          <pc:docMk/>
          <pc:sldMk cId="1217286350" sldId="293"/>
        </pc:sldMkLst>
        <pc:spChg chg="mod">
          <ac:chgData name="Jonny Roar Sundnes" userId="91b68cc8-0de8-4a0f-ae43-dea92b73dcc9" providerId="ADAL" clId="{AC666D1B-3DD7-4786-90D0-FBF14AA56DED}" dt="2020-10-23T08:17:29.842" v="5278" actId="27636"/>
          <ac:spMkLst>
            <pc:docMk/>
            <pc:sldMk cId="1217286350" sldId="293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23T08:19:08.034" v="5470" actId="255"/>
          <ac:spMkLst>
            <pc:docMk/>
            <pc:sldMk cId="1217286350" sldId="293"/>
            <ac:spMk id="3" creationId="{00000000-0000-0000-0000-000000000000}"/>
          </ac:spMkLst>
        </pc:spChg>
      </pc:sldChg>
      <pc:sldChg chg="modSp">
        <pc:chgData name="Jonny Roar Sundnes" userId="91b68cc8-0de8-4a0f-ae43-dea92b73dcc9" providerId="ADAL" clId="{AC666D1B-3DD7-4786-90D0-FBF14AA56DED}" dt="2020-10-22T09:24:44.070" v="4379" actId="20577"/>
        <pc:sldMkLst>
          <pc:docMk/>
          <pc:sldMk cId="2971770155" sldId="294"/>
        </pc:sldMkLst>
        <pc:spChg chg="mod">
          <ac:chgData name="Jonny Roar Sundnes" userId="91b68cc8-0de8-4a0f-ae43-dea92b73dcc9" providerId="ADAL" clId="{AC666D1B-3DD7-4786-90D0-FBF14AA56DED}" dt="2020-10-22T09:24:44.070" v="4379" actId="20577"/>
          <ac:spMkLst>
            <pc:docMk/>
            <pc:sldMk cId="2971770155" sldId="294"/>
            <ac:spMk id="3" creationId="{00000000-0000-0000-0000-000000000000}"/>
          </ac:spMkLst>
        </pc:spChg>
      </pc:sldChg>
      <pc:sldChg chg="modSp modNotesTx">
        <pc:chgData name="Jonny Roar Sundnes" userId="91b68cc8-0de8-4a0f-ae43-dea92b73dcc9" providerId="ADAL" clId="{AC666D1B-3DD7-4786-90D0-FBF14AA56DED}" dt="2020-10-23T08:04:53.790" v="5275" actId="20577"/>
        <pc:sldMkLst>
          <pc:docMk/>
          <pc:sldMk cId="1670639902" sldId="296"/>
        </pc:sldMkLst>
        <pc:graphicFrameChg chg="mod">
          <ac:chgData name="Jonny Roar Sundnes" userId="91b68cc8-0de8-4a0f-ae43-dea92b73dcc9" providerId="ADAL" clId="{AC666D1B-3DD7-4786-90D0-FBF14AA56DED}" dt="2020-10-23T08:04:53.790" v="5275" actId="20577"/>
          <ac:graphicFrameMkLst>
            <pc:docMk/>
            <pc:sldMk cId="1670639902" sldId="296"/>
            <ac:graphicFrameMk id="4" creationId="{00000000-0000-0000-0000-000000000000}"/>
          </ac:graphicFrameMkLst>
        </pc:graphicFrameChg>
      </pc:sldChg>
      <pc:sldChg chg="del">
        <pc:chgData name="Jonny Roar Sundnes" userId="91b68cc8-0de8-4a0f-ae43-dea92b73dcc9" providerId="ADAL" clId="{AC666D1B-3DD7-4786-90D0-FBF14AA56DED}" dt="2020-10-22T09:26:19.420" v="4380" actId="2696"/>
        <pc:sldMkLst>
          <pc:docMk/>
          <pc:sldMk cId="4018912565" sldId="296"/>
        </pc:sldMkLst>
      </pc:sldChg>
      <pc:sldChg chg="del">
        <pc:chgData name="Jonny Roar Sundnes" userId="91b68cc8-0de8-4a0f-ae43-dea92b73dcc9" providerId="ADAL" clId="{AC666D1B-3DD7-4786-90D0-FBF14AA56DED}" dt="2020-10-22T09:26:54.306" v="4385" actId="2696"/>
        <pc:sldMkLst>
          <pc:docMk/>
          <pc:sldMk cId="1044006052" sldId="297"/>
        </pc:sldMkLst>
      </pc:sldChg>
      <pc:sldChg chg="del">
        <pc:chgData name="Jonny Roar Sundnes" userId="91b68cc8-0de8-4a0f-ae43-dea92b73dcc9" providerId="ADAL" clId="{AC666D1B-3DD7-4786-90D0-FBF14AA56DED}" dt="2020-10-22T09:26:58.610" v="4389" actId="2696"/>
        <pc:sldMkLst>
          <pc:docMk/>
          <pc:sldMk cId="1546517441" sldId="298"/>
        </pc:sldMkLst>
      </pc:sldChg>
      <pc:sldMasterChg chg="del delSldLayout">
        <pc:chgData name="Jonny Roar Sundnes" userId="91b68cc8-0de8-4a0f-ae43-dea92b73dcc9" providerId="ADAL" clId="{AC666D1B-3DD7-4786-90D0-FBF14AA56DED}" dt="2020-10-22T09:27:00.087" v="4400" actId="2696"/>
        <pc:sldMasterMkLst>
          <pc:docMk/>
          <pc:sldMasterMk cId="0" sldId="2147483772"/>
        </pc:sldMasterMkLst>
        <pc:sldLayoutChg chg="del">
          <pc:chgData name="Jonny Roar Sundnes" userId="91b68cc8-0de8-4a0f-ae43-dea92b73dcc9" providerId="ADAL" clId="{AC666D1B-3DD7-4786-90D0-FBF14AA56DED}" dt="2020-10-22T09:27:00.081" v="4392" actId="2696"/>
          <pc:sldLayoutMkLst>
            <pc:docMk/>
            <pc:sldMasterMk cId="0" sldId="2147483772"/>
            <pc:sldLayoutMk cId="1627942547" sldId="2147483763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1" v="4393" actId="2696"/>
          <pc:sldLayoutMkLst>
            <pc:docMk/>
            <pc:sldMasterMk cId="0" sldId="2147483772"/>
            <pc:sldLayoutMk cId="1717165652" sldId="2147483764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2" v="4394" actId="2696"/>
          <pc:sldLayoutMkLst>
            <pc:docMk/>
            <pc:sldMasterMk cId="0" sldId="2147483772"/>
            <pc:sldLayoutMk cId="1591700515" sldId="2147483765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3" v="4395" actId="2696"/>
          <pc:sldLayoutMkLst>
            <pc:docMk/>
            <pc:sldMasterMk cId="0" sldId="2147483772"/>
            <pc:sldLayoutMk cId="3897095982" sldId="2147483766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3" v="4396" actId="2696"/>
          <pc:sldLayoutMkLst>
            <pc:docMk/>
            <pc:sldMasterMk cId="0" sldId="2147483772"/>
            <pc:sldLayoutMk cId="3220875682" sldId="2147483767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4" v="4397" actId="2696"/>
          <pc:sldLayoutMkLst>
            <pc:docMk/>
            <pc:sldMasterMk cId="0" sldId="2147483772"/>
            <pc:sldLayoutMk cId="3777462109" sldId="2147483768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5" v="4398" actId="2696"/>
          <pc:sldLayoutMkLst>
            <pc:docMk/>
            <pc:sldMasterMk cId="0" sldId="2147483772"/>
            <pc:sldLayoutMk cId="3567214826" sldId="2147483769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5" v="4399" actId="2696"/>
          <pc:sldLayoutMkLst>
            <pc:docMk/>
            <pc:sldMasterMk cId="0" sldId="2147483772"/>
            <pc:sldLayoutMk cId="1996547938" sldId="2147483770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0" v="4391" actId="2696"/>
          <pc:sldLayoutMkLst>
            <pc:docMk/>
            <pc:sldMasterMk cId="0" sldId="2147483772"/>
            <pc:sldLayoutMk cId="3986965925" sldId="2147483771"/>
          </pc:sldLayoutMkLst>
        </pc:sldLayoutChg>
      </pc:sldMasterChg>
    </pc:docChg>
  </pc:docChgLst>
  <pc:docChgLst>
    <pc:chgData name="Anne Marthe Nilsen Gibbons" userId="S::anmar@uio.no::10fb6d68-3a29-4d3f-ac54-e93a0539edf3" providerId="AD" clId="Web-{35A53022-CC57-45E9-87C0-1F208D4A7C16}"/>
    <pc:docChg chg="addSld delSld modSld">
      <pc:chgData name="Anne Marthe Nilsen Gibbons" userId="S::anmar@uio.no::10fb6d68-3a29-4d3f-ac54-e93a0539edf3" providerId="AD" clId="Web-{35A53022-CC57-45E9-87C0-1F208D4A7C16}" dt="2020-11-02T10:05:16.485" v="278" actId="20577"/>
      <pc:docMkLst>
        <pc:docMk/>
      </pc:docMkLst>
      <pc:sldChg chg="modSp">
        <pc:chgData name="Anne Marthe Nilsen Gibbons" userId="S::anmar@uio.no::10fb6d68-3a29-4d3f-ac54-e93a0539edf3" providerId="AD" clId="Web-{35A53022-CC57-45E9-87C0-1F208D4A7C16}" dt="2020-11-02T10:05:06.266" v="276" actId="20577"/>
        <pc:sldMkLst>
          <pc:docMk/>
          <pc:sldMk cId="3927230331" sldId="300"/>
        </pc:sldMkLst>
        <pc:spChg chg="mod">
          <ac:chgData name="Anne Marthe Nilsen Gibbons" userId="S::anmar@uio.no::10fb6d68-3a29-4d3f-ac54-e93a0539edf3" providerId="AD" clId="Web-{35A53022-CC57-45E9-87C0-1F208D4A7C16}" dt="2020-11-02T10:05:06.266" v="276" actId="20577"/>
          <ac:spMkLst>
            <pc:docMk/>
            <pc:sldMk cId="3927230331" sldId="300"/>
            <ac:spMk id="2" creationId="{00000000-0000-0000-0000-000000000000}"/>
          </ac:spMkLst>
        </pc:spChg>
        <pc:spChg chg="mod">
          <ac:chgData name="Anne Marthe Nilsen Gibbons" userId="S::anmar@uio.no::10fb6d68-3a29-4d3f-ac54-e93a0539edf3" providerId="AD" clId="Web-{35A53022-CC57-45E9-87C0-1F208D4A7C16}" dt="2020-11-02T10:03:59.077" v="217" actId="20577"/>
          <ac:spMkLst>
            <pc:docMk/>
            <pc:sldMk cId="3927230331" sldId="300"/>
            <ac:spMk id="3" creationId="{00000000-0000-0000-0000-000000000000}"/>
          </ac:spMkLst>
        </pc:spChg>
      </pc:sldChg>
      <pc:sldChg chg="modSp new del">
        <pc:chgData name="Anne Marthe Nilsen Gibbons" userId="S::anmar@uio.no::10fb6d68-3a29-4d3f-ac54-e93a0539edf3" providerId="AD" clId="Web-{35A53022-CC57-45E9-87C0-1F208D4A7C16}" dt="2020-11-02T10:04:32.890" v="220"/>
        <pc:sldMkLst>
          <pc:docMk/>
          <pc:sldMk cId="3118918912" sldId="301"/>
        </pc:sldMkLst>
        <pc:spChg chg="mod">
          <ac:chgData name="Anne Marthe Nilsen Gibbons" userId="S::anmar@uio.no::10fb6d68-3a29-4d3f-ac54-e93a0539edf3" providerId="AD" clId="Web-{35A53022-CC57-45E9-87C0-1F208D4A7C16}" dt="2020-11-02T10:00:25.417" v="75" actId="20577"/>
          <ac:spMkLst>
            <pc:docMk/>
            <pc:sldMk cId="3118918912" sldId="301"/>
            <ac:spMk id="2" creationId="{ED0FB734-7544-4DEA-8F38-295834D3C78A}"/>
          </ac:spMkLst>
        </pc:spChg>
        <pc:spChg chg="mod">
          <ac:chgData name="Anne Marthe Nilsen Gibbons" userId="S::anmar@uio.no::10fb6d68-3a29-4d3f-ac54-e93a0539edf3" providerId="AD" clId="Web-{35A53022-CC57-45E9-87C0-1F208D4A7C16}" dt="2020-11-02T10:01:41.418" v="102" actId="20577"/>
          <ac:spMkLst>
            <pc:docMk/>
            <pc:sldMk cId="3118918912" sldId="301"/>
            <ac:spMk id="3" creationId="{BF813675-144E-4951-930E-9BE3C281BA4E}"/>
          </ac:spMkLst>
        </pc:spChg>
      </pc:sldChg>
    </pc:docChg>
  </pc:docChgLst>
  <pc:docChgLst>
    <pc:chgData name="Anne Marthe Nilsen Gibbons" userId="S::anmar@uio.no::10fb6d68-3a29-4d3f-ac54-e93a0539edf3" providerId="AD" clId="Web-{101079CF-6A4F-4D3D-BF4C-0FBD63A4AE05}"/>
    <pc:docChg chg="modSld">
      <pc:chgData name="Anne Marthe Nilsen Gibbons" userId="S::anmar@uio.no::10fb6d68-3a29-4d3f-ac54-e93a0539edf3" providerId="AD" clId="Web-{101079CF-6A4F-4D3D-BF4C-0FBD63A4AE05}" dt="2020-10-22T07:56:19.137" v="7"/>
      <pc:docMkLst>
        <pc:docMk/>
      </pc:docMkLst>
      <pc:sldChg chg="delSp">
        <pc:chgData name="Anne Marthe Nilsen Gibbons" userId="S::anmar@uio.no::10fb6d68-3a29-4d3f-ac54-e93a0539edf3" providerId="AD" clId="Web-{101079CF-6A4F-4D3D-BF4C-0FBD63A4AE05}" dt="2020-10-22T07:56:05.402" v="6"/>
        <pc:sldMkLst>
          <pc:docMk/>
          <pc:sldMk cId="3020947439" sldId="289"/>
        </pc:sldMkLst>
        <pc:spChg chg="del">
          <ac:chgData name="Anne Marthe Nilsen Gibbons" userId="S::anmar@uio.no::10fb6d68-3a29-4d3f-ac54-e93a0539edf3" providerId="AD" clId="Web-{101079CF-6A4F-4D3D-BF4C-0FBD63A4AE05}" dt="2020-10-22T07:56:05.402" v="6"/>
          <ac:spMkLst>
            <pc:docMk/>
            <pc:sldMk cId="3020947439" sldId="289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6:03.496" v="5"/>
        <pc:sldMkLst>
          <pc:docMk/>
          <pc:sldMk cId="2407082330" sldId="290"/>
        </pc:sldMkLst>
        <pc:spChg chg="del">
          <ac:chgData name="Anne Marthe Nilsen Gibbons" userId="S::anmar@uio.no::10fb6d68-3a29-4d3f-ac54-e93a0539edf3" providerId="AD" clId="Web-{101079CF-6A4F-4D3D-BF4C-0FBD63A4AE05}" dt="2020-10-22T07:56:03.496" v="5"/>
          <ac:spMkLst>
            <pc:docMk/>
            <pc:sldMk cId="2407082330" sldId="290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6:01.949" v="4"/>
        <pc:sldMkLst>
          <pc:docMk/>
          <pc:sldMk cId="2207637400" sldId="291"/>
        </pc:sldMkLst>
        <pc:spChg chg="del">
          <ac:chgData name="Anne Marthe Nilsen Gibbons" userId="S::anmar@uio.no::10fb6d68-3a29-4d3f-ac54-e93a0539edf3" providerId="AD" clId="Web-{101079CF-6A4F-4D3D-BF4C-0FBD63A4AE05}" dt="2020-10-22T07:56:01.949" v="4"/>
          <ac:spMkLst>
            <pc:docMk/>
            <pc:sldMk cId="2207637400" sldId="291"/>
            <ac:spMk id="5" creationId="{B382A9F9-30EF-45FF-8664-2E67343DB28B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5:58.715" v="3"/>
        <pc:sldMkLst>
          <pc:docMk/>
          <pc:sldMk cId="1705472310" sldId="292"/>
        </pc:sldMkLst>
        <pc:spChg chg="del">
          <ac:chgData name="Anne Marthe Nilsen Gibbons" userId="S::anmar@uio.no::10fb6d68-3a29-4d3f-ac54-e93a0539edf3" providerId="AD" clId="Web-{101079CF-6A4F-4D3D-BF4C-0FBD63A4AE05}" dt="2020-10-22T07:55:58.715" v="3"/>
          <ac:spMkLst>
            <pc:docMk/>
            <pc:sldMk cId="1705472310" sldId="292"/>
            <ac:spMk id="16388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5:56.574" v="2"/>
        <pc:sldMkLst>
          <pc:docMk/>
          <pc:sldMk cId="1217286350" sldId="293"/>
        </pc:sldMkLst>
        <pc:spChg chg="del">
          <ac:chgData name="Anne Marthe Nilsen Gibbons" userId="S::anmar@uio.no::10fb6d68-3a29-4d3f-ac54-e93a0539edf3" providerId="AD" clId="Web-{101079CF-6A4F-4D3D-BF4C-0FBD63A4AE05}" dt="2020-10-22T07:55:56.574" v="2"/>
          <ac:spMkLst>
            <pc:docMk/>
            <pc:sldMk cId="1217286350" sldId="293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5:48.324" v="0"/>
        <pc:sldMkLst>
          <pc:docMk/>
          <pc:sldMk cId="2971770155" sldId="294"/>
        </pc:sldMkLst>
        <pc:spChg chg="del">
          <ac:chgData name="Anne Marthe Nilsen Gibbons" userId="S::anmar@uio.no::10fb6d68-3a29-4d3f-ac54-e93a0539edf3" providerId="AD" clId="Web-{101079CF-6A4F-4D3D-BF4C-0FBD63A4AE05}" dt="2020-10-22T07:55:48.324" v="0"/>
          <ac:spMkLst>
            <pc:docMk/>
            <pc:sldMk cId="2971770155" sldId="294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5:52.918" v="1"/>
        <pc:sldMkLst>
          <pc:docMk/>
          <pc:sldMk cId="272641151" sldId="295"/>
        </pc:sldMkLst>
        <pc:spChg chg="del">
          <ac:chgData name="Anne Marthe Nilsen Gibbons" userId="S::anmar@uio.no::10fb6d68-3a29-4d3f-ac54-e93a0539edf3" providerId="AD" clId="Web-{101079CF-6A4F-4D3D-BF4C-0FBD63A4AE05}" dt="2020-10-22T07:55:52.918" v="1"/>
          <ac:spMkLst>
            <pc:docMk/>
            <pc:sldMk cId="272641151" sldId="295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6:19.137" v="7"/>
        <pc:sldMkLst>
          <pc:docMk/>
          <pc:sldMk cId="4018912565" sldId="296"/>
        </pc:sldMkLst>
        <pc:spChg chg="del">
          <ac:chgData name="Anne Marthe Nilsen Gibbons" userId="S::anmar@uio.no::10fb6d68-3a29-4d3f-ac54-e93a0539edf3" providerId="AD" clId="Web-{101079CF-6A4F-4D3D-BF4C-0FBD63A4AE05}" dt="2020-10-22T07:56:19.137" v="7"/>
          <ac:spMkLst>
            <pc:docMk/>
            <pc:sldMk cId="4018912565" sldId="296"/>
            <ac:spMk id="5" creationId="{00000000-0000-0000-0000-000000000000}"/>
          </ac:spMkLst>
        </pc:spChg>
      </pc:sldChg>
    </pc:docChg>
  </pc:docChgLst>
  <pc:docChgLst>
    <pc:chgData name="Anne Marthe Nilsen Gibbons" userId="S::anmar@uio.no::10fb6d68-3a29-4d3f-ac54-e93a0539edf3" providerId="AD" clId="Web-{E5D5FA9B-45A6-4C29-BD2C-CF6611C68A84}"/>
    <pc:docChg chg="addSld modSld">
      <pc:chgData name="Anne Marthe Nilsen Gibbons" userId="S::anmar@uio.no::10fb6d68-3a29-4d3f-ac54-e93a0539edf3" providerId="AD" clId="Web-{E5D5FA9B-45A6-4C29-BD2C-CF6611C68A84}" dt="2020-10-22T12:03:50.264" v="2"/>
      <pc:docMkLst>
        <pc:docMk/>
      </pc:docMkLst>
      <pc:sldChg chg="addSp delSp modSp new mod modClrScheme chgLayout">
        <pc:chgData name="Anne Marthe Nilsen Gibbons" userId="S::anmar@uio.no::10fb6d68-3a29-4d3f-ac54-e93a0539edf3" providerId="AD" clId="Web-{E5D5FA9B-45A6-4C29-BD2C-CF6611C68A84}" dt="2020-10-22T12:03:50.264" v="2"/>
        <pc:sldMkLst>
          <pc:docMk/>
          <pc:sldMk cId="1670639902" sldId="296"/>
        </pc:sldMkLst>
        <pc:spChg chg="del">
          <ac:chgData name="Anne Marthe Nilsen Gibbons" userId="S::anmar@uio.no::10fb6d68-3a29-4d3f-ac54-e93a0539edf3" providerId="AD" clId="Web-{E5D5FA9B-45A6-4C29-BD2C-CF6611C68A84}" dt="2020-10-22T12:03:35.607" v="1"/>
          <ac:spMkLst>
            <pc:docMk/>
            <pc:sldMk cId="1670639902" sldId="296"/>
            <ac:spMk id="2" creationId="{47B56E4A-5B08-4AA3-947B-6F38F5E3FF3A}"/>
          </ac:spMkLst>
        </pc:spChg>
        <pc:spChg chg="mod ord">
          <ac:chgData name="Anne Marthe Nilsen Gibbons" userId="S::anmar@uio.no::10fb6d68-3a29-4d3f-ac54-e93a0539edf3" providerId="AD" clId="Web-{E5D5FA9B-45A6-4C29-BD2C-CF6611C68A84}" dt="2020-10-22T12:03:50.264" v="2"/>
          <ac:spMkLst>
            <pc:docMk/>
            <pc:sldMk cId="1670639902" sldId="296"/>
            <ac:spMk id="3" creationId="{ED53E64D-C129-44D4-AE9B-D71FEBE9F8E8}"/>
          </ac:spMkLst>
        </pc:spChg>
        <pc:picChg chg="add mod ord modCrop">
          <ac:chgData name="Anne Marthe Nilsen Gibbons" userId="S::anmar@uio.no::10fb6d68-3a29-4d3f-ac54-e93a0539edf3" providerId="AD" clId="Web-{E5D5FA9B-45A6-4C29-BD2C-CF6611C68A84}" dt="2020-10-22T12:03:50.264" v="2"/>
          <ac:picMkLst>
            <pc:docMk/>
            <pc:sldMk cId="1670639902" sldId="296"/>
            <ac:picMk id="4" creationId="{289D2FA3-31B3-4072-8231-4C9B9CB89217}"/>
          </ac:picMkLst>
        </pc:picChg>
      </pc:sldChg>
    </pc:docChg>
  </pc:docChgLst>
  <pc:docChgLst>
    <pc:chgData name="Anne Marthe Nilsen Gibbons" userId="S::anmar@uio.no::10fb6d68-3a29-4d3f-ac54-e93a0539edf3" providerId="AD" clId="Web-{90CCFACC-A198-4B4C-8CB7-0B04E46F25B5}"/>
    <pc:docChg chg="modSld">
      <pc:chgData name="Anne Marthe Nilsen Gibbons" userId="S::anmar@uio.no::10fb6d68-3a29-4d3f-ac54-e93a0539edf3" providerId="AD" clId="Web-{90CCFACC-A198-4B4C-8CB7-0B04E46F25B5}" dt="2020-10-19T08:48:47.916" v="133"/>
      <pc:docMkLst>
        <pc:docMk/>
      </pc:docMkLst>
      <pc:sldChg chg="modSp">
        <pc:chgData name="Anne Marthe Nilsen Gibbons" userId="S::anmar@uio.no::10fb6d68-3a29-4d3f-ac54-e93a0539edf3" providerId="AD" clId="Web-{90CCFACC-A198-4B4C-8CB7-0B04E46F25B5}" dt="2020-10-19T08:44:51.568" v="10" actId="20577"/>
        <pc:sldMkLst>
          <pc:docMk/>
          <pc:sldMk cId="1770391570" sldId="268"/>
        </pc:sldMkLst>
        <pc:spChg chg="mod">
          <ac:chgData name="Anne Marthe Nilsen Gibbons" userId="S::anmar@uio.no::10fb6d68-3a29-4d3f-ac54-e93a0539edf3" providerId="AD" clId="Web-{90CCFACC-A198-4B4C-8CB7-0B04E46F25B5}" dt="2020-10-19T08:44:51.568" v="10" actId="20577"/>
          <ac:spMkLst>
            <pc:docMk/>
            <pc:sldMk cId="1770391570" sldId="268"/>
            <ac:spMk id="3" creationId="{00000000-0000-0000-0000-000000000000}"/>
          </ac:spMkLst>
        </pc:spChg>
      </pc:sldChg>
      <pc:sldChg chg="modNotes">
        <pc:chgData name="Anne Marthe Nilsen Gibbons" userId="S::anmar@uio.no::10fb6d68-3a29-4d3f-ac54-e93a0539edf3" providerId="AD" clId="Web-{90CCFACC-A198-4B4C-8CB7-0B04E46F25B5}" dt="2020-10-19T08:48:47.916" v="133"/>
        <pc:sldMkLst>
          <pc:docMk/>
          <pc:sldMk cId="2823323001" sldId="278"/>
        </pc:sldMkLst>
      </pc:sldChg>
    </pc:docChg>
  </pc:docChgLst>
  <pc:docChgLst>
    <pc:chgData name="Anne Marthe Nilsen Gibbons" userId="S::anmar@uio.no::10fb6d68-3a29-4d3f-ac54-e93a0539edf3" providerId="AD" clId="Web-{4A9C7C63-5A5B-47C1-85FB-F7A859C910C6}"/>
    <pc:docChg chg="modSld">
      <pc:chgData name="Anne Marthe Nilsen Gibbons" userId="S::anmar@uio.no::10fb6d68-3a29-4d3f-ac54-e93a0539edf3" providerId="AD" clId="Web-{4A9C7C63-5A5B-47C1-85FB-F7A859C910C6}" dt="2020-10-22T12:37:28.871" v="34"/>
      <pc:docMkLst>
        <pc:docMk/>
      </pc:docMkLst>
      <pc:sldChg chg="addSp delSp modSp modNotes">
        <pc:chgData name="Anne Marthe Nilsen Gibbons" userId="S::anmar@uio.no::10fb6d68-3a29-4d3f-ac54-e93a0539edf3" providerId="AD" clId="Web-{4A9C7C63-5A5B-47C1-85FB-F7A859C910C6}" dt="2020-10-22T12:37:28.871" v="34"/>
        <pc:sldMkLst>
          <pc:docMk/>
          <pc:sldMk cId="1670639902" sldId="296"/>
        </pc:sldMkLst>
        <pc:graphicFrameChg chg="del">
          <ac:chgData name="Anne Marthe Nilsen Gibbons" userId="S::anmar@uio.no::10fb6d68-3a29-4d3f-ac54-e93a0539edf3" providerId="AD" clId="Web-{4A9C7C63-5A5B-47C1-85FB-F7A859C910C6}" dt="2020-10-22T12:37:19.387" v="32"/>
          <ac:graphicFrameMkLst>
            <pc:docMk/>
            <pc:sldMk cId="1670639902" sldId="296"/>
            <ac:graphicFrameMk id="5" creationId="{00000000-0000-0000-0000-000000000000}"/>
          </ac:graphicFrameMkLst>
        </pc:graphicFrameChg>
        <pc:picChg chg="add del mod">
          <ac:chgData name="Anne Marthe Nilsen Gibbons" userId="S::anmar@uio.no::10fb6d68-3a29-4d3f-ac54-e93a0539edf3" providerId="AD" clId="Web-{4A9C7C63-5A5B-47C1-85FB-F7A859C910C6}" dt="2020-10-22T12:37:28.871" v="34"/>
          <ac:picMkLst>
            <pc:docMk/>
            <pc:sldMk cId="1670639902" sldId="296"/>
            <ac:picMk id="2" creationId="{378CC265-C717-4381-8D2C-238578EBABCA}"/>
          </ac:picMkLst>
        </pc:picChg>
      </pc:sldChg>
    </pc:docChg>
  </pc:docChgLst>
  <pc:docChgLst>
    <pc:chgData name="Anne Marthe Nilsen Gibbons" userId="S::anmar@uio.no::10fb6d68-3a29-4d3f-ac54-e93a0539edf3" providerId="AD" clId="Web-{647DA2F1-C500-4B70-8209-08C3F8DBFC67}"/>
    <pc:docChg chg="modSld">
      <pc:chgData name="Anne Marthe Nilsen Gibbons" userId="S::anmar@uio.no::10fb6d68-3a29-4d3f-ac54-e93a0539edf3" providerId="AD" clId="Web-{647DA2F1-C500-4B70-8209-08C3F8DBFC67}" dt="2020-10-22T12:32:45.649" v="69"/>
      <pc:docMkLst>
        <pc:docMk/>
      </pc:docMkLst>
      <pc:sldChg chg="modNotes">
        <pc:chgData name="Anne Marthe Nilsen Gibbons" userId="S::anmar@uio.no::10fb6d68-3a29-4d3f-ac54-e93a0539edf3" providerId="AD" clId="Web-{647DA2F1-C500-4B70-8209-08C3F8DBFC67}" dt="2020-10-22T12:32:45.649" v="69"/>
        <pc:sldMkLst>
          <pc:docMk/>
          <pc:sldMk cId="1670639902" sldId="296"/>
        </pc:sldMkLst>
      </pc:sldChg>
    </pc:docChg>
  </pc:docChgLst>
  <pc:docChgLst>
    <pc:chgData name="Jonny Roar Sundnes" userId="91b68cc8-0de8-4a0f-ae43-dea92b73dcc9" providerId="ADAL" clId="{11FCB68C-5D3F-4706-936A-F51AFF9DF088}"/>
    <pc:docChg chg="undo custSel modSld">
      <pc:chgData name="Jonny Roar Sundnes" userId="91b68cc8-0de8-4a0f-ae43-dea92b73dcc9" providerId="ADAL" clId="{11FCB68C-5D3F-4706-936A-F51AFF9DF088}" dt="2020-11-02T11:54:37.954" v="569" actId="255"/>
      <pc:docMkLst>
        <pc:docMk/>
      </pc:docMkLst>
      <pc:sldChg chg="modSp modNotesTx">
        <pc:chgData name="Jonny Roar Sundnes" userId="91b68cc8-0de8-4a0f-ae43-dea92b73dcc9" providerId="ADAL" clId="{11FCB68C-5D3F-4706-936A-F51AFF9DF088}" dt="2020-11-02T11:45:47.845" v="226" actId="20577"/>
        <pc:sldMkLst>
          <pc:docMk/>
          <pc:sldMk cId="2947169563" sldId="287"/>
        </pc:sldMkLst>
        <pc:spChg chg="mod">
          <ac:chgData name="Jonny Roar Sundnes" userId="91b68cc8-0de8-4a0f-ae43-dea92b73dcc9" providerId="ADAL" clId="{11FCB68C-5D3F-4706-936A-F51AFF9DF088}" dt="2020-11-02T11:45:02.219" v="224" actId="20577"/>
          <ac:spMkLst>
            <pc:docMk/>
            <pc:sldMk cId="2947169563" sldId="287"/>
            <ac:spMk id="3" creationId="{00000000-0000-0000-0000-000000000000}"/>
          </ac:spMkLst>
        </pc:spChg>
      </pc:sldChg>
      <pc:sldChg chg="modSp modNotesTx">
        <pc:chgData name="Jonny Roar Sundnes" userId="91b68cc8-0de8-4a0f-ae43-dea92b73dcc9" providerId="ADAL" clId="{11FCB68C-5D3F-4706-936A-F51AFF9DF088}" dt="2020-11-02T11:49:57.570" v="362" actId="948"/>
        <pc:sldMkLst>
          <pc:docMk/>
          <pc:sldMk cId="3592674983" sldId="296"/>
        </pc:sldMkLst>
        <pc:spChg chg="mod">
          <ac:chgData name="Jonny Roar Sundnes" userId="91b68cc8-0de8-4a0f-ae43-dea92b73dcc9" providerId="ADAL" clId="{11FCB68C-5D3F-4706-936A-F51AFF9DF088}" dt="2020-11-02T11:49:57.570" v="362" actId="948"/>
          <ac:spMkLst>
            <pc:docMk/>
            <pc:sldMk cId="3592674983" sldId="296"/>
            <ac:spMk id="3" creationId="{00000000-0000-0000-0000-000000000000}"/>
          </ac:spMkLst>
        </pc:spChg>
      </pc:sldChg>
      <pc:sldChg chg="modSp">
        <pc:chgData name="Jonny Roar Sundnes" userId="91b68cc8-0de8-4a0f-ae43-dea92b73dcc9" providerId="ADAL" clId="{11FCB68C-5D3F-4706-936A-F51AFF9DF088}" dt="2020-11-02T11:51:18.823" v="403" actId="20577"/>
        <pc:sldMkLst>
          <pc:docMk/>
          <pc:sldMk cId="1577731707" sldId="297"/>
        </pc:sldMkLst>
        <pc:spChg chg="mod">
          <ac:chgData name="Jonny Roar Sundnes" userId="91b68cc8-0de8-4a0f-ae43-dea92b73dcc9" providerId="ADAL" clId="{11FCB68C-5D3F-4706-936A-F51AFF9DF088}" dt="2020-11-02T11:51:18.823" v="403" actId="20577"/>
          <ac:spMkLst>
            <pc:docMk/>
            <pc:sldMk cId="1577731707" sldId="297"/>
            <ac:spMk id="3" creationId="{00000000-0000-0000-0000-000000000000}"/>
          </ac:spMkLst>
        </pc:spChg>
      </pc:sldChg>
      <pc:sldChg chg="modSp modNotesTx">
        <pc:chgData name="Jonny Roar Sundnes" userId="91b68cc8-0de8-4a0f-ae43-dea92b73dcc9" providerId="ADAL" clId="{11FCB68C-5D3F-4706-936A-F51AFF9DF088}" dt="2020-11-02T11:52:57.517" v="526" actId="20577"/>
        <pc:sldMkLst>
          <pc:docMk/>
          <pc:sldMk cId="3394847919" sldId="299"/>
        </pc:sldMkLst>
        <pc:spChg chg="mod">
          <ac:chgData name="Jonny Roar Sundnes" userId="91b68cc8-0de8-4a0f-ae43-dea92b73dcc9" providerId="ADAL" clId="{11FCB68C-5D3F-4706-936A-F51AFF9DF088}" dt="2020-11-02T11:52:57.517" v="526" actId="20577"/>
          <ac:spMkLst>
            <pc:docMk/>
            <pc:sldMk cId="3394847919" sldId="299"/>
            <ac:spMk id="3" creationId="{00000000-0000-0000-0000-000000000000}"/>
          </ac:spMkLst>
        </pc:spChg>
      </pc:sldChg>
      <pc:sldChg chg="modSp">
        <pc:chgData name="Jonny Roar Sundnes" userId="91b68cc8-0de8-4a0f-ae43-dea92b73dcc9" providerId="ADAL" clId="{11FCB68C-5D3F-4706-936A-F51AFF9DF088}" dt="2020-11-02T11:54:37.954" v="569" actId="255"/>
        <pc:sldMkLst>
          <pc:docMk/>
          <pc:sldMk cId="3927230331" sldId="300"/>
        </pc:sldMkLst>
        <pc:spChg chg="mod">
          <ac:chgData name="Jonny Roar Sundnes" userId="91b68cc8-0de8-4a0f-ae43-dea92b73dcc9" providerId="ADAL" clId="{11FCB68C-5D3F-4706-936A-F51AFF9DF088}" dt="2020-11-02T11:54:37.954" v="569" actId="255"/>
          <ac:spMkLst>
            <pc:docMk/>
            <pc:sldMk cId="3927230331" sldId="30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1B202-08EB-44D1-B8BD-C39A9407BBB5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84890-C8B0-4515-864C-AE73CB7994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638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20AC4-0E99-40AB-8F6D-FE4ABE0CD351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ADA2E-3B7C-4964-8539-32510784F6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18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DA2E-3B7C-4964-8539-32510784F61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92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/>
              <a:t>Ja til forenkling, men vi er ikke i mål.</a:t>
            </a:r>
          </a:p>
          <a:p>
            <a:pPr marL="17100" lvl="0" indent="-285750">
              <a:buFont typeface="Arial" panose="020B0604020202020204" pitchFamily="34" charset="0"/>
              <a:buChar char="•"/>
            </a:pPr>
            <a:r>
              <a:rPr lang="nb-NO" b="0" dirty="0"/>
              <a:t>Varierer hvorvidt forslaget oppleves som en forenkling og om det faktisk setter større fokus på kvalitetsarbeid framfor kontroll. </a:t>
            </a:r>
          </a:p>
          <a:p>
            <a:endParaRPr lang="nb-NO" dirty="0"/>
          </a:p>
          <a:p>
            <a:r>
              <a:rPr lang="nb-NO" dirty="0"/>
              <a:t>Skille mellom styringsinformasjon (bør etterspørres sjeldnere) og informasjon rettet mot lokal kvalitetsutvikling (kan etterspørres oftere, men må være relevant og ha lokal forankring)</a:t>
            </a:r>
            <a:endParaRPr lang="en-US" dirty="0"/>
          </a:p>
          <a:p>
            <a:pPr marL="171450" lvl="0" indent="-171450">
              <a:spcAft>
                <a:spcPts val="300"/>
              </a:spcAft>
              <a:buFont typeface="Arial"/>
              <a:buChar char="•"/>
            </a:pPr>
            <a:r>
              <a:rPr lang="nb-NO" dirty="0"/>
              <a:t>Fremdeles for mye fokus på kontroll og for lite på utvikling (?). </a:t>
            </a:r>
            <a:endParaRPr lang="en-US" dirty="0"/>
          </a:p>
          <a:p>
            <a:pPr marL="171450" lvl="0" indent="-171450">
              <a:spcAft>
                <a:spcPts val="300"/>
              </a:spcAft>
              <a:buFont typeface="Arial"/>
              <a:buChar char="•"/>
            </a:pPr>
            <a:r>
              <a:rPr lang="nb-NO" dirty="0"/>
              <a:t>Systemet kan oppfattes som fragmentert, med svak samhandling.</a:t>
            </a:r>
            <a:endParaRPr lang="nb-NO" dirty="0">
              <a:cs typeface="Calibri"/>
            </a:endParaRPr>
          </a:p>
          <a:p>
            <a:pPr marL="628650" lvl="1" indent="-171450">
              <a:spcAft>
                <a:spcPts val="300"/>
              </a:spcAft>
              <a:buFont typeface="Arial"/>
              <a:buChar char="•"/>
            </a:pPr>
            <a:endParaRPr lang="nb-NO" dirty="0"/>
          </a:p>
          <a:p>
            <a:pPr>
              <a:spcAft>
                <a:spcPts val="300"/>
              </a:spcAft>
            </a:pPr>
            <a:r>
              <a:rPr lang="nb-NO" dirty="0"/>
              <a:t>Behov for tydeligere ansvarsfordeling</a:t>
            </a:r>
            <a:endParaRPr lang="en-US" dirty="0">
              <a:cs typeface="Calibri" panose="020F0502020204030204"/>
            </a:endParaRPr>
          </a:p>
          <a:p>
            <a:pPr marL="0" lvl="0" indent="-277495">
              <a:buFont typeface="Arial"/>
              <a:buChar char="•"/>
            </a:pPr>
            <a:r>
              <a:rPr lang="nb-NO" dirty="0"/>
              <a:t>Faglig ansvar vs. administrativt ansvar</a:t>
            </a:r>
            <a:endParaRPr lang="nb-NO" dirty="0">
              <a:cs typeface="Calibri"/>
            </a:endParaRPr>
          </a:p>
          <a:p>
            <a:pPr marL="0" lvl="0" indent="-277495">
              <a:spcAft>
                <a:spcPts val="300"/>
              </a:spcAft>
              <a:buFont typeface="Arial"/>
              <a:buChar char="•"/>
            </a:pPr>
            <a:r>
              <a:rPr lang="nb-NO" dirty="0"/>
              <a:t>Mellom ulike nivåer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/>
              <a:t>Formålet med kvalitetssystemet: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dirty="0"/>
              <a:t>Flere</a:t>
            </a:r>
            <a:r>
              <a:rPr lang="nb-NO" sz="1200" b="0" baseline="0" dirty="0"/>
              <a:t> etterspør tydeligere målsetninger for studiekvalitetsarbeidet og formålet med systemet.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baseline="0" dirty="0"/>
              <a:t>I tillegg savnes sammenheng mellom tiltak og informasjon som hentes inn og konkrete målsetninger som skal oppnås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/>
              <a:t>Skepsis til standardiserte undersøkelser og surveys.</a:t>
            </a:r>
          </a:p>
          <a:p>
            <a:pPr marL="17100" lvl="0" indent="-285750">
              <a:buFont typeface="Arial" panose="020B0604020202020204" pitchFamily="34" charset="0"/>
              <a:buChar char="•"/>
            </a:pPr>
            <a:r>
              <a:rPr lang="nb-NO" b="0" dirty="0"/>
              <a:t>Generelt: institusjonelle surveyer og eksterne undersøkelser oppleves ikke som relevante og resultatene er ikke nyttige, lokale undersøkelser og evalueringer fremmer eierskap og kvalitetsutvikling</a:t>
            </a:r>
          </a:p>
          <a:p>
            <a:pPr marL="17100" lvl="0" indent="-285750">
              <a:buFont typeface="Arial" panose="020B0604020202020204" pitchFamily="34" charset="0"/>
              <a:buChar char="•"/>
            </a:pPr>
            <a:r>
              <a:rPr lang="nb-NO" b="0" dirty="0"/>
              <a:t>Vi mangler ikke data, men jevnlige analyser som holder vitenskapelig kvalitet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/>
              <a:t>Aktiviteter vs. ressurser.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Det kommer ikke klart fram om dette gir mindre kvalitetsarbeid enn før, samme mengde kvalitetsarbeid eller mer kvalitetsarbeid enn før.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Bekymring for økt ressursbruk, f.eks. gjennom økte  krav til skriftliggjøring og publisering av rapporter.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dirty="0"/>
          </a:p>
          <a:p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2020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Emneevaluering:</a:t>
            </a:r>
          </a:p>
          <a:p>
            <a:pPr marL="171450" indent="-171450">
              <a:buFontTx/>
              <a:buChar char="-"/>
            </a:pPr>
            <a:r>
              <a:rPr lang="nb-NO" dirty="0"/>
              <a:t>Behov</a:t>
            </a:r>
            <a:r>
              <a:rPr lang="nb-NO" baseline="0" dirty="0"/>
              <a:t> for å tydeliggjøre at forslaget innebærer at kun underveisevaluering av emner er obligatorisk – svært mange har ikke fått med seg det.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En del skepsis til å sette dokumentasjonskrav til underveisevaluering.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Særlig SV-miljøene er opptatt av at dagens emneevalueringer er nyttige og har godt lokalt eierskap.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DA2E-3B7C-4964-8539-32510784F6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02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Er</a:t>
            </a:r>
            <a:r>
              <a:rPr lang="nb-NO"/>
              <a:t> </a:t>
            </a:r>
            <a:r>
              <a:rPr lang="nb-NO" dirty="0"/>
              <a:t>løsningen en generell systembeskrivelse, og så håndteres dette i mer dynamiske rutinebeskrivelser?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DA2E-3B7C-4964-8539-32510784F6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53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spørsmålet er helt klart til vurdering, men ikke her og nå.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ADA2E-3B7C-4964-8539-32510784F6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44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ctrTitle" hasCustomPrompt="1"/>
          </p:nvPr>
        </p:nvSpPr>
        <p:spPr>
          <a:xfrm>
            <a:off x="562763" y="415031"/>
            <a:ext cx="8363813" cy="14416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E80202"/>
                </a:solidFill>
              </a:defRPr>
            </a:lvl1pPr>
          </a:lstStyle>
          <a:p>
            <a:r>
              <a:rPr lang="en-GB" err="1"/>
              <a:t>Tittelside</a:t>
            </a:r>
            <a:endParaRPr lang="en-GB"/>
          </a:p>
        </p:txBody>
      </p:sp>
      <p:sp>
        <p:nvSpPr>
          <p:cNvPr id="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62763" y="1994220"/>
            <a:ext cx="8363813" cy="89081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Dersom</a:t>
            </a:r>
            <a:r>
              <a:rPr lang="en-GB"/>
              <a:t> </a:t>
            </a:r>
            <a:r>
              <a:rPr lang="en-GB" err="1"/>
              <a:t>det</a:t>
            </a:r>
            <a:r>
              <a:rPr lang="en-GB"/>
              <a:t>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behov</a:t>
            </a:r>
            <a:r>
              <a:rPr lang="en-GB"/>
              <a:t> for </a:t>
            </a:r>
            <a:r>
              <a:rPr lang="en-GB" err="1"/>
              <a:t>undertittel</a:t>
            </a:r>
            <a:endParaRPr lang="en-GB"/>
          </a:p>
          <a:p>
            <a:r>
              <a:rPr lang="en-GB"/>
              <a:t>Setter du den inn her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763" y="3296960"/>
            <a:ext cx="3323751" cy="627149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Navnet</a:t>
            </a:r>
            <a:r>
              <a:rPr lang="en-GB"/>
              <a:t> </a:t>
            </a:r>
            <a:r>
              <a:rPr lang="en-GB" err="1"/>
              <a:t>ditt</a:t>
            </a:r>
            <a:r>
              <a:rPr lang="en-GB"/>
              <a:t> </a:t>
            </a:r>
            <a:r>
              <a:rPr lang="en-GB" err="1"/>
              <a:t>går</a:t>
            </a:r>
            <a:r>
              <a:rPr lang="en-GB"/>
              <a:t> inn her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Her setter du </a:t>
            </a:r>
            <a:r>
              <a:rPr lang="en-GB" err="1"/>
              <a:t>tittelen</a:t>
            </a:r>
            <a:r>
              <a:rPr lang="en-GB"/>
              <a:t> din</a:t>
            </a:r>
          </a:p>
          <a:p>
            <a:pPr lvl="0"/>
            <a:endParaRPr lang="en-GB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08"/>
          <a:stretch/>
        </p:blipFill>
        <p:spPr>
          <a:xfrm>
            <a:off x="513288" y="4003919"/>
            <a:ext cx="746040" cy="7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48006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B685D23-DD65-4C79-85E3-BFD5321579C7}" type="datetime1">
              <a:rPr lang="nb-NO" altLang="nb-NO"/>
              <a:pPr/>
              <a:t>04.11.2020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641C6-D45E-4B3A-A08E-AC8766AC1DA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2306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ide med innry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idx="1"/>
          </p:nvPr>
        </p:nvSpPr>
        <p:spPr>
          <a:xfrm>
            <a:off x="576072" y="1419848"/>
            <a:ext cx="7920990" cy="3079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Andre </a:t>
            </a:r>
            <a:r>
              <a:rPr lang="en-GB" noProof="0" err="1"/>
              <a:t>nivå</a:t>
            </a:r>
            <a:endParaRPr lang="en-GB" noProof="0"/>
          </a:p>
          <a:p>
            <a:pPr lvl="2"/>
            <a:r>
              <a:rPr lang="en-GB" noProof="0" err="1"/>
              <a:t>Tredje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  <a:p>
            <a:pPr lvl="3"/>
            <a:r>
              <a:rPr lang="en-GB" noProof="0" err="1"/>
              <a:t>Fjerde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  <a:p>
            <a:pPr lvl="4"/>
            <a:r>
              <a:rPr lang="en-GB" noProof="0" err="1"/>
              <a:t>Femte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</p:txBody>
      </p:sp>
      <p:sp>
        <p:nvSpPr>
          <p:cNvPr id="4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3" y="414036"/>
            <a:ext cx="7922703" cy="715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0072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lokk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30015"/>
            <a:ext cx="9144000" cy="4013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3" y="414036"/>
            <a:ext cx="7922703" cy="715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6071" y="1415253"/>
            <a:ext cx="3848889" cy="30979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57575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9039" y="1415253"/>
            <a:ext cx="3848890" cy="30979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57575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øyresti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30015"/>
            <a:ext cx="9144000" cy="4013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417095"/>
            <a:ext cx="7922703" cy="70832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88CB29-C8AA-4985-A5B6-070583E3F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072" y="1415441"/>
            <a:ext cx="3853484" cy="3097796"/>
          </a:xfr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 marL="357188" indent="-177800"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841521-95C8-4421-A830-202A335A50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14444" y="1415441"/>
            <a:ext cx="3853485" cy="30977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nstresti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30015"/>
            <a:ext cx="9144000" cy="4013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417095"/>
            <a:ext cx="7922703" cy="70832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88CB29-C8AA-4985-A5B6-070583E3F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14444" y="1436955"/>
            <a:ext cx="3784331" cy="3076281"/>
          </a:xfr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 marL="357188" indent="-177800"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841521-95C8-4421-A830-202A335A50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6066" y="1436955"/>
            <a:ext cx="3853490" cy="307628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76073" y="412382"/>
            <a:ext cx="7996599" cy="73220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75" y="1277851"/>
            <a:ext cx="2502313" cy="1648412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32393" y="1277851"/>
            <a:ext cx="1782223" cy="1648412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90449" y="1277851"/>
            <a:ext cx="1782223" cy="1648412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32393" y="2973054"/>
            <a:ext cx="3611251" cy="1693255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073" y="2973053"/>
            <a:ext cx="2502313" cy="1693256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90448" y="2973053"/>
            <a:ext cx="1782223" cy="1693256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61421" y="1277851"/>
            <a:ext cx="1782223" cy="1648412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44590"/>
            <a:ext cx="9144000" cy="3998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76073" y="412382"/>
            <a:ext cx="7996599" cy="73220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73" y="1860713"/>
            <a:ext cx="1744681" cy="1752345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1000" y="1860713"/>
            <a:ext cx="1744681" cy="1752345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63064" y="1860713"/>
            <a:ext cx="1744681" cy="1752345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27991" y="1860713"/>
            <a:ext cx="1744681" cy="1752345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0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073" y="1134767"/>
            <a:ext cx="7996599" cy="3594630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76073" y="412382"/>
            <a:ext cx="7996599" cy="72238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4067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44590"/>
            <a:ext cx="9144000" cy="3998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76073" y="407597"/>
            <a:ext cx="7922703" cy="7314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296162" y="1655696"/>
            <a:ext cx="1908000" cy="1907411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618000" y="1655696"/>
            <a:ext cx="1908000" cy="1907411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39838" y="1655696"/>
            <a:ext cx="1908000" cy="1907411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65379" y="417734"/>
            <a:ext cx="7922703" cy="71253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/>
              <a:t>Click to add a 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65378" y="1424441"/>
            <a:ext cx="7920990" cy="30747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Andre </a:t>
            </a:r>
            <a:r>
              <a:rPr lang="en-GB" noProof="0" err="1"/>
              <a:t>nivå</a:t>
            </a:r>
            <a:endParaRPr lang="en-GB" noProof="0"/>
          </a:p>
          <a:p>
            <a:pPr lvl="2"/>
            <a:r>
              <a:rPr lang="en-GB" noProof="0" err="1"/>
              <a:t>Tredje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  <a:p>
            <a:pPr lvl="3"/>
            <a:r>
              <a:rPr lang="en-GB" noProof="0" err="1"/>
              <a:t>Fjerde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  <a:p>
            <a:pPr lvl="4"/>
            <a:r>
              <a:rPr lang="en-GB" noProof="0" err="1"/>
              <a:t>Femte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59" r:id="rId3"/>
    <p:sldLayoutId id="2147483665" r:id="rId4"/>
    <p:sldLayoutId id="2147483672" r:id="rId5"/>
    <p:sldLayoutId id="2147483660" r:id="rId6"/>
    <p:sldLayoutId id="2147483676" r:id="rId7"/>
    <p:sldLayoutId id="2147483668" r:id="rId8"/>
    <p:sldLayoutId id="214748366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rgbClr val="E80202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b="1" kern="1200">
          <a:solidFill>
            <a:srgbClr val="575756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rgbClr val="575756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rgbClr val="575756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rgbClr val="575756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rgbClr val="57575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8" r="1097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6028" y="947209"/>
            <a:ext cx="8363813" cy="1172600"/>
          </a:xfrm>
        </p:spPr>
        <p:txBody>
          <a:bodyPr>
            <a:noAutofit/>
          </a:bodyPr>
          <a:lstStyle/>
          <a:p>
            <a:r>
              <a:rPr lang="nb-NO" dirty="0"/>
              <a:t>Oppsummering av innspill til revisjonen av kvalitetssystemet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sz="12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08"/>
          <a:stretch/>
        </p:blipFill>
        <p:spPr>
          <a:xfrm>
            <a:off x="513288" y="4003919"/>
            <a:ext cx="746040" cy="73258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Hovedpunkter fra innspillene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5378" y="1424441"/>
            <a:ext cx="7920990" cy="3429781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43840" indent="-243840">
              <a:buClr>
                <a:srgbClr val="FF0000"/>
              </a:buClr>
            </a:pPr>
            <a:r>
              <a:rPr lang="nb-NO" sz="2000" b="0" dirty="0"/>
              <a:t>Ja til fortsatt lokal forankring, lokalt eierskap og forenkling. </a:t>
            </a:r>
          </a:p>
          <a:p>
            <a:pPr marL="243840" indent="-243840">
              <a:buClr>
                <a:srgbClr val="FF0000"/>
              </a:buClr>
            </a:pPr>
            <a:r>
              <a:rPr lang="nb-NO" sz="2000" b="0" dirty="0"/>
              <a:t>Vi er ikke i mål: </a:t>
            </a:r>
            <a:endParaRPr lang="nb-NO" sz="2000" b="0" dirty="0">
              <a:ea typeface="+mn-lt"/>
              <a:cs typeface="+mn-lt"/>
            </a:endParaRPr>
          </a:p>
          <a:p>
            <a:pPr marL="432390" lvl="1" indent="-243840">
              <a:buClr>
                <a:srgbClr val="FF0000"/>
              </a:buClr>
            </a:pPr>
            <a:r>
              <a:rPr lang="nb-NO" sz="1800" b="0" dirty="0">
                <a:ea typeface="+mn-lt"/>
                <a:cs typeface="+mn-lt"/>
              </a:rPr>
              <a:t>Styringsinformasjon vs. lokal kvalitetsutvikling. </a:t>
            </a:r>
            <a:endParaRPr lang="nb-NO" sz="1800" b="0" dirty="0"/>
          </a:p>
          <a:p>
            <a:pPr marL="432390" lvl="1" indent="-243840">
              <a:buClr>
                <a:srgbClr val="FF0000"/>
              </a:buClr>
            </a:pPr>
            <a:r>
              <a:rPr lang="nb-NO" sz="1800" b="0" dirty="0"/>
              <a:t>Behov for tydeligere ansvarsfordeling. </a:t>
            </a:r>
          </a:p>
          <a:p>
            <a:pPr marL="432390" lvl="1" indent="-243840">
              <a:buClr>
                <a:srgbClr val="FF0000"/>
              </a:buClr>
            </a:pPr>
            <a:r>
              <a:rPr lang="nb-NO" sz="1800" dirty="0"/>
              <a:t>Er vi enige om formålet med systemet?</a:t>
            </a:r>
            <a:endParaRPr lang="nb-NO" sz="1800" b="0" dirty="0"/>
          </a:p>
          <a:p>
            <a:pPr marL="432390" lvl="1" indent="-243840">
              <a:buClr>
                <a:srgbClr val="FF0000"/>
              </a:buClr>
            </a:pPr>
            <a:r>
              <a:rPr lang="nb-NO" sz="1800" b="0" dirty="0"/>
              <a:t>Skepsis til standardiserte undersøkelser og surveys.</a:t>
            </a:r>
          </a:p>
          <a:p>
            <a:pPr marL="432390" lvl="1" indent="-243840">
              <a:buClr>
                <a:srgbClr val="FF0000"/>
              </a:buClr>
            </a:pPr>
            <a:r>
              <a:rPr lang="nb-NO" sz="1800" b="0" dirty="0"/>
              <a:t>Aktiviteter vs. ressurser.</a:t>
            </a:r>
            <a:endParaRPr lang="nb-NO" sz="1600" dirty="0"/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nb-NO" sz="2000" b="0" dirty="0"/>
              <a:t>Vi </a:t>
            </a:r>
            <a:r>
              <a:rPr lang="nb-NO" sz="2000" b="0" dirty="0" smtClean="0"/>
              <a:t>må sortere </a:t>
            </a:r>
            <a:r>
              <a:rPr lang="nb-NO" sz="2000" b="0" dirty="0"/>
              <a:t>hva som hører hjemme i systembeskrivelsen.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2000" b="0" dirty="0"/>
              <a:t>Vi </a:t>
            </a:r>
            <a:r>
              <a:rPr lang="nb-NO" sz="2000" b="0" dirty="0" smtClean="0"/>
              <a:t>må tydeliggjøre </a:t>
            </a:r>
            <a:r>
              <a:rPr lang="nb-NO" sz="2000" b="0" dirty="0"/>
              <a:t>struktur og sammenheng.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2000" b="0" dirty="0"/>
              <a:t>Vi tar vare på mange innspill til arbeidet med rutinebeskrivelser.</a:t>
            </a:r>
          </a:p>
        </p:txBody>
      </p:sp>
    </p:spTree>
    <p:extLst>
      <p:ext uri="{BB962C8B-B14F-4D97-AF65-F5344CB8AC3E}">
        <p14:creationId xmlns:p14="http://schemas.microsoft.com/office/powerpoint/2010/main" val="29471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evalueringene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5378" y="1410374"/>
            <a:ext cx="7920990" cy="3555522"/>
          </a:xfrm>
        </p:spPr>
        <p:txBody>
          <a:bodyPr>
            <a:normAutofit lnSpcReduction="10000"/>
          </a:bodyPr>
          <a:lstStyle/>
          <a:p>
            <a:r>
              <a:rPr lang="nb-NO" sz="2000" b="0" dirty="0"/>
              <a:t>Emneevaluering: bare underveisevaluering skal være obligatorisk.</a:t>
            </a:r>
          </a:p>
          <a:p>
            <a:r>
              <a:rPr lang="nb-NO" sz="2000" b="0" dirty="0"/>
              <a:t>Periodisk programevaluering: forsiktig støtte til «noe» midtveis. </a:t>
            </a:r>
          </a:p>
          <a:p>
            <a:r>
              <a:rPr lang="nb-NO" sz="2000" b="0" dirty="0"/>
              <a:t>Evaluering av vurderingen eller vurderingsordningene: </a:t>
            </a:r>
            <a:r>
              <a:rPr lang="nb-NO" sz="2000" b="0" dirty="0" smtClean="0"/>
              <a:t>har vært et uklart element i det eksisterende systemet.  </a:t>
            </a:r>
            <a:endParaRPr lang="nb-NO" sz="2000" b="0" dirty="0"/>
          </a:p>
          <a:p>
            <a:pPr>
              <a:spcBef>
                <a:spcPts val="700"/>
              </a:spcBef>
            </a:pPr>
            <a:r>
              <a:rPr lang="nb-NO" sz="2000" b="0" dirty="0"/>
              <a:t>Ønske om tydeligere formål og eierskap for hver evaluering.</a:t>
            </a:r>
          </a:p>
          <a:p>
            <a:r>
              <a:rPr lang="nb-NO" sz="2000" b="0" dirty="0"/>
              <a:t>Kritiske innspill om for mye skriftliggjøring/rapportering. 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nb-NO" sz="2000" b="0" dirty="0" smtClean="0"/>
              <a:t>Vi må finne </a:t>
            </a:r>
            <a:r>
              <a:rPr lang="nb-NO" sz="2000" b="0" dirty="0"/>
              <a:t>en god balanse mellom behovet for lokalt eierskap og behovet for dokumentasjon og systematikk.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b="0" dirty="0" smtClean="0"/>
              <a:t>Vi må balansere ressursbruk </a:t>
            </a:r>
            <a:r>
              <a:rPr lang="nb-NO" sz="2000" b="0" dirty="0"/>
              <a:t>og nytteverdi – noe må ut, men alle er glade i noe.</a:t>
            </a:r>
          </a:p>
        </p:txBody>
      </p:sp>
    </p:spTree>
    <p:extLst>
      <p:ext uri="{BB962C8B-B14F-4D97-AF65-F5344CB8AC3E}">
        <p14:creationId xmlns:p14="http://schemas.microsoft.com/office/powerpoint/2010/main" val="35926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data og undersøkelser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5378" y="1424441"/>
            <a:ext cx="8426222" cy="3429781"/>
          </a:xfrm>
        </p:spPr>
        <p:txBody>
          <a:bodyPr>
            <a:normAutofit/>
          </a:bodyPr>
          <a:lstStyle/>
          <a:p>
            <a:r>
              <a:rPr lang="nb-NO" sz="2000" b="0" dirty="0"/>
              <a:t>Flere er kritiske til felles UiO-undersøkelser pga. uklar nytteverdi.</a:t>
            </a:r>
          </a:p>
          <a:p>
            <a:r>
              <a:rPr lang="nb-NO" sz="2000" b="0" dirty="0"/>
              <a:t>Kvantitative data er bra, men kvalitative data er bedre</a:t>
            </a:r>
            <a:r>
              <a:rPr lang="nb-NO" sz="2000" b="0" dirty="0" smtClean="0"/>
              <a:t>. </a:t>
            </a:r>
            <a:endParaRPr lang="nb-NO" sz="2000" b="0" dirty="0"/>
          </a:p>
          <a:p>
            <a:pPr marL="0" indent="0">
              <a:buNone/>
            </a:pPr>
            <a:r>
              <a:rPr lang="nb-NO" sz="2000" b="0" dirty="0" smtClean="0"/>
              <a:t> 	(Skepsis </a:t>
            </a:r>
            <a:r>
              <a:rPr lang="nb-NO" sz="2000" b="0" dirty="0"/>
              <a:t>til Studiebarometeret og andre eksterne </a:t>
            </a:r>
            <a:r>
              <a:rPr lang="nb-NO" sz="2000" b="0" dirty="0" smtClean="0"/>
              <a:t>undersøkelser).</a:t>
            </a:r>
            <a:endParaRPr lang="nb-NO" sz="2000" b="0" dirty="0"/>
          </a:p>
          <a:p>
            <a:r>
              <a:rPr lang="nb-NO" sz="2000" b="0" dirty="0"/>
              <a:t>Innspill om kvalitetsindikatorer, men med ønske om lokalt fokus.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nb-NO" sz="2000" b="0" dirty="0" smtClean="0"/>
              <a:t>Vi må finne </a:t>
            </a:r>
            <a:r>
              <a:rPr lang="nb-NO" sz="2000" b="0" dirty="0"/>
              <a:t>en god balanse mellom studienært kvalitetsarbeid og </a:t>
            </a:r>
            <a:r>
              <a:rPr lang="nb-NO" sz="2000" b="0" dirty="0" smtClean="0"/>
              <a:t>styringsformål OG mellom kvantitative og kvalitative data. Enhetene </a:t>
            </a:r>
            <a:r>
              <a:rPr lang="nb-NO" sz="2000" b="0" dirty="0"/>
              <a:t>har ulike behov og trekker i ulike retninger mht. datainnsamling og rapportering.</a:t>
            </a:r>
          </a:p>
        </p:txBody>
      </p:sp>
    </p:spTree>
    <p:extLst>
      <p:ext uri="{BB962C8B-B14F-4D97-AF65-F5344CB8AC3E}">
        <p14:creationId xmlns:p14="http://schemas.microsoft.com/office/powerpoint/2010/main" val="15777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9" b="16289"/>
          <a:stretch>
            <a:fillRect/>
          </a:stretch>
        </p:blipFill>
        <p:spPr/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SÅ: Hva gjør vi?</a:t>
            </a:r>
          </a:p>
        </p:txBody>
      </p:sp>
    </p:spTree>
    <p:extLst>
      <p:ext uri="{BB962C8B-B14F-4D97-AF65-F5344CB8AC3E}">
        <p14:creationId xmlns:p14="http://schemas.microsoft.com/office/powerpoint/2010/main" val="2334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Status emneevalueringssystem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b="0" dirty="0"/>
              <a:t>Nasjonal anbudsprosess i regi av UNIT. </a:t>
            </a:r>
          </a:p>
          <a:p>
            <a:r>
              <a:rPr lang="nb-NO" sz="2000" b="0" dirty="0"/>
              <a:t>Vurdering av innkomne anbud er i gang.</a:t>
            </a:r>
          </a:p>
          <a:p>
            <a:r>
              <a:rPr lang="nb-NO" sz="2000" b="0" dirty="0"/>
              <a:t>Planlagt beslutning og kontraktsinngåelse før jul. </a:t>
            </a:r>
          </a:p>
          <a:p>
            <a:r>
              <a:rPr lang="nb-NO" sz="2000" b="0" dirty="0"/>
              <a:t>Planlagt utrulling fra mars 2021. </a:t>
            </a:r>
          </a:p>
          <a:p>
            <a:r>
              <a:rPr lang="nb-NO" sz="2000" b="0" dirty="0"/>
              <a:t>Dette tilsier bruk på emner høsten 2021.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nb-NO" sz="2000" b="0" dirty="0"/>
              <a:t>UiO må ta stilling til om vi tar i bruk systemet og når vi starter. </a:t>
            </a:r>
          </a:p>
        </p:txBody>
      </p:sp>
    </p:spTree>
    <p:extLst>
      <p:ext uri="{BB962C8B-B14F-4D97-AF65-F5344CB8AC3E}">
        <p14:creationId xmlns:p14="http://schemas.microsoft.com/office/powerpoint/2010/main" val="33948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Til diskusjon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5378" y="1424441"/>
            <a:ext cx="7920990" cy="3339470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nb-NO" sz="2000" b="0" dirty="0"/>
              <a:t>Hva må til for at vi har et kvalitetssystem som gjør at vi kan ta gode valg, fornye og utvikle program og studietilbud av høy kvalitet? </a:t>
            </a:r>
          </a:p>
          <a:p>
            <a:pPr marL="711450" lvl="2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nb-NO" sz="2000" b="0" dirty="0"/>
              <a:t>Legger det reviderte forslaget et bedre grunnlag for engasjert og dynamisk kvalitetsarbeid? </a:t>
            </a:r>
            <a:endParaRPr lang="en-US" sz="2000" b="0" dirty="0"/>
          </a:p>
          <a:p>
            <a:pPr marL="711450" lvl="2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nb-NO" sz="2000" b="0" dirty="0"/>
              <a:t>Hvordan finner vi en god balanse mellom lokal forankring av kvalitetsarbeidet og behovet for dokumentasjon og styring?</a:t>
            </a:r>
          </a:p>
          <a:p>
            <a:pPr marL="711450" lvl="2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nb-NO" sz="2000" b="0" dirty="0"/>
              <a:t>Er det en mismatch mellom arbeidsgruppens </a:t>
            </a:r>
            <a:r>
              <a:rPr lang="nb-NO" sz="2000" b="0" dirty="0" smtClean="0"/>
              <a:t>forslag </a:t>
            </a:r>
            <a:r>
              <a:rPr lang="nb-NO" sz="2000" b="0" dirty="0"/>
              <a:t>om mer bruk av systematiserte data og de innspillene vi har fått? 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nb-NO" sz="2000" b="0" dirty="0"/>
          </a:p>
        </p:txBody>
      </p:sp>
    </p:spTree>
    <p:extLst>
      <p:ext uri="{BB962C8B-B14F-4D97-AF65-F5344CB8AC3E}">
        <p14:creationId xmlns:p14="http://schemas.microsoft.com/office/powerpoint/2010/main" val="39272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8" r="1097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89" y="2028872"/>
            <a:ext cx="5069343" cy="826207"/>
          </a:xfrm>
          <a:prstGeom prst="rect">
            <a:avLst/>
          </a:prstGeom>
        </p:spPr>
      </p:pic>
      <p:sp>
        <p:nvSpPr>
          <p:cNvPr id="5" name="Tittel 6"/>
          <p:cNvSpPr txBox="1">
            <a:spLocks/>
          </p:cNvSpPr>
          <p:nvPr/>
        </p:nvSpPr>
        <p:spPr>
          <a:xfrm>
            <a:off x="3677467" y="2478051"/>
            <a:ext cx="3290154" cy="3681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rgbClr val="E802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>
                <a:solidFill>
                  <a:schemeClr val="tx1"/>
                </a:solidFill>
                <a:latin typeface="Georgia" panose="02040502050405020303" pitchFamily="18" charset="0"/>
              </a:rPr>
              <a:t>Et ledende europeisk universitet</a:t>
            </a:r>
            <a:endParaRPr lang="nb-NO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Juni_19.potx" id="{26486B8E-F51B-4086-88F1-2885E30A9ED6}" vid="{B99FC86E-D474-45E1-B5B3-85D347CCE5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F46F7FAD840D40ADF9AB013A4F68F9" ma:contentTypeVersion="4" ma:contentTypeDescription="Opprett et nytt dokument." ma:contentTypeScope="" ma:versionID="67e719172497dd888a7c4d980eb76770">
  <xsd:schema xmlns:xsd="http://www.w3.org/2001/XMLSchema" xmlns:xs="http://www.w3.org/2001/XMLSchema" xmlns:p="http://schemas.microsoft.com/office/2006/metadata/properties" xmlns:ns2="743d3a43-4c63-4adf-9fe0-2108133948c8" targetNamespace="http://schemas.microsoft.com/office/2006/metadata/properties" ma:root="true" ma:fieldsID="85840862878351bb6be9f56cc154451a" ns2:_="">
    <xsd:import namespace="743d3a43-4c63-4adf-9fe0-2108133948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d3a43-4c63-4adf-9fe0-210813394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CD7415-103F-410D-B6A1-FBC61ECF91F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743d3a43-4c63-4adf-9fe0-2108133948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4BC458-5511-44BD-96C0-AB8907B06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3d3a43-4c63-4adf-9fe0-2108133948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7C0150-84B8-4B6A-9BE5-4CA2D9D5E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707</Words>
  <Application>Microsoft Office PowerPoint</Application>
  <PresentationFormat>On-screen Show (16:9)</PresentationFormat>
  <Paragraphs>74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Verdana</vt:lpstr>
      <vt:lpstr>Wingdings</vt:lpstr>
      <vt:lpstr>Office-tema</vt:lpstr>
      <vt:lpstr>Oppsummering av innspill til revisjonen av kvalitetssystemet</vt:lpstr>
      <vt:lpstr>Hovedpunkter fra innspillene</vt:lpstr>
      <vt:lpstr>Om evalueringene</vt:lpstr>
      <vt:lpstr>Om data og undersøkelser</vt:lpstr>
      <vt:lpstr>SÅ: Hva gjør vi?</vt:lpstr>
      <vt:lpstr>Status emneevalueringssystem </vt:lpstr>
      <vt:lpstr>Til diskusjon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i utdanningskomiteen  3. november 2020</dc:title>
  <dc:creator>Jonny Roar</dc:creator>
  <cp:lastModifiedBy>Kirsti Margrethe Mortensen</cp:lastModifiedBy>
  <cp:revision>211</cp:revision>
  <dcterms:created xsi:type="dcterms:W3CDTF">2020-10-22T09:40:11Z</dcterms:created>
  <dcterms:modified xsi:type="dcterms:W3CDTF">2020-11-04T12:17:24Z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0x010100AFF46F7FAD840D40ADF9AB013A4F68F9</vt:lpwstr>
  </property>
</Properties>
</file>