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4" r:id="rId5"/>
    <p:sldId id="287" r:id="rId6"/>
    <p:sldId id="297" r:id="rId7"/>
    <p:sldId id="288" r:id="rId8"/>
    <p:sldId id="289" r:id="rId9"/>
    <p:sldId id="298" r:id="rId10"/>
    <p:sldId id="290" r:id="rId11"/>
    <p:sldId id="291" r:id="rId12"/>
    <p:sldId id="296" r:id="rId13"/>
    <p:sldId id="292" r:id="rId14"/>
    <p:sldId id="293" r:id="rId15"/>
    <p:sldId id="294" r:id="rId16"/>
    <p:sldId id="295" r:id="rId17"/>
    <p:sldId id="285" r:id="rId18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ja Haldorsen" initials="KH" lastIdx="3" clrIdx="0">
    <p:extLst>
      <p:ext uri="{19B8F6BF-5375-455C-9EA6-DF929625EA0E}">
        <p15:presenceInfo xmlns:p15="http://schemas.microsoft.com/office/powerpoint/2012/main" userId="S-1-5-21-1927809936-1189766144-1318725885-662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202"/>
    <a:srgbClr val="575756"/>
    <a:srgbClr val="E1DCD7"/>
    <a:srgbClr val="C7C1B8"/>
    <a:srgbClr val="F4F2F0"/>
    <a:srgbClr val="F4F214"/>
    <a:srgbClr val="F2F2F2"/>
    <a:srgbClr val="CCCBCA"/>
    <a:srgbClr val="76777B"/>
    <a:srgbClr val="F5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9C7C63-5A5B-47C1-85FB-F7A859C910C6}" v="8" dt="2020-10-22T12:37:30.090"/>
    <p1510:client id="{AC666D1B-3DD7-4786-90D0-FBF14AA56DED}" v="420" dt="2020-10-23T08:20:08.083"/>
    <p1510:client id="{E1092371-92CF-4968-8D5B-0A75FE872F97}" v="22" dt="2020-10-22T13:13:37.616"/>
    <p1510:client id="{E5D5FA9B-45A6-4C29-BD2C-CF6611C68A84}" v="4" dt="2020-10-22T12:03:50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Marthe Nilsen Gibbons" userId="S::anmar@uio.no::10fb6d68-3a29-4d3f-ac54-e93a0539edf3" providerId="AD" clId="Web-{E1092371-92CF-4968-8D5B-0A75FE872F97}"/>
    <pc:docChg chg="modSld">
      <pc:chgData name="Anne Marthe Nilsen Gibbons" userId="S::anmar@uio.no::10fb6d68-3a29-4d3f-ac54-e93a0539edf3" providerId="AD" clId="Web-{E1092371-92CF-4968-8D5B-0A75FE872F97}" dt="2020-10-22T13:13:35.710" v="11" actId="14100"/>
      <pc:docMkLst>
        <pc:docMk/>
      </pc:docMkLst>
      <pc:sldChg chg="addSp delSp modSp">
        <pc:chgData name="Anne Marthe Nilsen Gibbons" userId="S::anmar@uio.no::10fb6d68-3a29-4d3f-ac54-e93a0539edf3" providerId="AD" clId="Web-{E1092371-92CF-4968-8D5B-0A75FE872F97}" dt="2020-10-22T13:13:35.710" v="11" actId="14100"/>
        <pc:sldMkLst>
          <pc:docMk/>
          <pc:sldMk cId="1670639902" sldId="296"/>
        </pc:sldMkLst>
        <pc:graphicFrameChg chg="mod">
          <ac:chgData name="Anne Marthe Nilsen Gibbons" userId="S::anmar@uio.no::10fb6d68-3a29-4d3f-ac54-e93a0539edf3" providerId="AD" clId="Web-{E1092371-92CF-4968-8D5B-0A75FE872F97}" dt="2020-10-22T13:13:35.710" v="11" actId="14100"/>
          <ac:graphicFrameMkLst>
            <pc:docMk/>
            <pc:sldMk cId="1670639902" sldId="296"/>
            <ac:graphicFrameMk id="3" creationId="{00000000-0000-0000-0000-000000000000}"/>
          </ac:graphicFrameMkLst>
        </pc:graphicFrameChg>
        <pc:picChg chg="add del mod">
          <ac:chgData name="Anne Marthe Nilsen Gibbons" userId="S::anmar@uio.no::10fb6d68-3a29-4d3f-ac54-e93a0539edf3" providerId="AD" clId="Web-{E1092371-92CF-4968-8D5B-0A75FE872F97}" dt="2020-10-22T13:13:32.944" v="9"/>
          <ac:picMkLst>
            <pc:docMk/>
            <pc:sldMk cId="1670639902" sldId="296"/>
            <ac:picMk id="2" creationId="{56C10FEA-743B-4B51-BC92-396E27BBC030}"/>
          </ac:picMkLst>
        </pc:picChg>
      </pc:sldChg>
    </pc:docChg>
  </pc:docChgLst>
  <pc:docChgLst>
    <pc:chgData name="Jonny Roar Sundnes" userId="91b68cc8-0de8-4a0f-ae43-dea92b73dcc9" providerId="ADAL" clId="{AC666D1B-3DD7-4786-90D0-FBF14AA56DED}"/>
    <pc:docChg chg="undo custSel mod addSld delSld modSld sldOrd delMainMaster">
      <pc:chgData name="Jonny Roar Sundnes" userId="91b68cc8-0de8-4a0f-ae43-dea92b73dcc9" providerId="ADAL" clId="{AC666D1B-3DD7-4786-90D0-FBF14AA56DED}" dt="2020-10-23T08:20:08.083" v="5471" actId="20577"/>
      <pc:docMkLst>
        <pc:docMk/>
      </pc:docMkLst>
      <pc:sldChg chg="del">
        <pc:chgData name="Jonny Roar Sundnes" userId="91b68cc8-0de8-4a0f-ae43-dea92b73dcc9" providerId="ADAL" clId="{AC666D1B-3DD7-4786-90D0-FBF14AA56DED}" dt="2020-10-19T09:05:27.717" v="0" actId="2696"/>
        <pc:sldMkLst>
          <pc:docMk/>
          <pc:sldMk cId="2545512806" sldId="259"/>
        </pc:sldMkLst>
      </pc:sldChg>
      <pc:sldChg chg="del ord">
        <pc:chgData name="Jonny Roar Sundnes" userId="91b68cc8-0de8-4a0f-ae43-dea92b73dcc9" providerId="ADAL" clId="{AC666D1B-3DD7-4786-90D0-FBF14AA56DED}" dt="2020-10-19T10:56:17.130" v="3753" actId="2696"/>
        <pc:sldMkLst>
          <pc:docMk/>
          <pc:sldMk cId="1770391570" sldId="268"/>
        </pc:sldMkLst>
      </pc:sldChg>
      <pc:sldChg chg="del">
        <pc:chgData name="Jonny Roar Sundnes" userId="91b68cc8-0de8-4a0f-ae43-dea92b73dcc9" providerId="ADAL" clId="{AC666D1B-3DD7-4786-90D0-FBF14AA56DED}" dt="2020-10-19T09:05:37.341" v="4" actId="2696"/>
        <pc:sldMkLst>
          <pc:docMk/>
          <pc:sldMk cId="2425414735" sldId="269"/>
        </pc:sldMkLst>
      </pc:sldChg>
      <pc:sldChg chg="addSp modSp del modNotesTx">
        <pc:chgData name="Jonny Roar Sundnes" userId="91b68cc8-0de8-4a0f-ae43-dea92b73dcc9" providerId="ADAL" clId="{AC666D1B-3DD7-4786-90D0-FBF14AA56DED}" dt="2020-10-22T09:26:50.910" v="4382" actId="2696"/>
        <pc:sldMkLst>
          <pc:docMk/>
          <pc:sldMk cId="3958674443" sldId="270"/>
        </pc:sldMkLst>
        <pc:spChg chg="mod">
          <ac:chgData name="Jonny Roar Sundnes" userId="91b68cc8-0de8-4a0f-ae43-dea92b73dcc9" providerId="ADAL" clId="{AC666D1B-3DD7-4786-90D0-FBF14AA56DED}" dt="2020-10-19T10:22:53.250" v="2474" actId="20577"/>
          <ac:spMkLst>
            <pc:docMk/>
            <pc:sldMk cId="3958674443" sldId="270"/>
            <ac:spMk id="2" creationId="{00000000-0000-0000-0000-000000000000}"/>
          </ac:spMkLst>
        </pc:spChg>
        <pc:picChg chg="mod">
          <ac:chgData name="Jonny Roar Sundnes" userId="91b68cc8-0de8-4a0f-ae43-dea92b73dcc9" providerId="ADAL" clId="{AC666D1B-3DD7-4786-90D0-FBF14AA56DED}" dt="2020-10-19T10:22:49.866" v="2470" actId="1076"/>
          <ac:picMkLst>
            <pc:docMk/>
            <pc:sldMk cId="3958674443" sldId="270"/>
            <ac:picMk id="4" creationId="{00000000-0000-0000-0000-000000000000}"/>
          </ac:picMkLst>
        </pc:picChg>
        <pc:picChg chg="add mod">
          <ac:chgData name="Jonny Roar Sundnes" userId="91b68cc8-0de8-4a0f-ae43-dea92b73dcc9" providerId="ADAL" clId="{AC666D1B-3DD7-4786-90D0-FBF14AA56DED}" dt="2020-10-19T10:22:40.340" v="2468" actId="14100"/>
          <ac:picMkLst>
            <pc:docMk/>
            <pc:sldMk cId="3958674443" sldId="270"/>
            <ac:picMk id="5" creationId="{2C41DDD5-F78A-45FF-882C-FA16F76923BB}"/>
          </ac:picMkLst>
        </pc:picChg>
      </pc:sldChg>
      <pc:sldChg chg="del">
        <pc:chgData name="Jonny Roar Sundnes" userId="91b68cc8-0de8-4a0f-ae43-dea92b73dcc9" providerId="ADAL" clId="{AC666D1B-3DD7-4786-90D0-FBF14AA56DED}" dt="2020-10-19T09:05:30.785" v="1" actId="2696"/>
        <pc:sldMkLst>
          <pc:docMk/>
          <pc:sldMk cId="1553884414" sldId="272"/>
        </pc:sldMkLst>
      </pc:sldChg>
      <pc:sldChg chg="del">
        <pc:chgData name="Jonny Roar Sundnes" userId="91b68cc8-0de8-4a0f-ae43-dea92b73dcc9" providerId="ADAL" clId="{AC666D1B-3DD7-4786-90D0-FBF14AA56DED}" dt="2020-10-19T09:05:33.531" v="2" actId="2696"/>
        <pc:sldMkLst>
          <pc:docMk/>
          <pc:sldMk cId="569731553" sldId="273"/>
        </pc:sldMkLst>
      </pc:sldChg>
      <pc:sldChg chg="del">
        <pc:chgData name="Jonny Roar Sundnes" userId="91b68cc8-0de8-4a0f-ae43-dea92b73dcc9" providerId="ADAL" clId="{AC666D1B-3DD7-4786-90D0-FBF14AA56DED}" dt="2020-10-19T09:05:35.328" v="3" actId="2696"/>
        <pc:sldMkLst>
          <pc:docMk/>
          <pc:sldMk cId="253808708" sldId="274"/>
        </pc:sldMkLst>
      </pc:sldChg>
      <pc:sldChg chg="del ord modNotesTx">
        <pc:chgData name="Jonny Roar Sundnes" userId="91b68cc8-0de8-4a0f-ae43-dea92b73dcc9" providerId="ADAL" clId="{AC666D1B-3DD7-4786-90D0-FBF14AA56DED}" dt="2020-10-22T09:26:55.377" v="4386" actId="2696"/>
        <pc:sldMkLst>
          <pc:docMk/>
          <pc:sldMk cId="1479257952" sldId="275"/>
        </pc:sldMkLst>
      </pc:sldChg>
      <pc:sldChg chg="addSp delSp modSp del">
        <pc:chgData name="Jonny Roar Sundnes" userId="91b68cc8-0de8-4a0f-ae43-dea92b73dcc9" providerId="ADAL" clId="{AC666D1B-3DD7-4786-90D0-FBF14AA56DED}" dt="2020-10-19T10:23:02.866" v="2475" actId="2696"/>
        <pc:sldMkLst>
          <pc:docMk/>
          <pc:sldMk cId="3577826153" sldId="277"/>
        </pc:sldMkLst>
        <pc:spChg chg="add mod">
          <ac:chgData name="Jonny Roar Sundnes" userId="91b68cc8-0de8-4a0f-ae43-dea92b73dcc9" providerId="ADAL" clId="{AC666D1B-3DD7-4786-90D0-FBF14AA56DED}" dt="2020-10-19T10:22:26.291" v="2464"/>
          <ac:spMkLst>
            <pc:docMk/>
            <pc:sldMk cId="3577826153" sldId="277"/>
            <ac:spMk id="3" creationId="{F1AEAC2D-4855-4CB1-89A6-660DC95C937A}"/>
          </ac:spMkLst>
        </pc:spChg>
        <pc:picChg chg="del mod">
          <ac:chgData name="Jonny Roar Sundnes" userId="91b68cc8-0de8-4a0f-ae43-dea92b73dcc9" providerId="ADAL" clId="{AC666D1B-3DD7-4786-90D0-FBF14AA56DED}" dt="2020-10-19T10:22:26.291" v="2464"/>
          <ac:picMkLst>
            <pc:docMk/>
            <pc:sldMk cId="3577826153" sldId="277"/>
            <ac:picMk id="6" creationId="{00000000-0000-0000-0000-000000000000}"/>
          </ac:picMkLst>
        </pc:picChg>
      </pc:sldChg>
      <pc:sldChg chg="modSp del modNotesTx">
        <pc:chgData name="Jonny Roar Sundnes" userId="91b68cc8-0de8-4a0f-ae43-dea92b73dcc9" providerId="ADAL" clId="{AC666D1B-3DD7-4786-90D0-FBF14AA56DED}" dt="2020-10-22T09:26:51.917" v="4383" actId="2696"/>
        <pc:sldMkLst>
          <pc:docMk/>
          <pc:sldMk cId="2823323001" sldId="278"/>
        </pc:sldMkLst>
        <pc:spChg chg="mod">
          <ac:chgData name="Jonny Roar Sundnes" userId="91b68cc8-0de8-4a0f-ae43-dea92b73dcc9" providerId="ADAL" clId="{AC666D1B-3DD7-4786-90D0-FBF14AA56DED}" dt="2020-10-20T08:36:44.885" v="4197" actId="400"/>
          <ac:spMkLst>
            <pc:docMk/>
            <pc:sldMk cId="2823323001" sldId="278"/>
            <ac:spMk id="3" creationId="{00000000-0000-0000-0000-000000000000}"/>
          </ac:spMkLst>
        </pc:spChg>
      </pc:sldChg>
      <pc:sldChg chg="modSp del">
        <pc:chgData name="Jonny Roar Sundnes" userId="91b68cc8-0de8-4a0f-ae43-dea92b73dcc9" providerId="ADAL" clId="{AC666D1B-3DD7-4786-90D0-FBF14AA56DED}" dt="2020-10-22T09:26:56.306" v="4387" actId="2696"/>
        <pc:sldMkLst>
          <pc:docMk/>
          <pc:sldMk cId="346905419" sldId="279"/>
        </pc:sldMkLst>
        <pc:spChg chg="mod">
          <ac:chgData name="Jonny Roar Sundnes" userId="91b68cc8-0de8-4a0f-ae43-dea92b73dcc9" providerId="ADAL" clId="{AC666D1B-3DD7-4786-90D0-FBF14AA56DED}" dt="2020-10-19T10:24:29.991" v="2646" actId="20577"/>
          <ac:spMkLst>
            <pc:docMk/>
            <pc:sldMk cId="346905419" sldId="279"/>
            <ac:spMk id="2" creationId="{00000000-0000-0000-0000-000000000000}"/>
          </ac:spMkLst>
        </pc:spChg>
        <pc:spChg chg="mod">
          <ac:chgData name="Jonny Roar Sundnes" userId="91b68cc8-0de8-4a0f-ae43-dea92b73dcc9" providerId="ADAL" clId="{AC666D1B-3DD7-4786-90D0-FBF14AA56DED}" dt="2020-10-19T10:27:13.392" v="2878" actId="20577"/>
          <ac:spMkLst>
            <pc:docMk/>
            <pc:sldMk cId="346905419" sldId="279"/>
            <ac:spMk id="3" creationId="{00000000-0000-0000-0000-000000000000}"/>
          </ac:spMkLst>
        </pc:spChg>
      </pc:sldChg>
      <pc:sldChg chg="modSp del modNotesTx">
        <pc:chgData name="Jonny Roar Sundnes" userId="91b68cc8-0de8-4a0f-ae43-dea92b73dcc9" providerId="ADAL" clId="{AC666D1B-3DD7-4786-90D0-FBF14AA56DED}" dt="2020-10-22T09:26:52.602" v="4384" actId="2696"/>
        <pc:sldMkLst>
          <pc:docMk/>
          <pc:sldMk cId="425422221" sldId="280"/>
        </pc:sldMkLst>
        <pc:spChg chg="mod">
          <ac:chgData name="Jonny Roar Sundnes" userId="91b68cc8-0de8-4a0f-ae43-dea92b73dcc9" providerId="ADAL" clId="{AC666D1B-3DD7-4786-90D0-FBF14AA56DED}" dt="2020-10-19T09:16:16.775" v="1099" actId="20577"/>
          <ac:spMkLst>
            <pc:docMk/>
            <pc:sldMk cId="425422221" sldId="280"/>
            <ac:spMk id="2" creationId="{00000000-0000-0000-0000-000000000000}"/>
          </ac:spMkLst>
        </pc:spChg>
        <pc:spChg chg="mod">
          <ac:chgData name="Jonny Roar Sundnes" userId="91b68cc8-0de8-4a0f-ae43-dea92b73dcc9" providerId="ADAL" clId="{AC666D1B-3DD7-4786-90D0-FBF14AA56DED}" dt="2020-10-19T09:28:40.178" v="2318" actId="6549"/>
          <ac:spMkLst>
            <pc:docMk/>
            <pc:sldMk cId="425422221" sldId="280"/>
            <ac:spMk id="3" creationId="{00000000-0000-0000-0000-000000000000}"/>
          </ac:spMkLst>
        </pc:spChg>
      </pc:sldChg>
      <pc:sldChg chg="modSp del modNotesTx">
        <pc:chgData name="Jonny Roar Sundnes" userId="91b68cc8-0de8-4a0f-ae43-dea92b73dcc9" providerId="ADAL" clId="{AC666D1B-3DD7-4786-90D0-FBF14AA56DED}" dt="2020-10-22T09:26:57.082" v="4388" actId="2696"/>
        <pc:sldMkLst>
          <pc:docMk/>
          <pc:sldMk cId="423480276" sldId="281"/>
        </pc:sldMkLst>
        <pc:spChg chg="mod">
          <ac:chgData name="Jonny Roar Sundnes" userId="91b68cc8-0de8-4a0f-ae43-dea92b73dcc9" providerId="ADAL" clId="{AC666D1B-3DD7-4786-90D0-FBF14AA56DED}" dt="2020-10-19T10:29:04.015" v="3034" actId="20577"/>
          <ac:spMkLst>
            <pc:docMk/>
            <pc:sldMk cId="423480276" sldId="281"/>
            <ac:spMk id="2" creationId="{00000000-0000-0000-0000-000000000000}"/>
          </ac:spMkLst>
        </pc:spChg>
        <pc:spChg chg="mod">
          <ac:chgData name="Jonny Roar Sundnes" userId="91b68cc8-0de8-4a0f-ae43-dea92b73dcc9" providerId="ADAL" clId="{AC666D1B-3DD7-4786-90D0-FBF14AA56DED}" dt="2020-10-19T10:39:34.166" v="3379" actId="20577"/>
          <ac:spMkLst>
            <pc:docMk/>
            <pc:sldMk cId="423480276" sldId="281"/>
            <ac:spMk id="3" creationId="{00000000-0000-0000-0000-000000000000}"/>
          </ac:spMkLst>
        </pc:spChg>
      </pc:sldChg>
      <pc:sldChg chg="modSp add del modNotesTx">
        <pc:chgData name="Jonny Roar Sundnes" userId="91b68cc8-0de8-4a0f-ae43-dea92b73dcc9" providerId="ADAL" clId="{AC666D1B-3DD7-4786-90D0-FBF14AA56DED}" dt="2020-10-22T09:26:48.634" v="4381" actId="2696"/>
        <pc:sldMkLst>
          <pc:docMk/>
          <pc:sldMk cId="2536543893" sldId="282"/>
        </pc:sldMkLst>
        <pc:spChg chg="mod">
          <ac:chgData name="Jonny Roar Sundnes" userId="91b68cc8-0de8-4a0f-ae43-dea92b73dcc9" providerId="ADAL" clId="{AC666D1B-3DD7-4786-90D0-FBF14AA56DED}" dt="2020-10-19T09:25:21.209" v="1906" actId="20577"/>
          <ac:spMkLst>
            <pc:docMk/>
            <pc:sldMk cId="2536543893" sldId="282"/>
            <ac:spMk id="2" creationId="{00000000-0000-0000-0000-000000000000}"/>
          </ac:spMkLst>
        </pc:spChg>
        <pc:spChg chg="mod">
          <ac:chgData name="Jonny Roar Sundnes" userId="91b68cc8-0de8-4a0f-ae43-dea92b73dcc9" providerId="ADAL" clId="{AC666D1B-3DD7-4786-90D0-FBF14AA56DED}" dt="2020-10-19T09:26:11.674" v="2001" actId="20577"/>
          <ac:spMkLst>
            <pc:docMk/>
            <pc:sldMk cId="2536543893" sldId="282"/>
            <ac:spMk id="3" creationId="{00000000-0000-0000-0000-000000000000}"/>
          </ac:spMkLst>
        </pc:spChg>
      </pc:sldChg>
      <pc:sldChg chg="add del modNotesTx">
        <pc:chgData name="Jonny Roar Sundnes" userId="91b68cc8-0de8-4a0f-ae43-dea92b73dcc9" providerId="ADAL" clId="{AC666D1B-3DD7-4786-90D0-FBF14AA56DED}" dt="2020-10-19T10:56:37.669" v="3754" actId="2696"/>
        <pc:sldMkLst>
          <pc:docMk/>
          <pc:sldMk cId="2972532616" sldId="283"/>
        </pc:sldMkLst>
      </pc:sldChg>
      <pc:sldChg chg="modSp add">
        <pc:chgData name="Jonny Roar Sundnes" userId="91b68cc8-0de8-4a0f-ae43-dea92b73dcc9" providerId="ADAL" clId="{AC666D1B-3DD7-4786-90D0-FBF14AA56DED}" dt="2020-10-19T10:30:35.883" v="3355" actId="20577"/>
        <pc:sldMkLst>
          <pc:docMk/>
          <pc:sldMk cId="1546517441" sldId="284"/>
        </pc:sldMkLst>
        <pc:spChg chg="mod">
          <ac:chgData name="Jonny Roar Sundnes" userId="91b68cc8-0de8-4a0f-ae43-dea92b73dcc9" providerId="ADAL" clId="{AC666D1B-3DD7-4786-90D0-FBF14AA56DED}" dt="2020-10-19T10:29:25.759" v="3081" actId="20577"/>
          <ac:spMkLst>
            <pc:docMk/>
            <pc:sldMk cId="1546517441" sldId="284"/>
            <ac:spMk id="2" creationId="{00000000-0000-0000-0000-000000000000}"/>
          </ac:spMkLst>
        </pc:spChg>
        <pc:spChg chg="mod">
          <ac:chgData name="Jonny Roar Sundnes" userId="91b68cc8-0de8-4a0f-ae43-dea92b73dcc9" providerId="ADAL" clId="{AC666D1B-3DD7-4786-90D0-FBF14AA56DED}" dt="2020-10-19T10:30:35.883" v="3355" actId="20577"/>
          <ac:spMkLst>
            <pc:docMk/>
            <pc:sldMk cId="1546517441" sldId="284"/>
            <ac:spMk id="3" creationId="{00000000-0000-0000-0000-000000000000}"/>
          </ac:spMkLst>
        </pc:spChg>
      </pc:sldChg>
      <pc:sldChg chg="delSp modSp add modNotesTx">
        <pc:chgData name="Jonny Roar Sundnes" userId="91b68cc8-0de8-4a0f-ae43-dea92b73dcc9" providerId="ADAL" clId="{AC666D1B-3DD7-4786-90D0-FBF14AA56DED}" dt="2020-10-20T08:24:39.713" v="3988" actId="20577"/>
        <pc:sldMkLst>
          <pc:docMk/>
          <pc:sldMk cId="1044006052" sldId="285"/>
        </pc:sldMkLst>
        <pc:spChg chg="mod">
          <ac:chgData name="Jonny Roar Sundnes" userId="91b68cc8-0de8-4a0f-ae43-dea92b73dcc9" providerId="ADAL" clId="{AC666D1B-3DD7-4786-90D0-FBF14AA56DED}" dt="2020-10-19T10:53:16.937" v="3427" actId="20577"/>
          <ac:spMkLst>
            <pc:docMk/>
            <pc:sldMk cId="1044006052" sldId="285"/>
            <ac:spMk id="2" creationId="{84A8AEE0-57D8-427A-81B8-C42BC54C6E63}"/>
          </ac:spMkLst>
        </pc:spChg>
        <pc:spChg chg="mod">
          <ac:chgData name="Jonny Roar Sundnes" userId="91b68cc8-0de8-4a0f-ae43-dea92b73dcc9" providerId="ADAL" clId="{AC666D1B-3DD7-4786-90D0-FBF14AA56DED}" dt="2020-10-19T10:55:29.382" v="3752" actId="20577"/>
          <ac:spMkLst>
            <pc:docMk/>
            <pc:sldMk cId="1044006052" sldId="285"/>
            <ac:spMk id="3" creationId="{4DEE5A66-54FF-4DD4-B02B-AF6E553DA714}"/>
          </ac:spMkLst>
        </pc:spChg>
        <pc:spChg chg="del">
          <ac:chgData name="Jonny Roar Sundnes" userId="91b68cc8-0de8-4a0f-ae43-dea92b73dcc9" providerId="ADAL" clId="{AC666D1B-3DD7-4786-90D0-FBF14AA56DED}" dt="2020-10-19T10:53:03.613" v="3381" actId="478"/>
          <ac:spMkLst>
            <pc:docMk/>
            <pc:sldMk cId="1044006052" sldId="285"/>
            <ac:spMk id="4" creationId="{D66E3A12-05EB-44FE-9FD8-044829393F50}"/>
          </ac:spMkLst>
        </pc:spChg>
      </pc:sldChg>
      <pc:sldChg chg="modSp add del">
        <pc:chgData name="Jonny Roar Sundnes" userId="91b68cc8-0de8-4a0f-ae43-dea92b73dcc9" providerId="ADAL" clId="{AC666D1B-3DD7-4786-90D0-FBF14AA56DED}" dt="2020-10-22T09:27:00.079" v="4390" actId="2696"/>
        <pc:sldMkLst>
          <pc:docMk/>
          <pc:sldMk cId="2869240936" sldId="286"/>
        </pc:sldMkLst>
        <pc:spChg chg="mod">
          <ac:chgData name="Jonny Roar Sundnes" userId="91b68cc8-0de8-4a0f-ae43-dea92b73dcc9" providerId="ADAL" clId="{AC666D1B-3DD7-4786-90D0-FBF14AA56DED}" dt="2020-10-19T10:57:04.919" v="3802" actId="20577"/>
          <ac:spMkLst>
            <pc:docMk/>
            <pc:sldMk cId="2869240936" sldId="286"/>
            <ac:spMk id="2" creationId="{00000000-0000-0000-0000-000000000000}"/>
          </ac:spMkLst>
        </pc:spChg>
        <pc:spChg chg="mod">
          <ac:chgData name="Jonny Roar Sundnes" userId="91b68cc8-0de8-4a0f-ae43-dea92b73dcc9" providerId="ADAL" clId="{AC666D1B-3DD7-4786-90D0-FBF14AA56DED}" dt="2020-10-19T10:57:58.092" v="3910" actId="207"/>
          <ac:spMkLst>
            <pc:docMk/>
            <pc:sldMk cId="2869240936" sldId="286"/>
            <ac:spMk id="3" creationId="{00000000-0000-0000-0000-000000000000}"/>
          </ac:spMkLst>
        </pc:spChg>
      </pc:sldChg>
      <pc:sldChg chg="modSp">
        <pc:chgData name="Jonny Roar Sundnes" userId="91b68cc8-0de8-4a0f-ae43-dea92b73dcc9" providerId="ADAL" clId="{AC666D1B-3DD7-4786-90D0-FBF14AA56DED}" dt="2020-10-22T09:20:20.507" v="4198" actId="113"/>
        <pc:sldMkLst>
          <pc:docMk/>
          <pc:sldMk cId="2947169563" sldId="287"/>
        </pc:sldMkLst>
        <pc:spChg chg="mod">
          <ac:chgData name="Jonny Roar Sundnes" userId="91b68cc8-0de8-4a0f-ae43-dea92b73dcc9" providerId="ADAL" clId="{AC666D1B-3DD7-4786-90D0-FBF14AA56DED}" dt="2020-10-22T09:20:20.507" v="4198" actId="113"/>
          <ac:spMkLst>
            <pc:docMk/>
            <pc:sldMk cId="2947169563" sldId="287"/>
            <ac:spMk id="3" creationId="{00000000-0000-0000-0000-000000000000}"/>
          </ac:spMkLst>
        </pc:spChg>
      </pc:sldChg>
      <pc:sldChg chg="modSp">
        <pc:chgData name="Jonny Roar Sundnes" userId="91b68cc8-0de8-4a0f-ae43-dea92b73dcc9" providerId="ADAL" clId="{AC666D1B-3DD7-4786-90D0-FBF14AA56DED}" dt="2020-10-22T09:21:25.850" v="4217" actId="20577"/>
        <pc:sldMkLst>
          <pc:docMk/>
          <pc:sldMk cId="2407082330" sldId="290"/>
        </pc:sldMkLst>
        <pc:spChg chg="mod">
          <ac:chgData name="Jonny Roar Sundnes" userId="91b68cc8-0de8-4a0f-ae43-dea92b73dcc9" providerId="ADAL" clId="{AC666D1B-3DD7-4786-90D0-FBF14AA56DED}" dt="2020-10-22T09:21:25.850" v="4217" actId="20577"/>
          <ac:spMkLst>
            <pc:docMk/>
            <pc:sldMk cId="2407082330" sldId="290"/>
            <ac:spMk id="3" creationId="{00000000-0000-0000-0000-000000000000}"/>
          </ac:spMkLst>
        </pc:spChg>
      </pc:sldChg>
      <pc:sldChg chg="addSp delSp modSp mod modTransition modClrScheme chgLayout modNotesTx">
        <pc:chgData name="Jonny Roar Sundnes" userId="91b68cc8-0de8-4a0f-ae43-dea92b73dcc9" providerId="ADAL" clId="{AC666D1B-3DD7-4786-90D0-FBF14AA56DED}" dt="2020-10-22T09:45:05.205" v="4785" actId="14100"/>
        <pc:sldMkLst>
          <pc:docMk/>
          <pc:sldMk cId="2207637400" sldId="291"/>
        </pc:sldMkLst>
        <pc:spChg chg="mod ord">
          <ac:chgData name="Jonny Roar Sundnes" userId="91b68cc8-0de8-4a0f-ae43-dea92b73dcc9" providerId="ADAL" clId="{AC666D1B-3DD7-4786-90D0-FBF14AA56DED}" dt="2020-10-22T09:40:11.042" v="4422" actId="26606"/>
          <ac:spMkLst>
            <pc:docMk/>
            <pc:sldMk cId="2207637400" sldId="291"/>
            <ac:spMk id="2" creationId="{84A8AEE0-57D8-427A-81B8-C42BC54C6E63}"/>
          </ac:spMkLst>
        </pc:spChg>
        <pc:spChg chg="del mod">
          <ac:chgData name="Jonny Roar Sundnes" userId="91b68cc8-0de8-4a0f-ae43-dea92b73dcc9" providerId="ADAL" clId="{AC666D1B-3DD7-4786-90D0-FBF14AA56DED}" dt="2020-10-22T09:38:28.978" v="4403"/>
          <ac:spMkLst>
            <pc:docMk/>
            <pc:sldMk cId="2207637400" sldId="291"/>
            <ac:spMk id="3" creationId="{4DEE5A66-54FF-4DD4-B02B-AF6E553DA714}"/>
          </ac:spMkLst>
        </pc:spChg>
        <pc:spChg chg="add del mod">
          <ac:chgData name="Jonny Roar Sundnes" userId="91b68cc8-0de8-4a0f-ae43-dea92b73dcc9" providerId="ADAL" clId="{AC666D1B-3DD7-4786-90D0-FBF14AA56DED}" dt="2020-10-22T09:39:39.305" v="4415" actId="26606"/>
          <ac:spMkLst>
            <pc:docMk/>
            <pc:sldMk cId="2207637400" sldId="291"/>
            <ac:spMk id="11" creationId="{4F40B8EC-D680-41C0-9F59-33C2604DD810}"/>
          </ac:spMkLst>
        </pc:spChg>
        <pc:spChg chg="add del mod">
          <ac:chgData name="Jonny Roar Sundnes" userId="91b68cc8-0de8-4a0f-ae43-dea92b73dcc9" providerId="ADAL" clId="{AC666D1B-3DD7-4786-90D0-FBF14AA56DED}" dt="2020-10-22T09:39:43.623" v="4417" actId="26606"/>
          <ac:spMkLst>
            <pc:docMk/>
            <pc:sldMk cId="2207637400" sldId="291"/>
            <ac:spMk id="13" creationId="{FC30CFA7-6D57-4230-9D5C-F663E38DCBD6}"/>
          </ac:spMkLst>
        </pc:spChg>
        <pc:spChg chg="add del mod">
          <ac:chgData name="Jonny Roar Sundnes" userId="91b68cc8-0de8-4a0f-ae43-dea92b73dcc9" providerId="ADAL" clId="{AC666D1B-3DD7-4786-90D0-FBF14AA56DED}" dt="2020-10-22T09:39:43.623" v="4417" actId="26606"/>
          <ac:spMkLst>
            <pc:docMk/>
            <pc:sldMk cId="2207637400" sldId="291"/>
            <ac:spMk id="14" creationId="{F7573FBB-C0D4-40D3-949F-088C91DB7A34}"/>
          </ac:spMkLst>
        </pc:spChg>
        <pc:spChg chg="add del mod">
          <ac:chgData name="Jonny Roar Sundnes" userId="91b68cc8-0de8-4a0f-ae43-dea92b73dcc9" providerId="ADAL" clId="{AC666D1B-3DD7-4786-90D0-FBF14AA56DED}" dt="2020-10-22T09:39:43.623" v="4417" actId="26606"/>
          <ac:spMkLst>
            <pc:docMk/>
            <pc:sldMk cId="2207637400" sldId="291"/>
            <ac:spMk id="15" creationId="{021364D7-997A-4994-A94D-84233A768046}"/>
          </ac:spMkLst>
        </pc:spChg>
        <pc:spChg chg="add del mod">
          <ac:chgData name="Jonny Roar Sundnes" userId="91b68cc8-0de8-4a0f-ae43-dea92b73dcc9" providerId="ADAL" clId="{AC666D1B-3DD7-4786-90D0-FBF14AA56DED}" dt="2020-10-22T09:39:43.623" v="4417" actId="26606"/>
          <ac:spMkLst>
            <pc:docMk/>
            <pc:sldMk cId="2207637400" sldId="291"/>
            <ac:spMk id="17" creationId="{849F6914-E52C-477C-B2B3-E2B0F1FEB3A1}"/>
          </ac:spMkLst>
        </pc:spChg>
        <pc:picChg chg="add mod">
          <ac:chgData name="Jonny Roar Sundnes" userId="91b68cc8-0de8-4a0f-ae43-dea92b73dcc9" providerId="ADAL" clId="{AC666D1B-3DD7-4786-90D0-FBF14AA56DED}" dt="2020-10-22T09:42:20.044" v="4448" actId="1076"/>
          <ac:picMkLst>
            <pc:docMk/>
            <pc:sldMk cId="2207637400" sldId="291"/>
            <ac:picMk id="4" creationId="{03B7957C-B5DC-4B7B-BC77-43AEC7FB284E}"/>
          </ac:picMkLst>
        </pc:picChg>
        <pc:picChg chg="add mod ord">
          <ac:chgData name="Jonny Roar Sundnes" userId="91b68cc8-0de8-4a0f-ae43-dea92b73dcc9" providerId="ADAL" clId="{AC666D1B-3DD7-4786-90D0-FBF14AA56DED}" dt="2020-10-22T09:42:14.953" v="4446" actId="692"/>
          <ac:picMkLst>
            <pc:docMk/>
            <pc:sldMk cId="2207637400" sldId="291"/>
            <ac:picMk id="5" creationId="{6DEFC20D-DD91-4070-A77A-E263F4579D11}"/>
          </ac:picMkLst>
        </pc:picChg>
        <pc:picChg chg="add mod ord">
          <ac:chgData name="Jonny Roar Sundnes" userId="91b68cc8-0de8-4a0f-ae43-dea92b73dcc9" providerId="ADAL" clId="{AC666D1B-3DD7-4786-90D0-FBF14AA56DED}" dt="2020-10-22T09:45:05.205" v="4785" actId="14100"/>
          <ac:picMkLst>
            <pc:docMk/>
            <pc:sldMk cId="2207637400" sldId="291"/>
            <ac:picMk id="6" creationId="{725DB1A8-AD1A-4772-ACC8-3727BC695754}"/>
          </ac:picMkLst>
        </pc:picChg>
      </pc:sldChg>
      <pc:sldChg chg="modNotesTx">
        <pc:chgData name="Jonny Roar Sundnes" userId="91b68cc8-0de8-4a0f-ae43-dea92b73dcc9" providerId="ADAL" clId="{AC666D1B-3DD7-4786-90D0-FBF14AA56DED}" dt="2020-10-22T09:22:01.743" v="4325" actId="20577"/>
        <pc:sldMkLst>
          <pc:docMk/>
          <pc:sldMk cId="1705472310" sldId="292"/>
        </pc:sldMkLst>
      </pc:sldChg>
      <pc:sldChg chg="modSp modNotesTx">
        <pc:chgData name="Jonny Roar Sundnes" userId="91b68cc8-0de8-4a0f-ae43-dea92b73dcc9" providerId="ADAL" clId="{AC666D1B-3DD7-4786-90D0-FBF14AA56DED}" dt="2020-10-23T08:20:08.083" v="5471" actId="20577"/>
        <pc:sldMkLst>
          <pc:docMk/>
          <pc:sldMk cId="1217286350" sldId="293"/>
        </pc:sldMkLst>
        <pc:spChg chg="mod">
          <ac:chgData name="Jonny Roar Sundnes" userId="91b68cc8-0de8-4a0f-ae43-dea92b73dcc9" providerId="ADAL" clId="{AC666D1B-3DD7-4786-90D0-FBF14AA56DED}" dt="2020-10-23T08:17:29.842" v="5278" actId="27636"/>
          <ac:spMkLst>
            <pc:docMk/>
            <pc:sldMk cId="1217286350" sldId="293"/>
            <ac:spMk id="2" creationId="{00000000-0000-0000-0000-000000000000}"/>
          </ac:spMkLst>
        </pc:spChg>
        <pc:spChg chg="mod">
          <ac:chgData name="Jonny Roar Sundnes" userId="91b68cc8-0de8-4a0f-ae43-dea92b73dcc9" providerId="ADAL" clId="{AC666D1B-3DD7-4786-90D0-FBF14AA56DED}" dt="2020-10-23T08:19:08.034" v="5470" actId="255"/>
          <ac:spMkLst>
            <pc:docMk/>
            <pc:sldMk cId="1217286350" sldId="293"/>
            <ac:spMk id="3" creationId="{00000000-0000-0000-0000-000000000000}"/>
          </ac:spMkLst>
        </pc:spChg>
      </pc:sldChg>
      <pc:sldChg chg="modSp">
        <pc:chgData name="Jonny Roar Sundnes" userId="91b68cc8-0de8-4a0f-ae43-dea92b73dcc9" providerId="ADAL" clId="{AC666D1B-3DD7-4786-90D0-FBF14AA56DED}" dt="2020-10-22T09:24:44.070" v="4379" actId="20577"/>
        <pc:sldMkLst>
          <pc:docMk/>
          <pc:sldMk cId="2971770155" sldId="294"/>
        </pc:sldMkLst>
        <pc:spChg chg="mod">
          <ac:chgData name="Jonny Roar Sundnes" userId="91b68cc8-0de8-4a0f-ae43-dea92b73dcc9" providerId="ADAL" clId="{AC666D1B-3DD7-4786-90D0-FBF14AA56DED}" dt="2020-10-22T09:24:44.070" v="4379" actId="20577"/>
          <ac:spMkLst>
            <pc:docMk/>
            <pc:sldMk cId="2971770155" sldId="294"/>
            <ac:spMk id="3" creationId="{00000000-0000-0000-0000-000000000000}"/>
          </ac:spMkLst>
        </pc:spChg>
      </pc:sldChg>
      <pc:sldChg chg="modSp modNotesTx">
        <pc:chgData name="Jonny Roar Sundnes" userId="91b68cc8-0de8-4a0f-ae43-dea92b73dcc9" providerId="ADAL" clId="{AC666D1B-3DD7-4786-90D0-FBF14AA56DED}" dt="2020-10-23T08:04:53.790" v="5275" actId="20577"/>
        <pc:sldMkLst>
          <pc:docMk/>
          <pc:sldMk cId="1670639902" sldId="296"/>
        </pc:sldMkLst>
        <pc:graphicFrameChg chg="mod">
          <ac:chgData name="Jonny Roar Sundnes" userId="91b68cc8-0de8-4a0f-ae43-dea92b73dcc9" providerId="ADAL" clId="{AC666D1B-3DD7-4786-90D0-FBF14AA56DED}" dt="2020-10-23T08:04:53.790" v="5275" actId="20577"/>
          <ac:graphicFrameMkLst>
            <pc:docMk/>
            <pc:sldMk cId="1670639902" sldId="296"/>
            <ac:graphicFrameMk id="4" creationId="{00000000-0000-0000-0000-000000000000}"/>
          </ac:graphicFrameMkLst>
        </pc:graphicFrameChg>
      </pc:sldChg>
      <pc:sldChg chg="del">
        <pc:chgData name="Jonny Roar Sundnes" userId="91b68cc8-0de8-4a0f-ae43-dea92b73dcc9" providerId="ADAL" clId="{AC666D1B-3DD7-4786-90D0-FBF14AA56DED}" dt="2020-10-22T09:26:19.420" v="4380" actId="2696"/>
        <pc:sldMkLst>
          <pc:docMk/>
          <pc:sldMk cId="4018912565" sldId="296"/>
        </pc:sldMkLst>
      </pc:sldChg>
      <pc:sldChg chg="del">
        <pc:chgData name="Jonny Roar Sundnes" userId="91b68cc8-0de8-4a0f-ae43-dea92b73dcc9" providerId="ADAL" clId="{AC666D1B-3DD7-4786-90D0-FBF14AA56DED}" dt="2020-10-22T09:26:54.306" v="4385" actId="2696"/>
        <pc:sldMkLst>
          <pc:docMk/>
          <pc:sldMk cId="1044006052" sldId="297"/>
        </pc:sldMkLst>
      </pc:sldChg>
      <pc:sldChg chg="del">
        <pc:chgData name="Jonny Roar Sundnes" userId="91b68cc8-0de8-4a0f-ae43-dea92b73dcc9" providerId="ADAL" clId="{AC666D1B-3DD7-4786-90D0-FBF14AA56DED}" dt="2020-10-22T09:26:58.610" v="4389" actId="2696"/>
        <pc:sldMkLst>
          <pc:docMk/>
          <pc:sldMk cId="1546517441" sldId="298"/>
        </pc:sldMkLst>
      </pc:sldChg>
      <pc:sldMasterChg chg="del delSldLayout">
        <pc:chgData name="Jonny Roar Sundnes" userId="91b68cc8-0de8-4a0f-ae43-dea92b73dcc9" providerId="ADAL" clId="{AC666D1B-3DD7-4786-90D0-FBF14AA56DED}" dt="2020-10-22T09:27:00.087" v="4400" actId="2696"/>
        <pc:sldMasterMkLst>
          <pc:docMk/>
          <pc:sldMasterMk cId="0" sldId="2147483772"/>
        </pc:sldMasterMkLst>
        <pc:sldLayoutChg chg="del">
          <pc:chgData name="Jonny Roar Sundnes" userId="91b68cc8-0de8-4a0f-ae43-dea92b73dcc9" providerId="ADAL" clId="{AC666D1B-3DD7-4786-90D0-FBF14AA56DED}" dt="2020-10-22T09:27:00.081" v="4392" actId="2696"/>
          <pc:sldLayoutMkLst>
            <pc:docMk/>
            <pc:sldMasterMk cId="0" sldId="2147483772"/>
            <pc:sldLayoutMk cId="1627942547" sldId="2147483763"/>
          </pc:sldLayoutMkLst>
        </pc:sldLayoutChg>
        <pc:sldLayoutChg chg="del">
          <pc:chgData name="Jonny Roar Sundnes" userId="91b68cc8-0de8-4a0f-ae43-dea92b73dcc9" providerId="ADAL" clId="{AC666D1B-3DD7-4786-90D0-FBF14AA56DED}" dt="2020-10-22T09:27:00.081" v="4393" actId="2696"/>
          <pc:sldLayoutMkLst>
            <pc:docMk/>
            <pc:sldMasterMk cId="0" sldId="2147483772"/>
            <pc:sldLayoutMk cId="1717165652" sldId="2147483764"/>
          </pc:sldLayoutMkLst>
        </pc:sldLayoutChg>
        <pc:sldLayoutChg chg="del">
          <pc:chgData name="Jonny Roar Sundnes" userId="91b68cc8-0de8-4a0f-ae43-dea92b73dcc9" providerId="ADAL" clId="{AC666D1B-3DD7-4786-90D0-FBF14AA56DED}" dt="2020-10-22T09:27:00.082" v="4394" actId="2696"/>
          <pc:sldLayoutMkLst>
            <pc:docMk/>
            <pc:sldMasterMk cId="0" sldId="2147483772"/>
            <pc:sldLayoutMk cId="1591700515" sldId="2147483765"/>
          </pc:sldLayoutMkLst>
        </pc:sldLayoutChg>
        <pc:sldLayoutChg chg="del">
          <pc:chgData name="Jonny Roar Sundnes" userId="91b68cc8-0de8-4a0f-ae43-dea92b73dcc9" providerId="ADAL" clId="{AC666D1B-3DD7-4786-90D0-FBF14AA56DED}" dt="2020-10-22T09:27:00.083" v="4395" actId="2696"/>
          <pc:sldLayoutMkLst>
            <pc:docMk/>
            <pc:sldMasterMk cId="0" sldId="2147483772"/>
            <pc:sldLayoutMk cId="3897095982" sldId="2147483766"/>
          </pc:sldLayoutMkLst>
        </pc:sldLayoutChg>
        <pc:sldLayoutChg chg="del">
          <pc:chgData name="Jonny Roar Sundnes" userId="91b68cc8-0de8-4a0f-ae43-dea92b73dcc9" providerId="ADAL" clId="{AC666D1B-3DD7-4786-90D0-FBF14AA56DED}" dt="2020-10-22T09:27:00.083" v="4396" actId="2696"/>
          <pc:sldLayoutMkLst>
            <pc:docMk/>
            <pc:sldMasterMk cId="0" sldId="2147483772"/>
            <pc:sldLayoutMk cId="3220875682" sldId="2147483767"/>
          </pc:sldLayoutMkLst>
        </pc:sldLayoutChg>
        <pc:sldLayoutChg chg="del">
          <pc:chgData name="Jonny Roar Sundnes" userId="91b68cc8-0de8-4a0f-ae43-dea92b73dcc9" providerId="ADAL" clId="{AC666D1B-3DD7-4786-90D0-FBF14AA56DED}" dt="2020-10-22T09:27:00.084" v="4397" actId="2696"/>
          <pc:sldLayoutMkLst>
            <pc:docMk/>
            <pc:sldMasterMk cId="0" sldId="2147483772"/>
            <pc:sldLayoutMk cId="3777462109" sldId="2147483768"/>
          </pc:sldLayoutMkLst>
        </pc:sldLayoutChg>
        <pc:sldLayoutChg chg="del">
          <pc:chgData name="Jonny Roar Sundnes" userId="91b68cc8-0de8-4a0f-ae43-dea92b73dcc9" providerId="ADAL" clId="{AC666D1B-3DD7-4786-90D0-FBF14AA56DED}" dt="2020-10-22T09:27:00.085" v="4398" actId="2696"/>
          <pc:sldLayoutMkLst>
            <pc:docMk/>
            <pc:sldMasterMk cId="0" sldId="2147483772"/>
            <pc:sldLayoutMk cId="3567214826" sldId="2147483769"/>
          </pc:sldLayoutMkLst>
        </pc:sldLayoutChg>
        <pc:sldLayoutChg chg="del">
          <pc:chgData name="Jonny Roar Sundnes" userId="91b68cc8-0de8-4a0f-ae43-dea92b73dcc9" providerId="ADAL" clId="{AC666D1B-3DD7-4786-90D0-FBF14AA56DED}" dt="2020-10-22T09:27:00.085" v="4399" actId="2696"/>
          <pc:sldLayoutMkLst>
            <pc:docMk/>
            <pc:sldMasterMk cId="0" sldId="2147483772"/>
            <pc:sldLayoutMk cId="1996547938" sldId="2147483770"/>
          </pc:sldLayoutMkLst>
        </pc:sldLayoutChg>
        <pc:sldLayoutChg chg="del">
          <pc:chgData name="Jonny Roar Sundnes" userId="91b68cc8-0de8-4a0f-ae43-dea92b73dcc9" providerId="ADAL" clId="{AC666D1B-3DD7-4786-90D0-FBF14AA56DED}" dt="2020-10-22T09:27:00.080" v="4391" actId="2696"/>
          <pc:sldLayoutMkLst>
            <pc:docMk/>
            <pc:sldMasterMk cId="0" sldId="2147483772"/>
            <pc:sldLayoutMk cId="3986965925" sldId="2147483771"/>
          </pc:sldLayoutMkLst>
        </pc:sldLayoutChg>
      </pc:sldMasterChg>
    </pc:docChg>
  </pc:docChgLst>
  <pc:docChgLst>
    <pc:chgData name="Anne Marthe Nilsen Gibbons" userId="S::anmar@uio.no::10fb6d68-3a29-4d3f-ac54-e93a0539edf3" providerId="AD" clId="Web-{E5D5FA9B-45A6-4C29-BD2C-CF6611C68A84}"/>
    <pc:docChg chg="addSld modSld">
      <pc:chgData name="Anne Marthe Nilsen Gibbons" userId="S::anmar@uio.no::10fb6d68-3a29-4d3f-ac54-e93a0539edf3" providerId="AD" clId="Web-{E5D5FA9B-45A6-4C29-BD2C-CF6611C68A84}" dt="2020-10-22T12:03:50.264" v="2"/>
      <pc:docMkLst>
        <pc:docMk/>
      </pc:docMkLst>
      <pc:sldChg chg="addSp delSp modSp new mod modClrScheme chgLayout">
        <pc:chgData name="Anne Marthe Nilsen Gibbons" userId="S::anmar@uio.no::10fb6d68-3a29-4d3f-ac54-e93a0539edf3" providerId="AD" clId="Web-{E5D5FA9B-45A6-4C29-BD2C-CF6611C68A84}" dt="2020-10-22T12:03:50.264" v="2"/>
        <pc:sldMkLst>
          <pc:docMk/>
          <pc:sldMk cId="1670639902" sldId="296"/>
        </pc:sldMkLst>
        <pc:spChg chg="del">
          <ac:chgData name="Anne Marthe Nilsen Gibbons" userId="S::anmar@uio.no::10fb6d68-3a29-4d3f-ac54-e93a0539edf3" providerId="AD" clId="Web-{E5D5FA9B-45A6-4C29-BD2C-CF6611C68A84}" dt="2020-10-22T12:03:35.607" v="1"/>
          <ac:spMkLst>
            <pc:docMk/>
            <pc:sldMk cId="1670639902" sldId="296"/>
            <ac:spMk id="2" creationId="{47B56E4A-5B08-4AA3-947B-6F38F5E3FF3A}"/>
          </ac:spMkLst>
        </pc:spChg>
        <pc:spChg chg="mod ord">
          <ac:chgData name="Anne Marthe Nilsen Gibbons" userId="S::anmar@uio.no::10fb6d68-3a29-4d3f-ac54-e93a0539edf3" providerId="AD" clId="Web-{E5D5FA9B-45A6-4C29-BD2C-CF6611C68A84}" dt="2020-10-22T12:03:50.264" v="2"/>
          <ac:spMkLst>
            <pc:docMk/>
            <pc:sldMk cId="1670639902" sldId="296"/>
            <ac:spMk id="3" creationId="{ED53E64D-C129-44D4-AE9B-D71FEBE9F8E8}"/>
          </ac:spMkLst>
        </pc:spChg>
        <pc:picChg chg="add mod ord modCrop">
          <ac:chgData name="Anne Marthe Nilsen Gibbons" userId="S::anmar@uio.no::10fb6d68-3a29-4d3f-ac54-e93a0539edf3" providerId="AD" clId="Web-{E5D5FA9B-45A6-4C29-BD2C-CF6611C68A84}" dt="2020-10-22T12:03:50.264" v="2"/>
          <ac:picMkLst>
            <pc:docMk/>
            <pc:sldMk cId="1670639902" sldId="296"/>
            <ac:picMk id="4" creationId="{289D2FA3-31B3-4072-8231-4C9B9CB89217}"/>
          </ac:picMkLst>
        </pc:picChg>
      </pc:sldChg>
    </pc:docChg>
  </pc:docChgLst>
  <pc:docChgLst>
    <pc:chgData name="Anne Marthe Nilsen Gibbons" userId="S::anmar@uio.no::10fb6d68-3a29-4d3f-ac54-e93a0539edf3" providerId="AD" clId="Web-{101079CF-6A4F-4D3D-BF4C-0FBD63A4AE05}"/>
    <pc:docChg chg="modSld">
      <pc:chgData name="Anne Marthe Nilsen Gibbons" userId="S::anmar@uio.no::10fb6d68-3a29-4d3f-ac54-e93a0539edf3" providerId="AD" clId="Web-{101079CF-6A4F-4D3D-BF4C-0FBD63A4AE05}" dt="2020-10-22T07:56:19.137" v="7"/>
      <pc:docMkLst>
        <pc:docMk/>
      </pc:docMkLst>
      <pc:sldChg chg="delSp">
        <pc:chgData name="Anne Marthe Nilsen Gibbons" userId="S::anmar@uio.no::10fb6d68-3a29-4d3f-ac54-e93a0539edf3" providerId="AD" clId="Web-{101079CF-6A4F-4D3D-BF4C-0FBD63A4AE05}" dt="2020-10-22T07:56:05.402" v="6"/>
        <pc:sldMkLst>
          <pc:docMk/>
          <pc:sldMk cId="3020947439" sldId="289"/>
        </pc:sldMkLst>
        <pc:spChg chg="del">
          <ac:chgData name="Anne Marthe Nilsen Gibbons" userId="S::anmar@uio.no::10fb6d68-3a29-4d3f-ac54-e93a0539edf3" providerId="AD" clId="Web-{101079CF-6A4F-4D3D-BF4C-0FBD63A4AE05}" dt="2020-10-22T07:56:05.402" v="6"/>
          <ac:spMkLst>
            <pc:docMk/>
            <pc:sldMk cId="3020947439" sldId="289"/>
            <ac:spMk id="5" creationId="{00000000-0000-0000-0000-000000000000}"/>
          </ac:spMkLst>
        </pc:spChg>
      </pc:sldChg>
      <pc:sldChg chg="delSp">
        <pc:chgData name="Anne Marthe Nilsen Gibbons" userId="S::anmar@uio.no::10fb6d68-3a29-4d3f-ac54-e93a0539edf3" providerId="AD" clId="Web-{101079CF-6A4F-4D3D-BF4C-0FBD63A4AE05}" dt="2020-10-22T07:56:03.496" v="5"/>
        <pc:sldMkLst>
          <pc:docMk/>
          <pc:sldMk cId="2407082330" sldId="290"/>
        </pc:sldMkLst>
        <pc:spChg chg="del">
          <ac:chgData name="Anne Marthe Nilsen Gibbons" userId="S::anmar@uio.no::10fb6d68-3a29-4d3f-ac54-e93a0539edf3" providerId="AD" clId="Web-{101079CF-6A4F-4D3D-BF4C-0FBD63A4AE05}" dt="2020-10-22T07:56:03.496" v="5"/>
          <ac:spMkLst>
            <pc:docMk/>
            <pc:sldMk cId="2407082330" sldId="290"/>
            <ac:spMk id="5" creationId="{00000000-0000-0000-0000-000000000000}"/>
          </ac:spMkLst>
        </pc:spChg>
      </pc:sldChg>
      <pc:sldChg chg="delSp">
        <pc:chgData name="Anne Marthe Nilsen Gibbons" userId="S::anmar@uio.no::10fb6d68-3a29-4d3f-ac54-e93a0539edf3" providerId="AD" clId="Web-{101079CF-6A4F-4D3D-BF4C-0FBD63A4AE05}" dt="2020-10-22T07:56:01.949" v="4"/>
        <pc:sldMkLst>
          <pc:docMk/>
          <pc:sldMk cId="2207637400" sldId="291"/>
        </pc:sldMkLst>
        <pc:spChg chg="del">
          <ac:chgData name="Anne Marthe Nilsen Gibbons" userId="S::anmar@uio.no::10fb6d68-3a29-4d3f-ac54-e93a0539edf3" providerId="AD" clId="Web-{101079CF-6A4F-4D3D-BF4C-0FBD63A4AE05}" dt="2020-10-22T07:56:01.949" v="4"/>
          <ac:spMkLst>
            <pc:docMk/>
            <pc:sldMk cId="2207637400" sldId="291"/>
            <ac:spMk id="5" creationId="{B382A9F9-30EF-45FF-8664-2E67343DB28B}"/>
          </ac:spMkLst>
        </pc:spChg>
      </pc:sldChg>
      <pc:sldChg chg="delSp">
        <pc:chgData name="Anne Marthe Nilsen Gibbons" userId="S::anmar@uio.no::10fb6d68-3a29-4d3f-ac54-e93a0539edf3" providerId="AD" clId="Web-{101079CF-6A4F-4D3D-BF4C-0FBD63A4AE05}" dt="2020-10-22T07:55:58.715" v="3"/>
        <pc:sldMkLst>
          <pc:docMk/>
          <pc:sldMk cId="1705472310" sldId="292"/>
        </pc:sldMkLst>
        <pc:spChg chg="del">
          <ac:chgData name="Anne Marthe Nilsen Gibbons" userId="S::anmar@uio.no::10fb6d68-3a29-4d3f-ac54-e93a0539edf3" providerId="AD" clId="Web-{101079CF-6A4F-4D3D-BF4C-0FBD63A4AE05}" dt="2020-10-22T07:55:58.715" v="3"/>
          <ac:spMkLst>
            <pc:docMk/>
            <pc:sldMk cId="1705472310" sldId="292"/>
            <ac:spMk id="16388" creationId="{00000000-0000-0000-0000-000000000000}"/>
          </ac:spMkLst>
        </pc:spChg>
      </pc:sldChg>
      <pc:sldChg chg="delSp">
        <pc:chgData name="Anne Marthe Nilsen Gibbons" userId="S::anmar@uio.no::10fb6d68-3a29-4d3f-ac54-e93a0539edf3" providerId="AD" clId="Web-{101079CF-6A4F-4D3D-BF4C-0FBD63A4AE05}" dt="2020-10-22T07:55:56.574" v="2"/>
        <pc:sldMkLst>
          <pc:docMk/>
          <pc:sldMk cId="1217286350" sldId="293"/>
        </pc:sldMkLst>
        <pc:spChg chg="del">
          <ac:chgData name="Anne Marthe Nilsen Gibbons" userId="S::anmar@uio.no::10fb6d68-3a29-4d3f-ac54-e93a0539edf3" providerId="AD" clId="Web-{101079CF-6A4F-4D3D-BF4C-0FBD63A4AE05}" dt="2020-10-22T07:55:56.574" v="2"/>
          <ac:spMkLst>
            <pc:docMk/>
            <pc:sldMk cId="1217286350" sldId="293"/>
            <ac:spMk id="5" creationId="{00000000-0000-0000-0000-000000000000}"/>
          </ac:spMkLst>
        </pc:spChg>
      </pc:sldChg>
      <pc:sldChg chg="delSp">
        <pc:chgData name="Anne Marthe Nilsen Gibbons" userId="S::anmar@uio.no::10fb6d68-3a29-4d3f-ac54-e93a0539edf3" providerId="AD" clId="Web-{101079CF-6A4F-4D3D-BF4C-0FBD63A4AE05}" dt="2020-10-22T07:55:48.324" v="0"/>
        <pc:sldMkLst>
          <pc:docMk/>
          <pc:sldMk cId="2971770155" sldId="294"/>
        </pc:sldMkLst>
        <pc:spChg chg="del">
          <ac:chgData name="Anne Marthe Nilsen Gibbons" userId="S::anmar@uio.no::10fb6d68-3a29-4d3f-ac54-e93a0539edf3" providerId="AD" clId="Web-{101079CF-6A4F-4D3D-BF4C-0FBD63A4AE05}" dt="2020-10-22T07:55:48.324" v="0"/>
          <ac:spMkLst>
            <pc:docMk/>
            <pc:sldMk cId="2971770155" sldId="294"/>
            <ac:spMk id="5" creationId="{00000000-0000-0000-0000-000000000000}"/>
          </ac:spMkLst>
        </pc:spChg>
      </pc:sldChg>
      <pc:sldChg chg="delSp">
        <pc:chgData name="Anne Marthe Nilsen Gibbons" userId="S::anmar@uio.no::10fb6d68-3a29-4d3f-ac54-e93a0539edf3" providerId="AD" clId="Web-{101079CF-6A4F-4D3D-BF4C-0FBD63A4AE05}" dt="2020-10-22T07:55:52.918" v="1"/>
        <pc:sldMkLst>
          <pc:docMk/>
          <pc:sldMk cId="272641151" sldId="295"/>
        </pc:sldMkLst>
        <pc:spChg chg="del">
          <ac:chgData name="Anne Marthe Nilsen Gibbons" userId="S::anmar@uio.no::10fb6d68-3a29-4d3f-ac54-e93a0539edf3" providerId="AD" clId="Web-{101079CF-6A4F-4D3D-BF4C-0FBD63A4AE05}" dt="2020-10-22T07:55:52.918" v="1"/>
          <ac:spMkLst>
            <pc:docMk/>
            <pc:sldMk cId="272641151" sldId="295"/>
            <ac:spMk id="5" creationId="{00000000-0000-0000-0000-000000000000}"/>
          </ac:spMkLst>
        </pc:spChg>
      </pc:sldChg>
      <pc:sldChg chg="delSp">
        <pc:chgData name="Anne Marthe Nilsen Gibbons" userId="S::anmar@uio.no::10fb6d68-3a29-4d3f-ac54-e93a0539edf3" providerId="AD" clId="Web-{101079CF-6A4F-4D3D-BF4C-0FBD63A4AE05}" dt="2020-10-22T07:56:19.137" v="7"/>
        <pc:sldMkLst>
          <pc:docMk/>
          <pc:sldMk cId="4018912565" sldId="296"/>
        </pc:sldMkLst>
        <pc:spChg chg="del">
          <ac:chgData name="Anne Marthe Nilsen Gibbons" userId="S::anmar@uio.no::10fb6d68-3a29-4d3f-ac54-e93a0539edf3" providerId="AD" clId="Web-{101079CF-6A4F-4D3D-BF4C-0FBD63A4AE05}" dt="2020-10-22T07:56:19.137" v="7"/>
          <ac:spMkLst>
            <pc:docMk/>
            <pc:sldMk cId="4018912565" sldId="296"/>
            <ac:spMk id="5" creationId="{00000000-0000-0000-0000-000000000000}"/>
          </ac:spMkLst>
        </pc:spChg>
      </pc:sldChg>
    </pc:docChg>
  </pc:docChgLst>
  <pc:docChgLst>
    <pc:chgData name="Anne Marthe Nilsen Gibbons" userId="S::anmar@uio.no::10fb6d68-3a29-4d3f-ac54-e93a0539edf3" providerId="AD" clId="Web-{4A9C7C63-5A5B-47C1-85FB-F7A859C910C6}"/>
    <pc:docChg chg="modSld">
      <pc:chgData name="Anne Marthe Nilsen Gibbons" userId="S::anmar@uio.no::10fb6d68-3a29-4d3f-ac54-e93a0539edf3" providerId="AD" clId="Web-{4A9C7C63-5A5B-47C1-85FB-F7A859C910C6}" dt="2020-10-22T12:37:28.871" v="34"/>
      <pc:docMkLst>
        <pc:docMk/>
      </pc:docMkLst>
      <pc:sldChg chg="addSp delSp modSp modNotes">
        <pc:chgData name="Anne Marthe Nilsen Gibbons" userId="S::anmar@uio.no::10fb6d68-3a29-4d3f-ac54-e93a0539edf3" providerId="AD" clId="Web-{4A9C7C63-5A5B-47C1-85FB-F7A859C910C6}" dt="2020-10-22T12:37:28.871" v="34"/>
        <pc:sldMkLst>
          <pc:docMk/>
          <pc:sldMk cId="1670639902" sldId="296"/>
        </pc:sldMkLst>
        <pc:graphicFrameChg chg="del">
          <ac:chgData name="Anne Marthe Nilsen Gibbons" userId="S::anmar@uio.no::10fb6d68-3a29-4d3f-ac54-e93a0539edf3" providerId="AD" clId="Web-{4A9C7C63-5A5B-47C1-85FB-F7A859C910C6}" dt="2020-10-22T12:37:19.387" v="32"/>
          <ac:graphicFrameMkLst>
            <pc:docMk/>
            <pc:sldMk cId="1670639902" sldId="296"/>
            <ac:graphicFrameMk id="5" creationId="{00000000-0000-0000-0000-000000000000}"/>
          </ac:graphicFrameMkLst>
        </pc:graphicFrameChg>
        <pc:picChg chg="add del mod">
          <ac:chgData name="Anne Marthe Nilsen Gibbons" userId="S::anmar@uio.no::10fb6d68-3a29-4d3f-ac54-e93a0539edf3" providerId="AD" clId="Web-{4A9C7C63-5A5B-47C1-85FB-F7A859C910C6}" dt="2020-10-22T12:37:28.871" v="34"/>
          <ac:picMkLst>
            <pc:docMk/>
            <pc:sldMk cId="1670639902" sldId="296"/>
            <ac:picMk id="2" creationId="{378CC265-C717-4381-8D2C-238578EBABCA}"/>
          </ac:picMkLst>
        </pc:picChg>
      </pc:sldChg>
    </pc:docChg>
  </pc:docChgLst>
  <pc:docChgLst>
    <pc:chgData name="Anne Marthe Nilsen Gibbons" userId="S::anmar@uio.no::10fb6d68-3a29-4d3f-ac54-e93a0539edf3" providerId="AD" clId="Web-{647DA2F1-C500-4B70-8209-08C3F8DBFC67}"/>
    <pc:docChg chg="modSld">
      <pc:chgData name="Anne Marthe Nilsen Gibbons" userId="S::anmar@uio.no::10fb6d68-3a29-4d3f-ac54-e93a0539edf3" providerId="AD" clId="Web-{647DA2F1-C500-4B70-8209-08C3F8DBFC67}" dt="2020-10-22T12:32:45.649" v="69"/>
      <pc:docMkLst>
        <pc:docMk/>
      </pc:docMkLst>
      <pc:sldChg chg="modNotes">
        <pc:chgData name="Anne Marthe Nilsen Gibbons" userId="S::anmar@uio.no::10fb6d68-3a29-4d3f-ac54-e93a0539edf3" providerId="AD" clId="Web-{647DA2F1-C500-4B70-8209-08C3F8DBFC67}" dt="2020-10-22T12:32:45.649" v="69"/>
        <pc:sldMkLst>
          <pc:docMk/>
          <pc:sldMk cId="1670639902" sldId="296"/>
        </pc:sldMkLst>
      </pc:sldChg>
    </pc:docChg>
  </pc:docChgLst>
  <pc:docChgLst>
    <pc:chgData name="Anne Marthe Nilsen Gibbons" userId="S::anmar@uio.no::10fb6d68-3a29-4d3f-ac54-e93a0539edf3" providerId="AD" clId="Web-{90CCFACC-A198-4B4C-8CB7-0B04E46F25B5}"/>
    <pc:docChg chg="modSld">
      <pc:chgData name="Anne Marthe Nilsen Gibbons" userId="S::anmar@uio.no::10fb6d68-3a29-4d3f-ac54-e93a0539edf3" providerId="AD" clId="Web-{90CCFACC-A198-4B4C-8CB7-0B04E46F25B5}" dt="2020-10-19T08:48:47.916" v="133"/>
      <pc:docMkLst>
        <pc:docMk/>
      </pc:docMkLst>
      <pc:sldChg chg="modSp">
        <pc:chgData name="Anne Marthe Nilsen Gibbons" userId="S::anmar@uio.no::10fb6d68-3a29-4d3f-ac54-e93a0539edf3" providerId="AD" clId="Web-{90CCFACC-A198-4B4C-8CB7-0B04E46F25B5}" dt="2020-10-19T08:44:51.568" v="10" actId="20577"/>
        <pc:sldMkLst>
          <pc:docMk/>
          <pc:sldMk cId="1770391570" sldId="268"/>
        </pc:sldMkLst>
        <pc:spChg chg="mod">
          <ac:chgData name="Anne Marthe Nilsen Gibbons" userId="S::anmar@uio.no::10fb6d68-3a29-4d3f-ac54-e93a0539edf3" providerId="AD" clId="Web-{90CCFACC-A198-4B4C-8CB7-0B04E46F25B5}" dt="2020-10-19T08:44:51.568" v="10" actId="20577"/>
          <ac:spMkLst>
            <pc:docMk/>
            <pc:sldMk cId="1770391570" sldId="268"/>
            <ac:spMk id="3" creationId="{00000000-0000-0000-0000-000000000000}"/>
          </ac:spMkLst>
        </pc:spChg>
      </pc:sldChg>
      <pc:sldChg chg="modNotes">
        <pc:chgData name="Anne Marthe Nilsen Gibbons" userId="S::anmar@uio.no::10fb6d68-3a29-4d3f-ac54-e93a0539edf3" providerId="AD" clId="Web-{90CCFACC-A198-4B4C-8CB7-0B04E46F25B5}" dt="2020-10-19T08:48:47.916" v="133"/>
        <pc:sldMkLst>
          <pc:docMk/>
          <pc:sldMk cId="2823323001" sldId="27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io.sharepoint.com/sites/Prosjektportefljeogkvalitetssystem/Delte%20dokumenter/General/1_Utdanningskomitem&#248;ter/UK-Seminar%20november%202020/Designet%20graf%20til%20Gr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0" i="0" baseline="0">
                <a:effectLst/>
              </a:rPr>
              <a:t>Andel studenter som har fullført</a:t>
            </a:r>
            <a:endParaRPr lang="nb-NO">
              <a:effectLst/>
            </a:endParaRPr>
          </a:p>
        </c:rich>
      </c:tx>
      <c:layout>
        <c:manualLayout>
          <c:xMode val="edge"/>
          <c:yMode val="edge"/>
          <c:x val="0.15088042031717866"/>
          <c:y val="1.596638761108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Sheet1!$D$13</c:f>
              <c:strCache>
                <c:ptCount val="1"/>
                <c:pt idx="0">
                  <c:v>Totalt gjennomført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Sheet1!$E$12:$H$12</c:f>
              <c:strCache>
                <c:ptCount val="4"/>
                <c:pt idx="0">
                  <c:v>Bachelornivå</c:v>
                </c:pt>
                <c:pt idx="1">
                  <c:v>2-årig mastergrad</c:v>
                </c:pt>
                <c:pt idx="2">
                  <c:v>5-årig mastergrad</c:v>
                </c:pt>
                <c:pt idx="3">
                  <c:v>Profesjonsstudium</c:v>
                </c:pt>
              </c:strCache>
            </c:strRef>
          </c:cat>
          <c:val>
            <c:numRef>
              <c:f>Sheet1!$E$13:$H$13</c:f>
              <c:numCache>
                <c:formatCode>0.00%</c:formatCode>
                <c:ptCount val="4"/>
                <c:pt idx="0">
                  <c:v>0.44280000000000003</c:v>
                </c:pt>
                <c:pt idx="1">
                  <c:v>0.76029999999999998</c:v>
                </c:pt>
                <c:pt idx="2">
                  <c:v>0.56940000000000002</c:v>
                </c:pt>
                <c:pt idx="3">
                  <c:v>0.77390000000000003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2-40DA-A7A5-1376EC87B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9103024"/>
        <c:axId val="579104664"/>
      </c:barChart>
      <c:catAx>
        <c:axId val="57910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9104664"/>
        <c:crosses val="autoZero"/>
        <c:auto val="1"/>
        <c:lblAlgn val="ctr"/>
        <c:lblOffset val="100"/>
        <c:noMultiLvlLbl val="0"/>
      </c:catAx>
      <c:valAx>
        <c:axId val="579104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910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'Ark1'!$D$8:$G$8</c:f>
              <c:strCache>
                <c:ptCount val="4"/>
                <c:pt idx="0">
                  <c:v>Får tilbud om studieplass</c:v>
                </c:pt>
                <c:pt idx="1">
                  <c:v>Svarer JA</c:v>
                </c:pt>
                <c:pt idx="2">
                  <c:v>Møter til studiestart</c:v>
                </c:pt>
                <c:pt idx="3">
                  <c:v>Fullfører grad</c:v>
                </c:pt>
              </c:strCache>
            </c:strRef>
          </c:cat>
          <c:val>
            <c:numRef>
              <c:f>'Ark1'!$D$9:$G$9</c:f>
              <c:numCache>
                <c:formatCode>General</c:formatCode>
                <c:ptCount val="4"/>
                <c:pt idx="0">
                  <c:v>9000</c:v>
                </c:pt>
                <c:pt idx="1">
                  <c:v>6000</c:v>
                </c:pt>
                <c:pt idx="2">
                  <c:v>5000</c:v>
                </c:pt>
                <c:pt idx="3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43-4760-AF51-B6D69F81C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9169296"/>
        <c:axId val="2105927968"/>
      </c:lineChart>
      <c:catAx>
        <c:axId val="1969169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05927968"/>
        <c:crosses val="autoZero"/>
        <c:auto val="1"/>
        <c:lblAlgn val="ctr"/>
        <c:lblOffset val="100"/>
        <c:noMultiLvlLbl val="0"/>
      </c:catAx>
      <c:valAx>
        <c:axId val="2105927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6916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1B202-08EB-44D1-B8BD-C39A9407BBB5}" type="datetimeFigureOut">
              <a:rPr lang="nb-NO" smtClean="0"/>
              <a:t>03.11.2020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84890-C8B0-4515-864C-AE73CB7994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638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20AC4-0E99-40AB-8F6D-FE4ABE0CD351}" type="datetimeFigureOut">
              <a:rPr lang="nb-NO" smtClean="0"/>
              <a:t>03.11.2020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ADA2E-3B7C-4964-8539-32510784F6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918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ADA2E-3B7C-4964-8539-32510784F61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921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Hvem er med i arbeidsgruppen:</a:t>
            </a:r>
            <a:r>
              <a:rPr lang="nb-NO" baseline="0"/>
              <a:t> </a:t>
            </a:r>
            <a:endParaRPr lang="nb-NO"/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Bjørn Stensaker leder arbeidsgruppen 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Gunn Enli 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Knut Mørken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Trine Waaktaar 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Hanna Ekeli 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Tone Vold-Sarnes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Karl Oskar Lie Bjerke   </a:t>
            </a:r>
          </a:p>
          <a:p>
            <a:endParaRPr lang="nb-NO"/>
          </a:p>
          <a:p>
            <a:r>
              <a:rPr lang="nb-NO"/>
              <a:t>Utdanningskomiteen er med andre ord tungt</a:t>
            </a:r>
            <a:r>
              <a:rPr lang="nb-NO" baseline="0"/>
              <a:t> representert, og så får vi viktige perspektiver fra fakultetsdirektør Tone Vold-Sarnes. 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A6721-39AC-4DD4-99E0-9996F4785D41}" type="slidenum">
              <a:rPr lang="en-US" altLang="nb-NO" smtClean="0"/>
              <a:pPr/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7155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må finne</a:t>
            </a:r>
            <a:r>
              <a:rPr lang="nb-NO" baseline="0"/>
              <a:t> en klok måte å bygge bro fra det vi snakket om i går, stort og smått i kvalitetsarbeidet, til å arbeide med helheten i porteføljen. </a:t>
            </a:r>
          </a:p>
          <a:p>
            <a:r>
              <a:rPr lang="nb-NO"/>
              <a:t>Hvordan skal en prorektor få til dette? </a:t>
            </a:r>
          </a:p>
          <a:p>
            <a:r>
              <a:rPr lang="nb-NO"/>
              <a:t>Det er ikke prorektor som skal gjøre dette, det er hele UiO sammen.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6721-39AC-4DD4-99E0-9996F4785D41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20206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Påminnelse om tidligere seminarer – de har vært konstruktive og hyggelige! </a:t>
            </a:r>
          </a:p>
          <a:p>
            <a:r>
              <a:rPr lang="nb-NO" dirty="0"/>
              <a:t>Seminarene</a:t>
            </a:r>
            <a:r>
              <a:rPr lang="nb-NO" baseline="0" dirty="0"/>
              <a:t> er viktige fordi de gir mer rom til erfaringsdeling og samtale.</a:t>
            </a:r>
          </a:p>
          <a:p>
            <a:r>
              <a:rPr lang="nb-NO" baseline="0" dirty="0"/>
              <a:t>I kombinasjon med de bilaterale samtalene har de gitt oss gode muligheter for å diskutere og finne løsninger – også på det som er vanskelig. </a:t>
            </a:r>
          </a:p>
          <a:p>
            <a:r>
              <a:rPr lang="nb-NO" baseline="0" dirty="0"/>
              <a:t>I koronaperioden har vi sett hverandre enda oftere enn vanlig, og det har vært veldig fint. </a:t>
            </a:r>
          </a:p>
          <a:p>
            <a:r>
              <a:rPr lang="nb-NO" baseline="0" dirty="0"/>
              <a:t>Er dette en arbeidsform vi burde holde fast på også etter koronaperioden? Altså korte, hyppige, digitale møtepunkter i tillegg til de ordinære møtene? </a:t>
            </a:r>
          </a:p>
          <a:p>
            <a:endParaRPr lang="nb-NO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>
                <a:sym typeface="Wingdings" panose="05000000000000000000" pitchFamily="2" charset="2"/>
              </a:rPr>
              <a:t> </a:t>
            </a:r>
            <a:r>
              <a:rPr lang="nb-NO" dirty="0">
                <a:latin typeface="Arial"/>
                <a:ea typeface="ヒラギノ角ゴ Pro W3"/>
                <a:cs typeface="Arial"/>
              </a:rPr>
              <a:t>Bildene viser at vi har et grunnlag for styring – ny strategi, UK-seminar, bilaterale samtaler, jevnlige utdanningskomitemøter +++. </a:t>
            </a:r>
          </a:p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BAF8D-74B2-4DB4-A6EA-C07562C2295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188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>
                <a:latin typeface="Arial"/>
                <a:ea typeface="ヒラギノ角ゴ Pro W3"/>
                <a:cs typeface="Arial"/>
              </a:rPr>
              <a:t>Dette er ment som en kobling tilbake til de utfordringene og prioriteringene vi har hatt tidligere. </a:t>
            </a:r>
          </a:p>
          <a:p>
            <a:endParaRPr lang="nb-NO">
              <a:latin typeface="Arial"/>
              <a:ea typeface="ヒラギノ角ゴ Pro W3"/>
              <a:cs typeface="Arial"/>
            </a:endParaRPr>
          </a:p>
          <a:p>
            <a:r>
              <a:rPr lang="nb-NO">
                <a:latin typeface="Arial"/>
                <a:ea typeface="ヒラギノ角ゴ Pro W3"/>
                <a:cs typeface="Arial"/>
              </a:rPr>
              <a:t>Dette er en liten liste over noe av det vi forsøker å få til. </a:t>
            </a:r>
          </a:p>
          <a:p>
            <a:r>
              <a:rPr lang="nb-NO">
                <a:latin typeface="Arial"/>
                <a:ea typeface="ヒラギノ角ゴ Pro W3"/>
                <a:cs typeface="Arial"/>
              </a:rPr>
              <a:t>Elementer i den satsingen</a:t>
            </a:r>
            <a:r>
              <a:rPr lang="nb-NO" baseline="0">
                <a:latin typeface="Arial"/>
                <a:ea typeface="ヒラギノ角ゴ Pro W3"/>
                <a:cs typeface="Arial"/>
              </a:rPr>
              <a:t> på utdanning vi har utformet i fellesskap. </a:t>
            </a:r>
          </a:p>
          <a:p>
            <a:r>
              <a:rPr lang="nb-NO" baseline="0">
                <a:latin typeface="Arial"/>
                <a:ea typeface="ヒラギノ角ゴ Pro W3"/>
                <a:cs typeface="Arial"/>
              </a:rPr>
              <a:t>Dette lysarket så dere også for et år siden, når vi fulgte opp seminaret på </a:t>
            </a:r>
            <a:r>
              <a:rPr lang="nb-NO" baseline="0" err="1">
                <a:latin typeface="Arial"/>
                <a:ea typeface="ヒラギノ角ゴ Pro W3"/>
                <a:cs typeface="Arial"/>
              </a:rPr>
              <a:t>Granavolden</a:t>
            </a:r>
            <a:r>
              <a:rPr lang="nb-NO" baseline="0">
                <a:latin typeface="Arial"/>
                <a:ea typeface="ヒラギノ角ゴ Pro W3"/>
                <a:cs typeface="Arial"/>
              </a:rPr>
              <a:t>. </a:t>
            </a:r>
          </a:p>
          <a:p>
            <a:endParaRPr lang="nb-NO">
              <a:latin typeface="Arial"/>
              <a:ea typeface="ヒラギノ角ゴ Pro W3"/>
              <a:cs typeface="Arial"/>
            </a:endParaRPr>
          </a:p>
          <a:p>
            <a:r>
              <a:rPr lang="nb-NO">
                <a:latin typeface="Arial"/>
                <a:ea typeface="ヒラギノ角ゴ Pro W3"/>
                <a:cs typeface="Arial"/>
              </a:rPr>
              <a:t>Koronaerfaringene: Hvordan har den nye hverdagen fått konsekvenser for arbeidet vårt med disse</a:t>
            </a:r>
            <a:r>
              <a:rPr lang="nb-NO" baseline="0">
                <a:latin typeface="Arial"/>
                <a:ea typeface="ヒラギノ角ゴ Pro W3"/>
                <a:cs typeface="Arial"/>
              </a:rPr>
              <a:t> målsetningene</a:t>
            </a:r>
            <a:r>
              <a:rPr lang="nb-NO">
                <a:latin typeface="Arial"/>
                <a:ea typeface="ヒラギノ角ゴ Pro W3"/>
                <a:cs typeface="Arial"/>
              </a:rPr>
              <a:t>?</a:t>
            </a:r>
            <a:endParaRPr lang="nb-NO" baseline="0">
              <a:cs typeface="Arial"/>
            </a:endParaRPr>
          </a:p>
          <a:p>
            <a:r>
              <a:rPr lang="nb-NO">
                <a:latin typeface="Arial"/>
                <a:ea typeface="ヒラギノ角ゴ Pro W3"/>
                <a:cs typeface="Arial"/>
              </a:rPr>
              <a:t>Og kanskje særlig: </a:t>
            </a:r>
          </a:p>
          <a:p>
            <a:r>
              <a:rPr lang="nb-NO">
                <a:latin typeface="Arial"/>
                <a:ea typeface="ヒラギノ角ゴ Pro W3"/>
                <a:cs typeface="Arial"/>
              </a:rPr>
              <a:t>- konsekvenser for digitalt læringsmiljø?</a:t>
            </a:r>
            <a:endParaRPr lang="nb-NO">
              <a:cs typeface="Arial"/>
            </a:endParaRPr>
          </a:p>
          <a:p>
            <a:r>
              <a:rPr lang="nb-NO">
                <a:latin typeface="Arial"/>
                <a:ea typeface="ヒラギノ角ゴ Pro W3"/>
                <a:cs typeface="Arial"/>
              </a:rPr>
              <a:t>- bevissthet rundt betydningen av å treffes fysisk, gi tilbakemeldinger face-to-face</a:t>
            </a:r>
            <a:endParaRPr lang="nb-NO">
              <a:cs typeface="Arial"/>
            </a:endParaRPr>
          </a:p>
          <a:p>
            <a:r>
              <a:rPr lang="nb-NO">
                <a:latin typeface="Arial"/>
                <a:ea typeface="ヒラギノ角ゴ Pro W3"/>
                <a:cs typeface="Arial"/>
              </a:rPr>
              <a:t>- konsekvenser for psykisk helse</a:t>
            </a:r>
            <a:endParaRPr lang="nb-NO">
              <a:cs typeface="Arial"/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6721-39AC-4DD4-99E0-9996F4785D41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4109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Arbeidslivsrelevans: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Holden-utvalget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Kommende stortingsmelding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nb-NO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Livslang læring: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b-NO"/>
              <a:t>jf. også Markussen-utvalget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Studentene velger sine egne veier: jf. MN-undersøkelsen som viser de nye studentenes planer.</a:t>
            </a:r>
            <a:r>
              <a:rPr lang="nb-NO" baseline="0"/>
              <a:t> </a:t>
            </a: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A6721-39AC-4DD4-99E0-9996F4785D41}" type="slidenum">
              <a:rPr lang="en-US" altLang="nb-NO" smtClean="0"/>
              <a:pPr/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04815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Tabellen øverst til venstre: </a:t>
            </a:r>
          </a:p>
          <a:p>
            <a:pPr marL="171450" indent="-171450">
              <a:buFontTx/>
              <a:buChar char="-"/>
            </a:pPr>
            <a:r>
              <a:rPr lang="nb-NO"/>
              <a:t>Antall studietilbud i hver kategori, samlet for UiO. </a:t>
            </a:r>
          </a:p>
          <a:p>
            <a:pPr marL="171450" indent="-171450">
              <a:buFontTx/>
              <a:buChar char="-"/>
            </a:pPr>
            <a:r>
              <a:rPr lang="nb-NO"/>
              <a:t>Antall studietilbud på hvert fakultet, alle kategorier. </a:t>
            </a:r>
          </a:p>
          <a:p>
            <a:pPr marL="171450" indent="-171450">
              <a:buFontTx/>
              <a:buChar char="-"/>
            </a:pPr>
            <a:endParaRPr lang="nb-NO"/>
          </a:p>
          <a:p>
            <a:pPr marL="0" indent="0">
              <a:buFontTx/>
              <a:buNone/>
            </a:pPr>
            <a:r>
              <a:rPr lang="nb-NO"/>
              <a:t>Tabellen nederst til venstre: </a:t>
            </a:r>
          </a:p>
          <a:p>
            <a:pPr marL="171450" indent="-171450">
              <a:buFontTx/>
              <a:buChar char="-"/>
            </a:pPr>
            <a:r>
              <a:rPr lang="nb-NO"/>
              <a:t>Andel studenter høsten 2019 fordelt på studietype. </a:t>
            </a:r>
          </a:p>
          <a:p>
            <a:pPr marL="171450" indent="-171450">
              <a:buFontTx/>
              <a:buChar char="-"/>
            </a:pPr>
            <a:endParaRPr lang="nb-NO"/>
          </a:p>
          <a:p>
            <a:pPr marL="0" indent="0">
              <a:buFontTx/>
              <a:buNone/>
            </a:pPr>
            <a:r>
              <a:rPr lang="nb-NO"/>
              <a:t>Tabellen til høyre: </a:t>
            </a:r>
          </a:p>
          <a:p>
            <a:pPr marL="171450" indent="-171450">
              <a:buFontTx/>
              <a:buChar char="-"/>
            </a:pPr>
            <a:r>
              <a:rPr lang="nb-NO"/>
              <a:t>Andel studenter høsten 2019 fordelt på aldersintervall. </a:t>
            </a:r>
          </a:p>
          <a:p>
            <a:pPr marL="0" indent="0">
              <a:buFontTx/>
              <a:buNone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A6721-39AC-4DD4-99E0-9996F4785D41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11803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Denne tabellen viser den totale andelen som har gjennomført</a:t>
            </a:r>
            <a:r>
              <a:rPr lang="nb-NO" baseline="0"/>
              <a:t> en studietype totalt sett, uavhengig av hvor lang tid de har brukt. </a:t>
            </a:r>
          </a:p>
          <a:p>
            <a:r>
              <a:rPr lang="nb-NO" baseline="0"/>
              <a:t>Kullene som er valgt ut gjør at studentene hat hatt minst 2 semester ut over normert studietid til å fullføre:  </a:t>
            </a:r>
          </a:p>
          <a:p>
            <a:endParaRPr lang="nb-NO" baseline="0"/>
          </a:p>
          <a:p>
            <a:pPr marL="171450" indent="-171450">
              <a:buFontTx/>
              <a:buChar char="-"/>
            </a:pPr>
            <a:r>
              <a:rPr lang="nb-NO">
                <a:cs typeface="Calibri"/>
              </a:rPr>
              <a:t>Profesjonsstudium </a:t>
            </a:r>
            <a:r>
              <a:rPr lang="nb-NO"/>
              <a:t>har med </a:t>
            </a:r>
            <a:r>
              <a:rPr lang="nb-NO">
                <a:cs typeface="Calibri"/>
              </a:rPr>
              <a:t>startsemestre </a:t>
            </a:r>
            <a:r>
              <a:rPr lang="nb-NO"/>
              <a:t>H09-H13</a:t>
            </a:r>
          </a:p>
          <a:p>
            <a:pPr marL="171450" indent="-171450">
              <a:buFontTx/>
              <a:buChar char="-"/>
            </a:pPr>
            <a:r>
              <a:rPr lang="nb-NO">
                <a:cs typeface="Calibri"/>
              </a:rPr>
              <a:t>5-årig mastergrad </a:t>
            </a:r>
            <a:r>
              <a:rPr lang="nb-NO"/>
              <a:t>har med startsemestre H10-H14</a:t>
            </a:r>
            <a:endParaRPr lang="nb-NO"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nb-NO">
                <a:cs typeface="Calibri"/>
              </a:rPr>
              <a:t>2-årig mastergrad har med </a:t>
            </a:r>
            <a:r>
              <a:rPr lang="nb-NO"/>
              <a:t>startsemestre H12-H17</a:t>
            </a:r>
            <a:endParaRPr lang="nb-NO">
              <a:cs typeface="Calibri"/>
            </a:endParaRPr>
          </a:p>
          <a:p>
            <a:pPr marL="171450" indent="-171450">
              <a:buFontTx/>
              <a:buChar char="-"/>
            </a:pPr>
            <a:r>
              <a:rPr lang="nb-NO">
                <a:cs typeface="Calibri"/>
              </a:rPr>
              <a:t>Bachelornivå har med </a:t>
            </a:r>
            <a:r>
              <a:rPr lang="nb-NO"/>
              <a:t>startsemestre </a:t>
            </a:r>
            <a:r>
              <a:rPr lang="nb-NO">
                <a:cs typeface="Calibri"/>
              </a:rPr>
              <a:t>H12-H16</a:t>
            </a:r>
          </a:p>
          <a:p>
            <a:pPr marL="171450" indent="-171450">
              <a:buFontTx/>
              <a:buChar char="-"/>
            </a:pPr>
            <a:endParaRPr lang="nb-NO">
              <a:cs typeface="Calibri"/>
            </a:endParaRPr>
          </a:p>
          <a:p>
            <a:pPr marL="0" indent="0">
              <a:buFontTx/>
              <a:buNone/>
            </a:pPr>
            <a:r>
              <a:rPr lang="nb-NO">
                <a:cs typeface="Calibri"/>
              </a:rPr>
              <a:t>Vi har valgt å ikke ta med årsenheter her, siden fullføring av årsenheter ikke er registrert like systematisk som bachelor- og mastergrader.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ADA2E-3B7C-4964-8539-32510784F61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283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54D2B-ABE8-4747-9112-16917C51B033}" type="slidenum">
              <a:rPr lang="en-US"/>
              <a:pPr/>
              <a:t>10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/>
              <a:t>Aggregert ser bildet i dag slik</a:t>
            </a:r>
            <a:r>
              <a:rPr lang="nb-NO" baseline="0"/>
              <a:t> ut for UiO: </a:t>
            </a:r>
            <a:r>
              <a:rPr lang="nb-NO"/>
              <a:t>Denne grafen får meg til å tenke at vi har mye å hente</a:t>
            </a:r>
            <a:r>
              <a:rPr lang="nb-NO" baseline="0"/>
              <a:t> ved å se på egen praksis. Mange av dere gjør det allerede. Hvis vi skal løfte hele UiO, må vi legge opp til et krafttak. Hvordan gjør vi det på best mulig måte?</a:t>
            </a:r>
          </a:p>
          <a:p>
            <a:pPr eaLnBrk="1" hangingPunct="1"/>
            <a:endParaRPr lang="nb-NO" baseline="0"/>
          </a:p>
          <a:p>
            <a:pPr eaLnBrk="1" hangingPunct="1"/>
            <a:r>
              <a:rPr lang="nb-NO" baseline="0">
                <a:solidFill>
                  <a:srgbClr val="FF0000"/>
                </a:solidFill>
              </a:rPr>
              <a:t>Denne tabellen er fra høsten 2019, men vi legger til grunn at tallene ikke har endret seg vesentlig. Gi beskjed hvis vi skal oppdatere. </a:t>
            </a:r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72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Skal UiO ta større, samlede grep av denne typen for å rigge om utdanningsporteføljen?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ADA2E-3B7C-4964-8539-32510784F61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955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ctrTitle" hasCustomPrompt="1"/>
          </p:nvPr>
        </p:nvSpPr>
        <p:spPr>
          <a:xfrm>
            <a:off x="562763" y="415031"/>
            <a:ext cx="8363813" cy="1441624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E80202"/>
                </a:solidFill>
              </a:defRPr>
            </a:lvl1pPr>
          </a:lstStyle>
          <a:p>
            <a:r>
              <a:rPr lang="en-GB" err="1"/>
              <a:t>Tittelside</a:t>
            </a:r>
            <a:endParaRPr lang="en-GB"/>
          </a:p>
        </p:txBody>
      </p:sp>
      <p:sp>
        <p:nvSpPr>
          <p:cNvPr id="4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62763" y="1994220"/>
            <a:ext cx="8363813" cy="89081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err="1"/>
              <a:t>Dersom</a:t>
            </a:r>
            <a:r>
              <a:rPr lang="en-GB"/>
              <a:t> </a:t>
            </a:r>
            <a:r>
              <a:rPr lang="en-GB" err="1"/>
              <a:t>det</a:t>
            </a:r>
            <a:r>
              <a:rPr lang="en-GB"/>
              <a:t> </a:t>
            </a:r>
            <a:r>
              <a:rPr lang="en-GB" err="1"/>
              <a:t>er</a:t>
            </a:r>
            <a:r>
              <a:rPr lang="en-GB"/>
              <a:t> </a:t>
            </a:r>
            <a:r>
              <a:rPr lang="en-GB" err="1"/>
              <a:t>behov</a:t>
            </a:r>
            <a:r>
              <a:rPr lang="en-GB"/>
              <a:t> for </a:t>
            </a:r>
            <a:r>
              <a:rPr lang="en-GB" err="1"/>
              <a:t>undertittel</a:t>
            </a:r>
            <a:endParaRPr lang="en-GB"/>
          </a:p>
          <a:p>
            <a:r>
              <a:rPr lang="en-GB"/>
              <a:t>Setter du den inn her</a:t>
            </a:r>
          </a:p>
        </p:txBody>
      </p:sp>
      <p:sp>
        <p:nvSpPr>
          <p:cNvPr id="5" name="Plassholder for tekst 9">
            <a:extLst>
              <a:ext uri="{FF2B5EF4-FFF2-40B4-BE49-F238E27FC236}">
                <a16:creationId xmlns:a16="http://schemas.microsoft.com/office/drawing/2014/main" id="{071B160B-9A00-4EFC-AFE8-9655D5BA2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763" y="3296960"/>
            <a:ext cx="3323751" cy="627149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1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err="1"/>
              <a:t>Navnet</a:t>
            </a:r>
            <a:r>
              <a:rPr lang="en-GB"/>
              <a:t> </a:t>
            </a:r>
            <a:r>
              <a:rPr lang="en-GB" err="1"/>
              <a:t>ditt</a:t>
            </a:r>
            <a:r>
              <a:rPr lang="en-GB"/>
              <a:t> </a:t>
            </a:r>
            <a:r>
              <a:rPr lang="en-GB" err="1"/>
              <a:t>går</a:t>
            </a:r>
            <a:r>
              <a:rPr lang="en-GB"/>
              <a:t> inn her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/>
              <a:t>Her setter du </a:t>
            </a:r>
            <a:r>
              <a:rPr lang="en-GB" err="1"/>
              <a:t>tittelen</a:t>
            </a:r>
            <a:r>
              <a:rPr lang="en-GB"/>
              <a:t> din</a:t>
            </a:r>
          </a:p>
          <a:p>
            <a:pPr lvl="0"/>
            <a:endParaRPr lang="en-GB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08"/>
          <a:stretch/>
        </p:blipFill>
        <p:spPr>
          <a:xfrm>
            <a:off x="513288" y="4003919"/>
            <a:ext cx="746040" cy="7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48006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B685D23-DD65-4C79-85E3-BFD5321579C7}" type="datetime1">
              <a:rPr lang="nb-NO" altLang="nb-NO"/>
              <a:pPr/>
              <a:t>03.11.2020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641C6-D45E-4B3A-A08E-AC8766AC1DA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2306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ide med innry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idx="1"/>
          </p:nvPr>
        </p:nvSpPr>
        <p:spPr>
          <a:xfrm>
            <a:off x="576072" y="1419848"/>
            <a:ext cx="7920990" cy="30793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Andre </a:t>
            </a:r>
            <a:r>
              <a:rPr lang="en-GB" noProof="0" err="1"/>
              <a:t>nivå</a:t>
            </a:r>
            <a:endParaRPr lang="en-GB" noProof="0"/>
          </a:p>
          <a:p>
            <a:pPr lvl="2"/>
            <a:r>
              <a:rPr lang="en-GB" noProof="0" err="1"/>
              <a:t>Tredje</a:t>
            </a:r>
            <a:r>
              <a:rPr lang="en-GB" noProof="0"/>
              <a:t> </a:t>
            </a:r>
            <a:r>
              <a:rPr lang="en-GB" noProof="0" err="1"/>
              <a:t>nivå</a:t>
            </a:r>
            <a:endParaRPr lang="en-GB" noProof="0"/>
          </a:p>
          <a:p>
            <a:pPr lvl="3"/>
            <a:r>
              <a:rPr lang="en-GB" noProof="0" err="1"/>
              <a:t>Fjerde</a:t>
            </a:r>
            <a:r>
              <a:rPr lang="en-GB" noProof="0"/>
              <a:t> </a:t>
            </a:r>
            <a:r>
              <a:rPr lang="en-GB" noProof="0" err="1"/>
              <a:t>nivå</a:t>
            </a:r>
            <a:endParaRPr lang="en-GB" noProof="0"/>
          </a:p>
          <a:p>
            <a:pPr lvl="4"/>
            <a:r>
              <a:rPr lang="en-GB" noProof="0" err="1"/>
              <a:t>Femte</a:t>
            </a:r>
            <a:r>
              <a:rPr lang="en-GB" noProof="0"/>
              <a:t> </a:t>
            </a:r>
            <a:r>
              <a:rPr lang="en-GB" noProof="0" err="1"/>
              <a:t>nivå</a:t>
            </a:r>
            <a:endParaRPr lang="en-GB" noProof="0"/>
          </a:p>
        </p:txBody>
      </p:sp>
      <p:sp>
        <p:nvSpPr>
          <p:cNvPr id="4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3" y="414036"/>
            <a:ext cx="7922703" cy="715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0072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lokk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130015"/>
            <a:ext cx="9144000" cy="4013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3" y="414036"/>
            <a:ext cx="7922703" cy="7159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a title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46ECE5E-F8BE-4003-985D-ACB125166B6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6071" y="1415253"/>
            <a:ext cx="3848889" cy="30979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575756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19039" y="1415253"/>
            <a:ext cx="3848890" cy="30979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rgbClr val="575756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6" y="199853"/>
            <a:ext cx="1057909" cy="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øyrestil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130015"/>
            <a:ext cx="9144000" cy="4013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417095"/>
            <a:ext cx="7922703" cy="70832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a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88CB29-C8AA-4985-A5B6-070583E3FA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072" y="1415441"/>
            <a:ext cx="3853484" cy="3097796"/>
          </a:xfr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 marL="357188" indent="-177800"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841521-95C8-4421-A830-202A335A50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14444" y="1415441"/>
            <a:ext cx="3853485" cy="30977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6" y="199853"/>
            <a:ext cx="1057909" cy="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nstrestil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130015"/>
            <a:ext cx="9144000" cy="4013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417095"/>
            <a:ext cx="7922703" cy="70832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a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88CB29-C8AA-4985-A5B6-070583E3FA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14444" y="1436955"/>
            <a:ext cx="3784331" cy="3076281"/>
          </a:xfr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 marL="357188" indent="-177800"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841521-95C8-4421-A830-202A335A50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6066" y="1436955"/>
            <a:ext cx="3853490" cy="307628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6" y="199853"/>
            <a:ext cx="1057909" cy="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9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76073" y="412382"/>
            <a:ext cx="7996599" cy="73220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a title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75" y="1277851"/>
            <a:ext cx="2502313" cy="1648412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GB"/>
              <a:t>Click the button to insert image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CD8D1D19-E2BC-466E-8814-43BE87BC13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32393" y="1277851"/>
            <a:ext cx="1782223" cy="1648412"/>
          </a:xfrm>
          <a:prstGeom prst="rect">
            <a:avLst/>
          </a:prstGeom>
        </p:spPr>
        <p:txBody>
          <a:bodyPr lIns="0" tIns="360000" rIns="0" bIns="0" anchor="t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11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/>
              <a:t>Click the button to insert image</a:t>
            </a:r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0DD46E06-C6D2-4C10-BCA4-5D9757C332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90449" y="1277851"/>
            <a:ext cx="1782223" cy="1648412"/>
          </a:xfrm>
          <a:prstGeom prst="rect">
            <a:avLst/>
          </a:prstGeom>
        </p:spPr>
        <p:txBody>
          <a:bodyPr lIns="0" tIns="360000" rIns="0" bIns="0" anchor="t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11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/>
              <a:t>Click the button to insert image</a:t>
            </a:r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D4494FC2-94A2-40B6-9782-976365B1D3F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32393" y="2973054"/>
            <a:ext cx="3611251" cy="1693255"/>
          </a:xfrm>
          <a:prstGeom prst="rect">
            <a:avLst/>
          </a:prstGeom>
        </p:spPr>
        <p:txBody>
          <a:bodyPr lIns="0" tIns="360000" rIns="0" bIns="0" anchor="t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11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/>
              <a:t>Click the button to insert image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6073" y="2973053"/>
            <a:ext cx="2502313" cy="1693256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GB"/>
              <a:t>Click the button to insert image</a:t>
            </a:r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0DD46E06-C6D2-4C10-BCA4-5D9757C3326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790448" y="2973053"/>
            <a:ext cx="1782223" cy="1693256"/>
          </a:xfrm>
          <a:prstGeom prst="rect">
            <a:avLst/>
          </a:prstGeom>
        </p:spPr>
        <p:txBody>
          <a:bodyPr lIns="0" tIns="360000" rIns="0" bIns="0" anchor="t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11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/>
              <a:t>Click the button to insert image</a:t>
            </a:r>
          </a:p>
        </p:txBody>
      </p:sp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CD8D1D19-E2BC-466E-8814-43BE87BC13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61421" y="1277851"/>
            <a:ext cx="1782223" cy="1648412"/>
          </a:xfrm>
          <a:prstGeom prst="rect">
            <a:avLst/>
          </a:prstGeom>
        </p:spPr>
        <p:txBody>
          <a:bodyPr lIns="0" tIns="360000" rIns="0" bIns="0" anchor="t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11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/>
              <a:t>Click the button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85607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el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144590"/>
            <a:ext cx="9144000" cy="39989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76073" y="412382"/>
            <a:ext cx="7996599" cy="73220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a title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73" y="1860713"/>
            <a:ext cx="1744681" cy="1752345"/>
          </a:xfrm>
          <a:prstGeom prst="ellipse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GB"/>
              <a:t>Click the button to insert image</a:t>
            </a:r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41000" y="1860713"/>
            <a:ext cx="1744681" cy="1752345"/>
          </a:xfrm>
          <a:prstGeom prst="ellipse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GB"/>
              <a:t>Click the button to insert image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63064" y="1860713"/>
            <a:ext cx="1744681" cy="1752345"/>
          </a:xfrm>
          <a:prstGeom prst="ellipse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GB"/>
              <a:t>Click the button to insert image</a:t>
            </a:r>
          </a:p>
        </p:txBody>
      </p:sp>
      <p:sp>
        <p:nvSpPr>
          <p:cNvPr id="1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27991" y="1860713"/>
            <a:ext cx="1744681" cy="1752345"/>
          </a:xfrm>
          <a:prstGeom prst="ellipse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GB"/>
              <a:t>Click the button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94108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CD8D1D19-E2BC-466E-8814-43BE87BC13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073" y="1134767"/>
            <a:ext cx="7996599" cy="3594630"/>
          </a:xfrm>
          <a:prstGeom prst="rect">
            <a:avLst/>
          </a:prstGeom>
        </p:spPr>
        <p:txBody>
          <a:bodyPr lIns="0" tIns="360000" rIns="0" bIns="0" anchor="t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 sz="11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/>
              <a:t>Click the button to insert image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76073" y="412382"/>
            <a:ext cx="7996599" cy="72238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4067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 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144590"/>
            <a:ext cx="9144000" cy="39989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76073" y="407597"/>
            <a:ext cx="7922703" cy="73146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a title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296162" y="1655696"/>
            <a:ext cx="1908000" cy="1907411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C78C568-6550-42F2-AC83-DF36B9D86A68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3618000" y="1655696"/>
            <a:ext cx="1908000" cy="1907411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3C78C568-6550-42F2-AC83-DF36B9D86A68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939838" y="1655696"/>
            <a:ext cx="1908000" cy="1907411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Andre </a:t>
            </a:r>
            <a:r>
              <a:rPr lang="en-GB" err="1"/>
              <a:t>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3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65379" y="417734"/>
            <a:ext cx="7922703" cy="71253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/>
              <a:t>Click to add a title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65378" y="1424441"/>
            <a:ext cx="7920990" cy="30747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add text</a:t>
            </a:r>
          </a:p>
          <a:p>
            <a:pPr lvl="1"/>
            <a:r>
              <a:rPr lang="en-GB" noProof="0"/>
              <a:t>Andre </a:t>
            </a:r>
            <a:r>
              <a:rPr lang="en-GB" noProof="0" err="1"/>
              <a:t>nivå</a:t>
            </a:r>
            <a:endParaRPr lang="en-GB" noProof="0"/>
          </a:p>
          <a:p>
            <a:pPr lvl="2"/>
            <a:r>
              <a:rPr lang="en-GB" noProof="0" err="1"/>
              <a:t>Tredje</a:t>
            </a:r>
            <a:r>
              <a:rPr lang="en-GB" noProof="0"/>
              <a:t> </a:t>
            </a:r>
            <a:r>
              <a:rPr lang="en-GB" noProof="0" err="1"/>
              <a:t>nivå</a:t>
            </a:r>
            <a:endParaRPr lang="en-GB" noProof="0"/>
          </a:p>
          <a:p>
            <a:pPr lvl="3"/>
            <a:r>
              <a:rPr lang="en-GB" noProof="0" err="1"/>
              <a:t>Fjerde</a:t>
            </a:r>
            <a:r>
              <a:rPr lang="en-GB" noProof="0"/>
              <a:t> </a:t>
            </a:r>
            <a:r>
              <a:rPr lang="en-GB" noProof="0" err="1"/>
              <a:t>nivå</a:t>
            </a:r>
            <a:endParaRPr lang="en-GB" noProof="0"/>
          </a:p>
          <a:p>
            <a:pPr lvl="4"/>
            <a:r>
              <a:rPr lang="en-GB" noProof="0" err="1"/>
              <a:t>Femte</a:t>
            </a:r>
            <a:r>
              <a:rPr lang="en-GB" noProof="0"/>
              <a:t> </a:t>
            </a:r>
            <a:r>
              <a:rPr lang="en-GB" noProof="0" err="1"/>
              <a:t>nivå</a:t>
            </a:r>
            <a:endParaRPr lang="en-GB" noProof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6" y="199853"/>
            <a:ext cx="1057909" cy="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59" r:id="rId3"/>
    <p:sldLayoutId id="2147483665" r:id="rId4"/>
    <p:sldLayoutId id="2147483672" r:id="rId5"/>
    <p:sldLayoutId id="2147483660" r:id="rId6"/>
    <p:sldLayoutId id="2147483676" r:id="rId7"/>
    <p:sldLayoutId id="2147483668" r:id="rId8"/>
    <p:sldLayoutId id="2147483662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rgbClr val="E80202"/>
          </a:solidFill>
          <a:latin typeface="+mj-lt"/>
          <a:ea typeface="+mj-ea"/>
          <a:cs typeface="+mj-cs"/>
        </a:defRPr>
      </a:lvl1pPr>
    </p:titleStyle>
    <p:bodyStyle>
      <a:lvl1pPr marL="171450" indent="-180000" algn="l" defTabSz="685800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Verdana" panose="020B0604030504040204" pitchFamily="34" charset="0"/>
        <a:buChar char="•"/>
        <a:defRPr sz="1400" b="1" kern="1200">
          <a:solidFill>
            <a:srgbClr val="575756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rgbClr val="575756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rgbClr val="575756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rgbClr val="575756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rgbClr val="57575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8" r="10979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6028" y="947209"/>
            <a:ext cx="8363813" cy="1172600"/>
          </a:xfrm>
        </p:spPr>
        <p:txBody>
          <a:bodyPr>
            <a:noAutofit/>
          </a:bodyPr>
          <a:lstStyle/>
          <a:p>
            <a:r>
              <a:rPr lang="nb-NO"/>
              <a:t>Seminar i utdanningskomiteen</a:t>
            </a:r>
            <a:br>
              <a:rPr lang="nb-NO"/>
            </a:br>
            <a:r>
              <a:rPr lang="nb-NO"/>
              <a:t> 3. november 2020 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1200"/>
              <a:t>Gro Bjørnerud Mo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08"/>
          <a:stretch/>
        </p:blipFill>
        <p:spPr>
          <a:xfrm>
            <a:off x="513288" y="4003919"/>
            <a:ext cx="746040" cy="73258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6" y="199853"/>
            <a:ext cx="1057909" cy="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230" y="360897"/>
            <a:ext cx="6919183" cy="8572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nb-NO"/>
              <a:t>1/3 av søkerne som får tilbud om plass ender opp med fullført grad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5950" y="1506379"/>
            <a:ext cx="5772150" cy="3086100"/>
          </a:xfrm>
        </p:spPr>
        <p:txBody>
          <a:bodyPr/>
          <a:lstStyle/>
          <a:p>
            <a:pPr marL="0" indent="0" algn="ctr">
              <a:buNone/>
            </a:pPr>
            <a:r>
              <a:rPr lang="nb-NO" sz="1500"/>
              <a:t>Tall fra Samordna opptak for flerårige grader illustrerer utfordringene ved dimensjonering av opptak og studieplasser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694478"/>
              </p:ext>
            </p:extLst>
          </p:nvPr>
        </p:nvGraphicFramePr>
        <p:xfrm>
          <a:off x="1817695" y="2082702"/>
          <a:ext cx="5400600" cy="263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5472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Hva gjør vi?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000" b="0" dirty="0"/>
              <a:t>Tar inn færre studenter samlet sett?</a:t>
            </a:r>
          </a:p>
          <a:p>
            <a:r>
              <a:rPr lang="nb-NO" sz="2000" b="0" dirty="0"/>
              <a:t>Tar opp færre studenter på bachelor, flere på master?</a:t>
            </a:r>
          </a:p>
          <a:p>
            <a:r>
              <a:rPr lang="nb-NO" sz="2000" b="0" dirty="0"/>
              <a:t>Lager flere dører inn og ut av UiO? </a:t>
            </a:r>
          </a:p>
          <a:p>
            <a:pPr lvl="1"/>
            <a:r>
              <a:rPr lang="nb-NO" sz="1800" dirty="0"/>
              <a:t>Ordinære programstudenter? </a:t>
            </a:r>
          </a:p>
          <a:p>
            <a:pPr lvl="1"/>
            <a:r>
              <a:rPr lang="nb-NO" sz="1800" dirty="0"/>
              <a:t>Studenter som ønsker mindre forpliktende løp? </a:t>
            </a:r>
          </a:p>
          <a:p>
            <a:pPr lvl="1"/>
            <a:r>
              <a:rPr lang="nb-NO" sz="1800" dirty="0"/>
              <a:t>Studenter som ønsker mer utfordrende løp? </a:t>
            </a:r>
          </a:p>
          <a:p>
            <a:r>
              <a:rPr lang="nb-NO" sz="2000" b="0" dirty="0"/>
              <a:t>Setter av deler av opptaksrammen til videreutdanning? </a:t>
            </a:r>
          </a:p>
          <a:p>
            <a:r>
              <a:rPr lang="nb-NO" sz="2000" b="0" dirty="0"/>
              <a:t>Flytter kapasitet fra enkeltemner til videreutdanning?</a:t>
            </a:r>
          </a:p>
          <a:p>
            <a:r>
              <a:rPr lang="nb-NO" sz="2000" b="0" dirty="0"/>
              <a:t>Bruker randsonen? </a:t>
            </a:r>
            <a:r>
              <a:rPr lang="nb-NO" sz="1800" b="0" dirty="0"/>
              <a:t>(…men spør hva Hanna mener!)</a:t>
            </a:r>
          </a:p>
        </p:txBody>
      </p:sp>
    </p:spTree>
    <p:extLst>
      <p:ext uri="{BB962C8B-B14F-4D97-AF65-F5344CB8AC3E}">
        <p14:creationId xmlns:p14="http://schemas.microsoft.com/office/powerpoint/2010/main" val="121728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Lang sikt = porteføljeprosjektet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2000" b="0" dirty="0"/>
              <a:t>Arbeidsgruppen skal foreslå endringer i UiOs forvaltning og utvikling av studieporteføljen som bygger opp under UiOs ambisjoner.</a:t>
            </a:r>
          </a:p>
          <a:p>
            <a:r>
              <a:rPr lang="nb-NO" sz="2000" b="0" dirty="0"/>
              <a:t>Hvordan koble kvalitetssystemet og porteføljeutviklingen? </a:t>
            </a:r>
          </a:p>
          <a:p>
            <a:pPr lvl="1"/>
            <a:r>
              <a:rPr lang="nb-NO" sz="2000" dirty="0"/>
              <a:t>Stikkord: kvalitet, fleksibilitet, kontinuitet. </a:t>
            </a:r>
          </a:p>
          <a:p>
            <a:pPr lvl="1"/>
            <a:r>
              <a:rPr lang="nb-NO" sz="2000" dirty="0"/>
              <a:t>Bruke kvalitetssystemet for å gjøre gode valg. </a:t>
            </a:r>
          </a:p>
          <a:p>
            <a:pPr lvl="1"/>
            <a:r>
              <a:rPr lang="nb-NO" sz="2000" dirty="0"/>
              <a:t>Legge til rette for høy kvalitet og klok ressursutnyttelse</a:t>
            </a:r>
            <a:r>
              <a:rPr lang="nb-NO" sz="2000" dirty="0" smtClean="0"/>
              <a:t>.</a:t>
            </a:r>
          </a:p>
          <a:p>
            <a:pPr lvl="1"/>
            <a:r>
              <a:rPr lang="nb-NO" sz="2000" dirty="0" smtClean="0"/>
              <a:t>Sikre kobling forskning og utdanning </a:t>
            </a:r>
            <a:endParaRPr lang="nb-NO" sz="2000" dirty="0"/>
          </a:p>
          <a:p>
            <a:r>
              <a:rPr lang="nb-NO" sz="2000" b="0" dirty="0"/>
              <a:t>Arbeidsgruppen skal drøfte rammer og vilkår for UiOs kvalitetsutvikling og fagfornyelse. Skal vi ha felles prinsipper? </a:t>
            </a:r>
            <a:r>
              <a:rPr lang="nb-NO" sz="2000" b="0" dirty="0" smtClean="0"/>
              <a:t>Samle oss om noen arbeidsformer? </a:t>
            </a:r>
            <a:endParaRPr lang="nb-NO" sz="2000" b="0" dirty="0"/>
          </a:p>
        </p:txBody>
      </p:sp>
    </p:spTree>
    <p:extLst>
      <p:ext uri="{BB962C8B-B14F-4D97-AF65-F5344CB8AC3E}">
        <p14:creationId xmlns:p14="http://schemas.microsoft.com/office/powerpoint/2010/main" val="297177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err="1"/>
              <a:t>Kort</a:t>
            </a:r>
            <a:r>
              <a:rPr lang="en-US"/>
              <a:t> </a:t>
            </a:r>
            <a:r>
              <a:rPr lang="en-US" err="1"/>
              <a:t>sikt</a:t>
            </a:r>
            <a:r>
              <a:rPr lang="en-US"/>
              <a:t> = </a:t>
            </a:r>
            <a:r>
              <a:rPr lang="en-US" err="1"/>
              <a:t>gode</a:t>
            </a:r>
            <a:r>
              <a:rPr lang="en-US"/>
              <a:t> </a:t>
            </a:r>
            <a:r>
              <a:rPr lang="en-US" err="1"/>
              <a:t>ideer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piloter</a:t>
            </a:r>
            <a:r>
              <a:rPr lang="en-US"/>
              <a:t>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b="0"/>
              <a:t>Hanna og Studieavdelingen snakker gjerne med dem som ønsker å prøve noe nytt.</a:t>
            </a:r>
          </a:p>
          <a:p>
            <a:r>
              <a:rPr lang="nb-NO" sz="2000" b="0"/>
              <a:t>Vi må holde oss innenfor lovens rammer, men ellers er det lov å tenke friskt og utradisjonelt. </a:t>
            </a:r>
          </a:p>
          <a:p>
            <a:r>
              <a:rPr lang="nb-NO" sz="2000" b="0"/>
              <a:t>Også her må vi tenke høy kvalitet og god ressursutnyttelse. </a:t>
            </a:r>
          </a:p>
          <a:p>
            <a:endParaRPr lang="nb-NO" sz="2000" b="0"/>
          </a:p>
        </p:txBody>
      </p:sp>
    </p:spTree>
    <p:extLst>
      <p:ext uri="{BB962C8B-B14F-4D97-AF65-F5344CB8AC3E}">
        <p14:creationId xmlns:p14="http://schemas.microsoft.com/office/powerpoint/2010/main" val="27264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48" r="10979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689" y="2028872"/>
            <a:ext cx="5069343" cy="826207"/>
          </a:xfrm>
          <a:prstGeom prst="rect">
            <a:avLst/>
          </a:prstGeom>
        </p:spPr>
      </p:pic>
      <p:sp>
        <p:nvSpPr>
          <p:cNvPr id="5" name="Tittel 6"/>
          <p:cNvSpPr txBox="1">
            <a:spLocks/>
          </p:cNvSpPr>
          <p:nvPr/>
        </p:nvSpPr>
        <p:spPr>
          <a:xfrm>
            <a:off x="3677467" y="2478051"/>
            <a:ext cx="3290154" cy="3681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rgbClr val="E8020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400">
                <a:solidFill>
                  <a:schemeClr val="tx1"/>
                </a:solidFill>
                <a:latin typeface="Georgia" panose="02040502050405020303" pitchFamily="18" charset="0"/>
              </a:rPr>
              <a:t>Et ledende europeisk universitet</a:t>
            </a:r>
            <a:endParaRPr lang="nb-NO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8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Fra kvalitetssystem til porteføljestyring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4031" indent="-244031"/>
            <a:r>
              <a:rPr lang="nb-NO" sz="2000" b="0" dirty="0"/>
              <a:t>Hvordan ser porteføljen vår ut i dag – </a:t>
            </a:r>
            <a:r>
              <a:rPr lang="nb-NO" sz="2000" b="0" dirty="0" smtClean="0"/>
              <a:t>i fugleperspektiv? </a:t>
            </a:r>
            <a:endParaRPr lang="nb-NO" sz="2000" b="0" dirty="0"/>
          </a:p>
          <a:p>
            <a:pPr marL="244031" indent="-244031"/>
            <a:r>
              <a:rPr lang="nb-NO" sz="2000" b="0" dirty="0"/>
              <a:t>Har vi rigget porteføljen vår på riktig måte? </a:t>
            </a:r>
          </a:p>
          <a:p>
            <a:pPr marL="244031" indent="-244031"/>
            <a:r>
              <a:rPr lang="nb-NO" sz="2000" b="0" dirty="0"/>
              <a:t>Hvordan vet vi om vi har rigget porteføljen på riktig måte?</a:t>
            </a:r>
          </a:p>
          <a:p>
            <a:pPr marL="244031" indent="-244031"/>
            <a:r>
              <a:rPr lang="nb-NO" sz="2000" b="0" dirty="0"/>
              <a:t>Hva slags portefølje ønsker vi oss? </a:t>
            </a:r>
          </a:p>
          <a:p>
            <a:pPr marL="244031" indent="-244031"/>
            <a:r>
              <a:rPr lang="nb-NO" sz="2000" b="0" dirty="0"/>
              <a:t>Hvordan kommer vi oss dit? </a:t>
            </a:r>
          </a:p>
          <a:p>
            <a:pPr marL="244031" indent="-244031"/>
            <a:r>
              <a:rPr lang="nb-NO" sz="2000" b="0" dirty="0"/>
              <a:t>Har vi de </a:t>
            </a:r>
            <a:r>
              <a:rPr lang="nb-NO" sz="2000" b="0" dirty="0" smtClean="0"/>
              <a:t>virkemidlene vi trenger? </a:t>
            </a:r>
            <a:endParaRPr lang="nb-NO" sz="2000" b="0" dirty="0"/>
          </a:p>
        </p:txBody>
      </p:sp>
    </p:spTree>
    <p:extLst>
      <p:ext uri="{BB962C8B-B14F-4D97-AF65-F5344CB8AC3E}">
        <p14:creationId xmlns:p14="http://schemas.microsoft.com/office/powerpoint/2010/main" val="29471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56" y="1969443"/>
            <a:ext cx="7922703" cy="712530"/>
          </a:xfrm>
        </p:spPr>
        <p:txBody>
          <a:bodyPr/>
          <a:lstStyle/>
          <a:p>
            <a:r>
              <a:rPr lang="nb-NO" dirty="0" smtClean="0"/>
              <a:t>To korte tilbakeblikk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Utdanningsledelse: Vi! Dere! Noen andre!</a:t>
            </a:r>
            <a:endParaRPr lang="nb-NO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4114" y="1373401"/>
            <a:ext cx="3787887" cy="2636015"/>
          </a:xfrm>
          <a:prstGeom prst="rect">
            <a:avLst/>
          </a:prstGeo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C41DDD5-F78A-45FF-882C-FA16F7692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5811" y="2319250"/>
            <a:ext cx="4121991" cy="27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65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2018-2019, oppsummert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523" y="1340413"/>
            <a:ext cx="7132320" cy="3086100"/>
          </a:xfrm>
        </p:spPr>
        <p:txBody>
          <a:bodyPr>
            <a:noAutofit/>
          </a:bodyPr>
          <a:lstStyle/>
          <a:p>
            <a:r>
              <a:rPr lang="nb-NO" sz="2000" b="0" dirty="0"/>
              <a:t>Universitetet og verden</a:t>
            </a:r>
          </a:p>
          <a:p>
            <a:r>
              <a:rPr lang="nb-NO" sz="2000" b="0" dirty="0"/>
              <a:t>UiO og byen</a:t>
            </a:r>
          </a:p>
          <a:p>
            <a:r>
              <a:rPr lang="nb-NO" sz="2000" b="0" dirty="0"/>
              <a:t>Forsking og utdanning</a:t>
            </a:r>
          </a:p>
          <a:p>
            <a:r>
              <a:rPr lang="nb-NO" sz="2000" b="0" dirty="0"/>
              <a:t>Studenter og studenter</a:t>
            </a:r>
          </a:p>
          <a:p>
            <a:r>
              <a:rPr lang="nb-NO" sz="2000" b="0" dirty="0"/>
              <a:t>Studenter og </a:t>
            </a:r>
            <a:r>
              <a:rPr lang="nb-NO" sz="2000" b="0" dirty="0" smtClean="0"/>
              <a:t>arbeidsliv</a:t>
            </a:r>
          </a:p>
          <a:p>
            <a:r>
              <a:rPr lang="nb-NO" sz="2000" b="0" dirty="0" smtClean="0"/>
              <a:t>Utdanning og teknologi</a:t>
            </a:r>
            <a:endParaRPr lang="nb-NO" sz="2000" b="0" dirty="0"/>
          </a:p>
          <a:p>
            <a:r>
              <a:rPr lang="nb-NO" sz="2000" b="0" dirty="0"/>
              <a:t>Fag og disipliner</a:t>
            </a:r>
          </a:p>
          <a:p>
            <a:pPr marL="368550" lvl="2" indent="0">
              <a:buNone/>
            </a:pPr>
            <a:r>
              <a:rPr lang="nb-NO" sz="1800" b="0" dirty="0" smtClean="0"/>
              <a:t>Utnytter </a:t>
            </a:r>
            <a:r>
              <a:rPr lang="nb-NO" sz="1800" b="0" dirty="0"/>
              <a:t>vi mulighetene fullt </a:t>
            </a:r>
            <a:r>
              <a:rPr lang="nb-NO" sz="1800" b="0" dirty="0" smtClean="0"/>
              <a:t>ut?</a:t>
            </a:r>
          </a:p>
          <a:p>
            <a:pPr marL="368550" lvl="2" indent="0">
              <a:buNone/>
            </a:pPr>
            <a:r>
              <a:rPr lang="nb-NO" sz="1800" b="0" dirty="0" smtClean="0"/>
              <a:t>Er </a:t>
            </a:r>
            <a:r>
              <a:rPr lang="nb-NO" sz="1800" b="0" dirty="0"/>
              <a:t>vi fleksible nok?</a:t>
            </a:r>
          </a:p>
          <a:p>
            <a:pPr marL="0" indent="0">
              <a:buNone/>
            </a:pPr>
            <a:endParaRPr lang="nb-NO" sz="2000" b="0" dirty="0"/>
          </a:p>
        </p:txBody>
      </p:sp>
      <p:sp>
        <p:nvSpPr>
          <p:cNvPr id="7" name="Heart 6"/>
          <p:cNvSpPr/>
          <p:nvPr/>
        </p:nvSpPr>
        <p:spPr bwMode="auto">
          <a:xfrm>
            <a:off x="6543866" y="2378787"/>
            <a:ext cx="1944216" cy="226825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</a:bodyPr>
          <a:lstStyle/>
          <a:p>
            <a:pPr defTabSz="8229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620">
                <a:latin typeface="Arial" charset="0"/>
                <a:ea typeface="ヒラギノ角ゴ Pro W3" charset="-128"/>
                <a:cs typeface="ヒラギノ角ゴ Pro W3" charset="-128"/>
              </a:rPr>
              <a:t>Den gode student-opplevelsen på UiO</a:t>
            </a:r>
            <a:endParaRPr lang="en-US" sz="162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094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Strategi 2030: </a:t>
            </a:r>
            <a:br>
              <a:rPr lang="nb-NO" dirty="0" smtClean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 smtClean="0"/>
              <a:t>Mange forbindelseslinjer mellom det strategiske arbeidet i utdanningskomiteen og ny strategi. Strategien er formulert for å gi drahjelp til videre arbeid med utdanning på UiO.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en-US" sz="1600" dirty="0" err="1"/>
              <a:t>Strategi</a:t>
            </a:r>
            <a:r>
              <a:rPr lang="en-US" sz="1600" dirty="0"/>
              <a:t> 2030 </a:t>
            </a:r>
            <a:r>
              <a:rPr lang="en-US" sz="1600" dirty="0" err="1"/>
              <a:t>følger</a:t>
            </a:r>
            <a:r>
              <a:rPr lang="en-US" sz="1600" dirty="0"/>
              <a:t> </a:t>
            </a:r>
            <a:r>
              <a:rPr lang="en-US" sz="1600" dirty="0" err="1"/>
              <a:t>opp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2020 </a:t>
            </a:r>
            <a:r>
              <a:rPr lang="en-US" sz="1600" dirty="0" err="1"/>
              <a:t>gjennom</a:t>
            </a:r>
            <a:r>
              <a:rPr lang="en-US" sz="1600" dirty="0"/>
              <a:t> </a:t>
            </a:r>
            <a:r>
              <a:rPr lang="en-US" sz="1600" dirty="0" err="1"/>
              <a:t>vektleggingen</a:t>
            </a:r>
            <a:r>
              <a:rPr lang="en-US" sz="1600" dirty="0"/>
              <a:t> </a:t>
            </a:r>
            <a:r>
              <a:rPr lang="en-US" sz="1600" dirty="0" err="1"/>
              <a:t>av</a:t>
            </a:r>
            <a:r>
              <a:rPr lang="en-US" sz="1600" dirty="0"/>
              <a:t> </a:t>
            </a:r>
            <a:r>
              <a:rPr lang="en-US" sz="1600" dirty="0" err="1"/>
              <a:t>UiO</a:t>
            </a:r>
            <a:r>
              <a:rPr lang="en-US" sz="1600" dirty="0"/>
              <a:t> </a:t>
            </a:r>
            <a:r>
              <a:rPr lang="en-US" sz="1600" dirty="0" err="1"/>
              <a:t>som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kunnskapsorganisasjon</a:t>
            </a:r>
            <a:r>
              <a:rPr lang="en-US" sz="1600" dirty="0"/>
              <a:t> med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tydelig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forpliktende</a:t>
            </a:r>
            <a:r>
              <a:rPr lang="en-US" sz="1600" dirty="0"/>
              <a:t> </a:t>
            </a:r>
            <a:r>
              <a:rPr lang="en-US" sz="1600" dirty="0" err="1"/>
              <a:t>integrasjon</a:t>
            </a:r>
            <a:r>
              <a:rPr lang="en-US" sz="1600" dirty="0"/>
              <a:t> </a:t>
            </a:r>
            <a:r>
              <a:rPr lang="en-US" sz="1600" dirty="0" err="1"/>
              <a:t>mellom</a:t>
            </a:r>
            <a:r>
              <a:rPr lang="en-US" sz="1600" dirty="0"/>
              <a:t> </a:t>
            </a:r>
            <a:r>
              <a:rPr lang="en-US" sz="1600" dirty="0" err="1"/>
              <a:t>forskning</a:t>
            </a:r>
            <a:r>
              <a:rPr lang="en-US" sz="1600" dirty="0"/>
              <a:t>, </a:t>
            </a:r>
            <a:r>
              <a:rPr lang="en-US" sz="1600" dirty="0" err="1"/>
              <a:t>utdanning</a:t>
            </a:r>
            <a:r>
              <a:rPr lang="en-US" sz="1600" dirty="0"/>
              <a:t> </a:t>
            </a:r>
            <a:r>
              <a:rPr lang="en-US" sz="1600" dirty="0" err="1"/>
              <a:t>og</a:t>
            </a:r>
            <a:r>
              <a:rPr lang="en-US" sz="1600" dirty="0"/>
              <a:t> </a:t>
            </a:r>
            <a:r>
              <a:rPr lang="en-US" sz="1600" dirty="0" err="1"/>
              <a:t>kunnskap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bruk</a:t>
            </a:r>
            <a:r>
              <a:rPr lang="en-US" sz="1600" dirty="0"/>
              <a:t>. </a:t>
            </a:r>
            <a:r>
              <a:rPr lang="en-US" sz="1600" dirty="0" err="1"/>
              <a:t>Strategi</a:t>
            </a:r>
            <a:r>
              <a:rPr lang="en-US" sz="1600" dirty="0"/>
              <a:t> 2030 </a:t>
            </a:r>
            <a:r>
              <a:rPr lang="en-US" sz="1600" dirty="0" err="1"/>
              <a:t>bygger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fire </a:t>
            </a:r>
            <a:r>
              <a:rPr lang="en-US" sz="1600" dirty="0" err="1"/>
              <a:t>gjensidig</a:t>
            </a:r>
            <a:r>
              <a:rPr lang="en-US" sz="1600" dirty="0"/>
              <a:t> </a:t>
            </a:r>
            <a:r>
              <a:rPr lang="en-US" sz="1600" dirty="0" err="1"/>
              <a:t>avhengige</a:t>
            </a:r>
            <a:r>
              <a:rPr lang="en-US" sz="1600" dirty="0"/>
              <a:t> </a:t>
            </a:r>
            <a:r>
              <a:rPr lang="en-US" sz="1600" dirty="0" err="1"/>
              <a:t>ambisjoner</a:t>
            </a:r>
            <a:r>
              <a:rPr lang="en-US" sz="1600" dirty="0"/>
              <a:t> med </a:t>
            </a:r>
            <a:r>
              <a:rPr lang="en-US" sz="1600" dirty="0" err="1"/>
              <a:t>mål</a:t>
            </a:r>
            <a:r>
              <a:rPr lang="en-US" sz="1600" dirty="0"/>
              <a:t> </a:t>
            </a:r>
            <a:r>
              <a:rPr lang="en-US" sz="1600" dirty="0" err="1"/>
              <a:t>som</a:t>
            </a:r>
            <a:r>
              <a:rPr lang="en-US" sz="1600" dirty="0"/>
              <a:t> </a:t>
            </a:r>
            <a:r>
              <a:rPr lang="en-US" sz="1600" dirty="0" err="1"/>
              <a:t>viser</a:t>
            </a:r>
            <a:r>
              <a:rPr lang="en-US" sz="1600" dirty="0"/>
              <a:t> </a:t>
            </a:r>
            <a:r>
              <a:rPr lang="en-US" sz="1600" dirty="0" err="1"/>
              <a:t>hvor</a:t>
            </a:r>
            <a:r>
              <a:rPr lang="en-US" sz="1600" dirty="0"/>
              <a:t> </a:t>
            </a:r>
            <a:r>
              <a:rPr lang="en-US" sz="1600" dirty="0" err="1"/>
              <a:t>UiO</a:t>
            </a:r>
            <a:r>
              <a:rPr lang="en-US" sz="1600" dirty="0"/>
              <a:t> </a:t>
            </a:r>
            <a:r>
              <a:rPr lang="en-US" sz="1600" dirty="0" err="1"/>
              <a:t>skal</a:t>
            </a:r>
            <a:r>
              <a:rPr lang="en-US" sz="1600" dirty="0"/>
              <a:t> </a:t>
            </a:r>
            <a:r>
              <a:rPr lang="en-US" sz="1600" dirty="0" err="1"/>
              <a:t>utvikle</a:t>
            </a:r>
            <a:r>
              <a:rPr lang="en-US" sz="1600" dirty="0"/>
              <a:t> </a:t>
            </a:r>
            <a:r>
              <a:rPr lang="en-US" sz="1600" dirty="0" err="1"/>
              <a:t>seg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den </a:t>
            </a:r>
            <a:r>
              <a:rPr lang="en-US" sz="1600" dirty="0" err="1"/>
              <a:t>kommende</a:t>
            </a:r>
            <a:r>
              <a:rPr lang="en-US" sz="1600" dirty="0"/>
              <a:t> </a:t>
            </a:r>
            <a:r>
              <a:rPr lang="en-US" sz="1600" dirty="0" err="1"/>
              <a:t>strategiperioden</a:t>
            </a:r>
            <a:r>
              <a:rPr lang="en-US" sz="1600" dirty="0"/>
              <a:t>.</a:t>
            </a:r>
            <a:endParaRPr lang="nb-NO" sz="1600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0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Hvilke utfordringer må vi løse?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sz="2000" b="0" dirty="0" smtClean="0"/>
              <a:t>Verden </a:t>
            </a:r>
            <a:r>
              <a:rPr lang="nb-NO" sz="2000" b="0" dirty="0"/>
              <a:t>og kunnskapsbehov i stor endring</a:t>
            </a:r>
          </a:p>
          <a:p>
            <a:r>
              <a:rPr lang="nb-NO" sz="2000" b="0" dirty="0"/>
              <a:t>Livslang læring </a:t>
            </a:r>
          </a:p>
          <a:p>
            <a:r>
              <a:rPr lang="nb-NO" sz="2000" b="0" dirty="0"/>
              <a:t>Studentene velger sine egne veier</a:t>
            </a:r>
          </a:p>
          <a:p>
            <a:r>
              <a:rPr lang="nb-NO" sz="2000" b="0" dirty="0"/>
              <a:t>Betydningen av å lykkes med </a:t>
            </a:r>
            <a:r>
              <a:rPr lang="nb-NO" sz="2000" b="0" dirty="0" smtClean="0"/>
              <a:t>tverrfaglighet</a:t>
            </a:r>
          </a:p>
          <a:p>
            <a:r>
              <a:rPr lang="nb-NO" sz="2000" b="0"/>
              <a:t>B</a:t>
            </a:r>
            <a:r>
              <a:rPr lang="nb-NO" sz="2000" b="0" smtClean="0"/>
              <a:t>ygge </a:t>
            </a:r>
            <a:r>
              <a:rPr lang="nb-NO" sz="2000" b="0" dirty="0" smtClean="0"/>
              <a:t>videre </a:t>
            </a:r>
            <a:r>
              <a:rPr lang="nb-NO" sz="2000" b="0" smtClean="0"/>
              <a:t>på (de beste) </a:t>
            </a:r>
            <a:r>
              <a:rPr lang="nb-NO" sz="2000" b="0" dirty="0" smtClean="0"/>
              <a:t>digitaliseringserfaringene fra 2020</a:t>
            </a:r>
            <a:endParaRPr lang="nb-NO" sz="2000" b="0" dirty="0"/>
          </a:p>
          <a:p>
            <a:endParaRPr lang="nb-NO" sz="2000" dirty="0"/>
          </a:p>
          <a:p>
            <a:pPr>
              <a:buFont typeface="Wingdings" panose="05000000000000000000" pitchFamily="2" charset="2"/>
              <a:buChar char="à"/>
            </a:pPr>
            <a:r>
              <a:rPr lang="nb-NO" sz="2000" b="0" dirty="0"/>
              <a:t>Hvordan bruke UiOs unike mulighet for faglig bredde?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b-NO" sz="2000" b="0" dirty="0"/>
              <a:t>Hvordan rigge oss for ulike faser i studentenes utdanningsliv?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b-NO" sz="2000" b="0" dirty="0"/>
              <a:t>Hvordan gjøre det enklere å bevege seg på tvers</a:t>
            </a:r>
            <a:r>
              <a:rPr lang="nb-NO" sz="2000" b="0" dirty="0" smtClean="0"/>
              <a:t>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b-NO" sz="2000" b="0" dirty="0" smtClean="0"/>
              <a:t>Hvordan opptre som nyskapende organisasjon?</a:t>
            </a:r>
            <a:endParaRPr lang="nb-NO" sz="2000" b="0" dirty="0"/>
          </a:p>
        </p:txBody>
      </p:sp>
    </p:spTree>
    <p:extLst>
      <p:ext uri="{BB962C8B-B14F-4D97-AF65-F5344CB8AC3E}">
        <p14:creationId xmlns:p14="http://schemas.microsoft.com/office/powerpoint/2010/main" val="240708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3B7957C-B5DC-4B7B-BC77-43AEC7FB2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2800" y="1387474"/>
            <a:ext cx="4349750" cy="147637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DEFC20D-DD91-4070-A77A-E263F4579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00" y="3017837"/>
            <a:ext cx="4349750" cy="171162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25DB1A8-AD1A-4772-ACC8-3727BC695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000" y="1387474"/>
            <a:ext cx="2689804" cy="334199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4A8AEE0-57D8-427A-81B8-C42BC54C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3" y="414036"/>
            <a:ext cx="7922703" cy="715980"/>
          </a:xfrm>
        </p:spPr>
        <p:txBody>
          <a:bodyPr anchor="ctr">
            <a:normAutofit/>
          </a:bodyPr>
          <a:lstStyle/>
          <a:p>
            <a:r>
              <a:rPr lang="nb-NO"/>
              <a:t>Slik ser UiOs portefølje ut </a:t>
            </a:r>
          </a:p>
        </p:txBody>
      </p:sp>
    </p:spTree>
    <p:extLst>
      <p:ext uri="{BB962C8B-B14F-4D97-AF65-F5344CB8AC3E}">
        <p14:creationId xmlns:p14="http://schemas.microsoft.com/office/powerpoint/2010/main" val="22076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255163"/>
              </p:ext>
            </p:extLst>
          </p:nvPr>
        </p:nvGraphicFramePr>
        <p:xfrm>
          <a:off x="818147" y="887663"/>
          <a:ext cx="7213600" cy="318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06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UIO">
      <a:dk1>
        <a:sysClr val="windowText" lastClr="000000"/>
      </a:dk1>
      <a:lt1>
        <a:sysClr val="window" lastClr="FFFFFF"/>
      </a:lt1>
      <a:dk2>
        <a:srgbClr val="404040"/>
      </a:dk2>
      <a:lt2>
        <a:srgbClr val="F18665"/>
      </a:lt2>
      <a:accent1>
        <a:srgbClr val="E30613"/>
      </a:accent1>
      <a:accent2>
        <a:srgbClr val="C7C1B8"/>
      </a:accent2>
      <a:accent3>
        <a:srgbClr val="B7B7B6"/>
      </a:accent3>
      <a:accent4>
        <a:srgbClr val="76777B"/>
      </a:accent4>
      <a:accent5>
        <a:srgbClr val="E66A77"/>
      </a:accent5>
      <a:accent6>
        <a:srgbClr val="8A3B8F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UIO_Juni_19.potx" id="{26486B8E-F51B-4086-88F1-2885E30A9ED6}" vid="{B99FC86E-D474-45E1-B5B3-85D347CCE5C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F46F7FAD840D40ADF9AB013A4F68F9" ma:contentTypeVersion="2" ma:contentTypeDescription="Opprett et nytt dokument." ma:contentTypeScope="" ma:versionID="2bf29f2eeb194429d86d355cc535bc6e">
  <xsd:schema xmlns:xsd="http://www.w3.org/2001/XMLSchema" xmlns:xs="http://www.w3.org/2001/XMLSchema" xmlns:p="http://schemas.microsoft.com/office/2006/metadata/properties" xmlns:ns2="743d3a43-4c63-4adf-9fe0-2108133948c8" targetNamespace="http://schemas.microsoft.com/office/2006/metadata/properties" ma:root="true" ma:fieldsID="88c6eea37247cdd70069a6ff1d5016de" ns2:_="">
    <xsd:import namespace="743d3a43-4c63-4adf-9fe0-2108133948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3d3a43-4c63-4adf-9fe0-2108133948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212B95-ADF8-4CCE-A660-01EE018E3B0D}">
  <ds:schemaRefs>
    <ds:schemaRef ds:uri="743d3a43-4c63-4adf-9fe0-2108133948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CD7415-103F-410D-B6A1-FBC61ECF91FD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43d3a43-4c63-4adf-9fe0-2108133948c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7C0150-84B8-4B6A-9BE5-4CA2D9D5E8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1141</Words>
  <Application>Microsoft Office PowerPoint</Application>
  <PresentationFormat>On-screen Show (16:9)</PresentationFormat>
  <Paragraphs>135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Verdana</vt:lpstr>
      <vt:lpstr>Wingdings</vt:lpstr>
      <vt:lpstr>ヒラギノ角ゴ Pro W3</vt:lpstr>
      <vt:lpstr>Office-tema</vt:lpstr>
      <vt:lpstr>Seminar i utdanningskomiteen  3. november 2020 </vt:lpstr>
      <vt:lpstr>Fra kvalitetssystem til porteføljestyring</vt:lpstr>
      <vt:lpstr>To korte tilbakeblikk</vt:lpstr>
      <vt:lpstr>Utdanningsledelse: Vi! Dere! Noen andre!</vt:lpstr>
      <vt:lpstr>2018-2019, oppsummert </vt:lpstr>
      <vt:lpstr>Strategi 2030:   </vt:lpstr>
      <vt:lpstr>Hvilke utfordringer må vi løse? </vt:lpstr>
      <vt:lpstr>Slik ser UiOs portefølje ut </vt:lpstr>
      <vt:lpstr>PowerPoint Presentation</vt:lpstr>
      <vt:lpstr>1/3 av søkerne som får tilbud om plass ender opp med fullført grad</vt:lpstr>
      <vt:lpstr>Hva gjør vi?</vt:lpstr>
      <vt:lpstr>Lang sikt = porteføljeprosjektet</vt:lpstr>
      <vt:lpstr>Kort sikt = gode ideer og piloter!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i utdanningskomiteen  3. november 2020</dc:title>
  <dc:creator>Jonny Roar</dc:creator>
  <cp:lastModifiedBy>Kirsti Margrethe Mortensen</cp:lastModifiedBy>
  <cp:revision>6</cp:revision>
  <dcterms:created xsi:type="dcterms:W3CDTF">2020-10-22T09:40:11Z</dcterms:created>
  <dcterms:modified xsi:type="dcterms:W3CDTF">2020-11-03T07:38:49Z</dcterms:modified>
</cp:coreProperties>
</file>