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trictFirstAndLastChars="0" saveSubsetFonts="1" autoCompressPictures="0">
  <p:sldMasterIdLst>
    <p:sldMasterId id="2147483648" r:id="rId4"/>
    <p:sldMasterId id="2147483782" r:id="rId5"/>
  </p:sldMasterIdLst>
  <p:notesMasterIdLst>
    <p:notesMasterId r:id="rId16"/>
  </p:notesMasterIdLst>
  <p:handoutMasterIdLst>
    <p:handoutMasterId r:id="rId17"/>
  </p:handoutMasterIdLst>
  <p:sldIdLst>
    <p:sldId id="279" r:id="rId6"/>
    <p:sldId id="298" r:id="rId7"/>
    <p:sldId id="318" r:id="rId8"/>
    <p:sldId id="311" r:id="rId9"/>
    <p:sldId id="312" r:id="rId10"/>
    <p:sldId id="313" r:id="rId11"/>
    <p:sldId id="314" r:id="rId12"/>
    <p:sldId id="315" r:id="rId13"/>
    <p:sldId id="317" r:id="rId14"/>
    <p:sldId id="316" r:id="rId15"/>
  </p:sldIdLst>
  <p:sldSz cx="9144000" cy="5715000" type="screen16x10"/>
  <p:notesSz cx="6794500" cy="9931400"/>
  <p:defaultTextStyle>
    <a:defPPr>
      <a:defRPr lang="en-US"/>
    </a:defPPr>
    <a:lvl1pPr algn="l" rtl="0" fontAlgn="base">
      <a:spcBef>
        <a:spcPct val="0"/>
      </a:spcBef>
      <a:spcAft>
        <a:spcPct val="0"/>
      </a:spcAft>
      <a:defRPr sz="1600" kern="1200">
        <a:solidFill>
          <a:schemeClr val="tx1"/>
        </a:solidFill>
        <a:latin typeface="Arial" charset="0"/>
        <a:ea typeface="ヒラギノ角ゴ Pro W3" charset="-128"/>
        <a:cs typeface="+mn-cs"/>
      </a:defRPr>
    </a:lvl1pPr>
    <a:lvl2pPr marL="361950" indent="95250" algn="l" rtl="0" fontAlgn="base">
      <a:spcBef>
        <a:spcPct val="0"/>
      </a:spcBef>
      <a:spcAft>
        <a:spcPct val="0"/>
      </a:spcAft>
      <a:defRPr sz="1600" kern="1200">
        <a:solidFill>
          <a:schemeClr val="tx1"/>
        </a:solidFill>
        <a:latin typeface="Arial" charset="0"/>
        <a:ea typeface="ヒラギノ角ゴ Pro W3" charset="-128"/>
        <a:cs typeface="+mn-cs"/>
      </a:defRPr>
    </a:lvl2pPr>
    <a:lvl3pPr marL="725488" indent="188913" algn="l" rtl="0" fontAlgn="base">
      <a:spcBef>
        <a:spcPct val="0"/>
      </a:spcBef>
      <a:spcAft>
        <a:spcPct val="0"/>
      </a:spcAft>
      <a:defRPr sz="1600" kern="1200">
        <a:solidFill>
          <a:schemeClr val="tx1"/>
        </a:solidFill>
        <a:latin typeface="Arial" charset="0"/>
        <a:ea typeface="ヒラギノ角ゴ Pro W3" charset="-128"/>
        <a:cs typeface="+mn-cs"/>
      </a:defRPr>
    </a:lvl3pPr>
    <a:lvl4pPr marL="1087438" indent="284163" algn="l" rtl="0" fontAlgn="base">
      <a:spcBef>
        <a:spcPct val="0"/>
      </a:spcBef>
      <a:spcAft>
        <a:spcPct val="0"/>
      </a:spcAft>
      <a:defRPr sz="1600" kern="1200">
        <a:solidFill>
          <a:schemeClr val="tx1"/>
        </a:solidFill>
        <a:latin typeface="Arial" charset="0"/>
        <a:ea typeface="ヒラギノ角ゴ Pro W3" charset="-128"/>
        <a:cs typeface="+mn-cs"/>
      </a:defRPr>
    </a:lvl4pPr>
    <a:lvl5pPr marL="1450975" indent="377825" algn="l" rtl="0" fontAlgn="base">
      <a:spcBef>
        <a:spcPct val="0"/>
      </a:spcBef>
      <a:spcAft>
        <a:spcPct val="0"/>
      </a:spcAft>
      <a:defRPr sz="1600" kern="1200">
        <a:solidFill>
          <a:schemeClr val="tx1"/>
        </a:solidFill>
        <a:latin typeface="Arial" charset="0"/>
        <a:ea typeface="ヒラギノ角ゴ Pro W3" charset="-128"/>
        <a:cs typeface="+mn-cs"/>
      </a:defRPr>
    </a:lvl5pPr>
    <a:lvl6pPr marL="2286000" algn="l" defTabSz="914400" rtl="0" eaLnBrk="1" latinLnBrk="0" hangingPunct="1">
      <a:defRPr sz="1600" kern="1200">
        <a:solidFill>
          <a:schemeClr val="tx1"/>
        </a:solidFill>
        <a:latin typeface="Arial" charset="0"/>
        <a:ea typeface="ヒラギノ角ゴ Pro W3" charset="-128"/>
        <a:cs typeface="+mn-cs"/>
      </a:defRPr>
    </a:lvl6pPr>
    <a:lvl7pPr marL="2743200" algn="l" defTabSz="914400" rtl="0" eaLnBrk="1" latinLnBrk="0" hangingPunct="1">
      <a:defRPr sz="1600" kern="1200">
        <a:solidFill>
          <a:schemeClr val="tx1"/>
        </a:solidFill>
        <a:latin typeface="Arial" charset="0"/>
        <a:ea typeface="ヒラギノ角ゴ Pro W3" charset="-128"/>
        <a:cs typeface="+mn-cs"/>
      </a:defRPr>
    </a:lvl7pPr>
    <a:lvl8pPr marL="3200400" algn="l" defTabSz="914400" rtl="0" eaLnBrk="1" latinLnBrk="0" hangingPunct="1">
      <a:defRPr sz="1600" kern="1200">
        <a:solidFill>
          <a:schemeClr val="tx1"/>
        </a:solidFill>
        <a:latin typeface="Arial" charset="0"/>
        <a:ea typeface="ヒラギノ角ゴ Pro W3" charset="-128"/>
        <a:cs typeface="+mn-cs"/>
      </a:defRPr>
    </a:lvl8pPr>
    <a:lvl9pPr marL="3657600" algn="l" defTabSz="914400" rtl="0" eaLnBrk="1" latinLnBrk="0" hangingPunct="1">
      <a:defRPr sz="1600" kern="1200">
        <a:solidFill>
          <a:schemeClr val="tx1"/>
        </a:solidFill>
        <a:latin typeface="Arial" charset="0"/>
        <a:ea typeface="ヒラギノ角ゴ Pro W3" charset="-128"/>
        <a:cs typeface="+mn-cs"/>
      </a:defRPr>
    </a:lvl9pPr>
  </p:defaultTextStyle>
  <p:extLst>
    <p:ext uri="{EFAFB233-063F-42B5-8137-9DF3F51BA10A}">
      <p15:sldGuideLst xmlns:p15="http://schemas.microsoft.com/office/powerpoint/2012/main">
        <p15:guide id="1" orient="horz" pos="1800">
          <p15:clr>
            <a:srgbClr val="A4A3A4"/>
          </p15:clr>
        </p15:guide>
        <p15:guide id="2" pos="672">
          <p15:clr>
            <a:srgbClr val="A4A3A4"/>
          </p15:clr>
        </p15:guide>
        <p15:guide id="3" pos="5472">
          <p15:clr>
            <a:srgbClr val="A4A3A4"/>
          </p15:clr>
        </p15:guide>
        <p15:guide id="4" pos="1008">
          <p15:clr>
            <a:srgbClr val="A4A3A4"/>
          </p15:clr>
        </p15:guide>
        <p15:guide id="5" pos="115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81152" autoAdjust="0"/>
  </p:normalViewPr>
  <p:slideViewPr>
    <p:cSldViewPr snapToGrid="0">
      <p:cViewPr varScale="1">
        <p:scale>
          <a:sx n="67" d="100"/>
          <a:sy n="67" d="100"/>
        </p:scale>
        <p:origin x="1268" y="40"/>
      </p:cViewPr>
      <p:guideLst>
        <p:guide orient="horz" pos="1800"/>
        <p:guide pos="672"/>
        <p:guide pos="5472"/>
        <p:guide pos="1008"/>
        <p:guide pos="115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sabeth Josefine Lackner" userId="S::elisabl@uio.no::77b73e81-af89-4f42-a47b-48a4664673b3" providerId="AD" clId="Web-{201B8EA8-D7E0-48DD-8C31-E5D98FF1DA3F}"/>
    <pc:docChg chg="modSld">
      <pc:chgData name="Elisabeth Josefine Lackner" userId="S::elisabl@uio.no::77b73e81-af89-4f42-a47b-48a4664673b3" providerId="AD" clId="Web-{201B8EA8-D7E0-48DD-8C31-E5D98FF1DA3F}" dt="2019-01-25T18:25:13.056" v="11" actId="20577"/>
      <pc:docMkLst>
        <pc:docMk/>
      </pc:docMkLst>
      <pc:sldChg chg="addSp delSp modSp">
        <pc:chgData name="Elisabeth Josefine Lackner" userId="S::elisabl@uio.no::77b73e81-af89-4f42-a47b-48a4664673b3" providerId="AD" clId="Web-{201B8EA8-D7E0-48DD-8C31-E5D98FF1DA3F}" dt="2019-01-25T18:24:10.589" v="7"/>
        <pc:sldMkLst>
          <pc:docMk/>
          <pc:sldMk cId="178180614" sldId="280"/>
        </pc:sldMkLst>
        <pc:spChg chg="del">
          <ac:chgData name="Elisabeth Josefine Lackner" userId="S::elisabl@uio.no::77b73e81-af89-4f42-a47b-48a4664673b3" providerId="AD" clId="Web-{201B8EA8-D7E0-48DD-8C31-E5D98FF1DA3F}" dt="2019-01-25T18:24:10.589" v="7"/>
          <ac:spMkLst>
            <pc:docMk/>
            <pc:sldMk cId="178180614" sldId="280"/>
            <ac:spMk id="7" creationId="{00000000-0000-0000-0000-000000000000}"/>
          </ac:spMkLst>
        </pc:spChg>
        <pc:picChg chg="add mod">
          <ac:chgData name="Elisabeth Josefine Lackner" userId="S::elisabl@uio.no::77b73e81-af89-4f42-a47b-48a4664673b3" providerId="AD" clId="Web-{201B8EA8-D7E0-48DD-8C31-E5D98FF1DA3F}" dt="2019-01-25T18:23:54.650" v="6" actId="1076"/>
          <ac:picMkLst>
            <pc:docMk/>
            <pc:sldMk cId="178180614" sldId="280"/>
            <ac:picMk id="4" creationId="{1C9D5273-D7F8-4769-B946-77DA5F0D8747}"/>
          </ac:picMkLst>
        </pc:picChg>
        <pc:picChg chg="del">
          <ac:chgData name="Elisabeth Josefine Lackner" userId="S::elisabl@uio.no::77b73e81-af89-4f42-a47b-48a4664673b3" providerId="AD" clId="Web-{201B8EA8-D7E0-48DD-8C31-E5D98FF1DA3F}" dt="2019-01-25T18:23:51.322" v="4"/>
          <ac:picMkLst>
            <pc:docMk/>
            <pc:sldMk cId="178180614" sldId="280"/>
            <ac:picMk id="1040" creationId="{00000000-0000-0000-0000-000000000000}"/>
          </ac:picMkLst>
        </pc:picChg>
      </pc:sldChg>
      <pc:sldChg chg="addSp modSp">
        <pc:chgData name="Elisabeth Josefine Lackner" userId="S::elisabl@uio.no::77b73e81-af89-4f42-a47b-48a4664673b3" providerId="AD" clId="Web-{201B8EA8-D7E0-48DD-8C31-E5D98FF1DA3F}" dt="2019-01-25T18:23:36.947" v="2" actId="1076"/>
        <pc:sldMkLst>
          <pc:docMk/>
          <pc:sldMk cId="1063033331" sldId="282"/>
        </pc:sldMkLst>
        <pc:picChg chg="add mod">
          <ac:chgData name="Elisabeth Josefine Lackner" userId="S::elisabl@uio.no::77b73e81-af89-4f42-a47b-48a4664673b3" providerId="AD" clId="Web-{201B8EA8-D7E0-48DD-8C31-E5D98FF1DA3F}" dt="2019-01-25T18:23:36.947" v="2" actId="1076"/>
          <ac:picMkLst>
            <pc:docMk/>
            <pc:sldMk cId="1063033331" sldId="282"/>
            <ac:picMk id="4" creationId="{212DAA78-1844-49E6-A240-20BD07BF715F}"/>
          </ac:picMkLst>
        </pc:picChg>
      </pc:sldChg>
      <pc:sldChg chg="delSp modSp">
        <pc:chgData name="Elisabeth Josefine Lackner" userId="S::elisabl@uio.no::77b73e81-af89-4f42-a47b-48a4664673b3" providerId="AD" clId="Web-{201B8EA8-D7E0-48DD-8C31-E5D98FF1DA3F}" dt="2019-01-25T18:25:13.056" v="11" actId="20577"/>
        <pc:sldMkLst>
          <pc:docMk/>
          <pc:sldMk cId="898402088" sldId="284"/>
        </pc:sldMkLst>
        <pc:spChg chg="mod">
          <ac:chgData name="Elisabeth Josefine Lackner" userId="S::elisabl@uio.no::77b73e81-af89-4f42-a47b-48a4664673b3" providerId="AD" clId="Web-{201B8EA8-D7E0-48DD-8C31-E5D98FF1DA3F}" dt="2019-01-25T18:25:13.056" v="11" actId="20577"/>
          <ac:spMkLst>
            <pc:docMk/>
            <pc:sldMk cId="898402088" sldId="284"/>
            <ac:spMk id="3" creationId="{00000000-0000-0000-0000-000000000000}"/>
          </ac:spMkLst>
        </pc:spChg>
        <pc:picChg chg="del">
          <ac:chgData name="Elisabeth Josefine Lackner" userId="S::elisabl@uio.no::77b73e81-af89-4f42-a47b-48a4664673b3" providerId="AD" clId="Web-{201B8EA8-D7E0-48DD-8C31-E5D98FF1DA3F}" dt="2019-01-25T18:23:25.337" v="0"/>
          <ac:picMkLst>
            <pc:docMk/>
            <pc:sldMk cId="898402088" sldId="284"/>
            <ac:picMk id="4" creationId="{00000000-0000-0000-0000-000000000000}"/>
          </ac:picMkLst>
        </pc:picChg>
        <pc:picChg chg="del">
          <ac:chgData name="Elisabeth Josefine Lackner" userId="S::elisabl@uio.no::77b73e81-af89-4f42-a47b-48a4664673b3" providerId="AD" clId="Web-{201B8EA8-D7E0-48DD-8C31-E5D98FF1DA3F}" dt="2019-01-25T18:23:42.697" v="3"/>
          <ac:picMkLst>
            <pc:docMk/>
            <pc:sldMk cId="898402088" sldId="284"/>
            <ac:picMk id="10" creationId="{00000000-0000-0000-0000-000000000000}"/>
          </ac:picMkLst>
        </pc:picChg>
      </pc:sldChg>
    </pc:docChg>
  </pc:docChgLst>
  <pc:docChgLst>
    <pc:chgData name="Ingunn Wiig" userId="S::ingunwii@uio.no::a10f0c23-f8df-4e8f-85c1-31fc7f593f3e" providerId="AD" clId="Web-{B82747EA-ACC1-467A-B382-2EA7AEB74D3C}"/>
    <pc:docChg chg="modSld">
      <pc:chgData name="Ingunn Wiig" userId="S::ingunwii@uio.no::a10f0c23-f8df-4e8f-85c1-31fc7f593f3e" providerId="AD" clId="Web-{B82747EA-ACC1-467A-B382-2EA7AEB74D3C}" dt="2019-03-07T15:06:13.574" v="20" actId="1076"/>
      <pc:docMkLst>
        <pc:docMk/>
      </pc:docMkLst>
      <pc:sldChg chg="delSp modSp">
        <pc:chgData name="Ingunn Wiig" userId="S::ingunwii@uio.no::a10f0c23-f8df-4e8f-85c1-31fc7f593f3e" providerId="AD" clId="Web-{B82747EA-ACC1-467A-B382-2EA7AEB74D3C}" dt="2019-03-07T15:06:13.574" v="20" actId="1076"/>
        <pc:sldMkLst>
          <pc:docMk/>
          <pc:sldMk cId="1063033331" sldId="282"/>
        </pc:sldMkLst>
        <pc:spChg chg="mod">
          <ac:chgData name="Ingunn Wiig" userId="S::ingunwii@uio.no::a10f0c23-f8df-4e8f-85c1-31fc7f593f3e" providerId="AD" clId="Web-{B82747EA-ACC1-467A-B382-2EA7AEB74D3C}" dt="2019-03-07T15:04:50.790" v="4" actId="20577"/>
          <ac:spMkLst>
            <pc:docMk/>
            <pc:sldMk cId="1063033331" sldId="282"/>
            <ac:spMk id="3" creationId="{00000000-0000-0000-0000-000000000000}"/>
          </ac:spMkLst>
        </pc:spChg>
        <pc:spChg chg="mod">
          <ac:chgData name="Ingunn Wiig" userId="S::ingunwii@uio.no::a10f0c23-f8df-4e8f-85c1-31fc7f593f3e" providerId="AD" clId="Web-{B82747EA-ACC1-467A-B382-2EA7AEB74D3C}" dt="2019-03-07T15:05:01.666" v="6" actId="1076"/>
          <ac:spMkLst>
            <pc:docMk/>
            <pc:sldMk cId="1063033331" sldId="282"/>
            <ac:spMk id="6" creationId="{00000000-0000-0000-0000-000000000000}"/>
          </ac:spMkLst>
        </pc:spChg>
        <pc:picChg chg="mod">
          <ac:chgData name="Ingunn Wiig" userId="S::ingunwii@uio.no::a10f0c23-f8df-4e8f-85c1-31fc7f593f3e" providerId="AD" clId="Web-{B82747EA-ACC1-467A-B382-2EA7AEB74D3C}" dt="2019-03-07T15:05:45.089" v="14" actId="1076"/>
          <ac:picMkLst>
            <pc:docMk/>
            <pc:sldMk cId="1063033331" sldId="282"/>
            <ac:picMk id="19" creationId="{00000000-0000-0000-0000-000000000000}"/>
          </ac:picMkLst>
        </pc:picChg>
        <pc:picChg chg="mod">
          <ac:chgData name="Ingunn Wiig" userId="S::ingunwii@uio.no::a10f0c23-f8df-4e8f-85c1-31fc7f593f3e" providerId="AD" clId="Web-{B82747EA-ACC1-467A-B382-2EA7AEB74D3C}" dt="2019-03-07T15:05:59.714" v="16" actId="1076"/>
          <ac:picMkLst>
            <pc:docMk/>
            <pc:sldMk cId="1063033331" sldId="282"/>
            <ac:picMk id="21" creationId="{00000000-0000-0000-0000-000000000000}"/>
          </ac:picMkLst>
        </pc:picChg>
        <pc:picChg chg="mod">
          <ac:chgData name="Ingunn Wiig" userId="S::ingunwii@uio.no::a10f0c23-f8df-4e8f-85c1-31fc7f593f3e" providerId="AD" clId="Web-{B82747EA-ACC1-467A-B382-2EA7AEB74D3C}" dt="2019-03-07T15:06:09.246" v="19" actId="1076"/>
          <ac:picMkLst>
            <pc:docMk/>
            <pc:sldMk cId="1063033331" sldId="282"/>
            <ac:picMk id="22" creationId="{00000000-0000-0000-0000-000000000000}"/>
          </ac:picMkLst>
        </pc:picChg>
        <pc:picChg chg="del">
          <ac:chgData name="Ingunn Wiig" userId="S::ingunwii@uio.no::a10f0c23-f8df-4e8f-85c1-31fc7f593f3e" providerId="AD" clId="Web-{B82747EA-ACC1-467A-B382-2EA7AEB74D3C}" dt="2019-03-07T15:04:31.290" v="0"/>
          <ac:picMkLst>
            <pc:docMk/>
            <pc:sldMk cId="1063033331" sldId="282"/>
            <ac:picMk id="23" creationId="{00000000-0000-0000-0000-000000000000}"/>
          </ac:picMkLst>
        </pc:picChg>
        <pc:picChg chg="del">
          <ac:chgData name="Ingunn Wiig" userId="S::ingunwii@uio.no::a10f0c23-f8df-4e8f-85c1-31fc7f593f3e" providerId="AD" clId="Web-{B82747EA-ACC1-467A-B382-2EA7AEB74D3C}" dt="2019-03-07T15:05:47.717" v="15"/>
          <ac:picMkLst>
            <pc:docMk/>
            <pc:sldMk cId="1063033331" sldId="282"/>
            <ac:picMk id="2051" creationId="{00000000-0000-0000-0000-000000000000}"/>
          </ac:picMkLst>
        </pc:picChg>
        <pc:picChg chg="del">
          <ac:chgData name="Ingunn Wiig" userId="S::ingunwii@uio.no::a10f0c23-f8df-4e8f-85c1-31fc7f593f3e" providerId="AD" clId="Web-{B82747EA-ACC1-467A-B382-2EA7AEB74D3C}" dt="2019-03-07T15:05:38.401" v="13"/>
          <ac:picMkLst>
            <pc:docMk/>
            <pc:sldMk cId="1063033331" sldId="282"/>
            <ac:picMk id="2053" creationId="{00000000-0000-0000-0000-000000000000}"/>
          </ac:picMkLst>
        </pc:picChg>
        <pc:picChg chg="del">
          <ac:chgData name="Ingunn Wiig" userId="S::ingunwii@uio.no::a10f0c23-f8df-4e8f-85c1-31fc7f593f3e" providerId="AD" clId="Web-{B82747EA-ACC1-467A-B382-2EA7AEB74D3C}" dt="2019-03-07T15:06:06.183" v="18"/>
          <ac:picMkLst>
            <pc:docMk/>
            <pc:sldMk cId="1063033331" sldId="282"/>
            <ac:picMk id="2054" creationId="{00000000-0000-0000-0000-000000000000}"/>
          </ac:picMkLst>
        </pc:picChg>
        <pc:picChg chg="mod">
          <ac:chgData name="Ingunn Wiig" userId="S::ingunwii@uio.no::a10f0c23-f8df-4e8f-85c1-31fc7f593f3e" providerId="AD" clId="Web-{B82747EA-ACC1-467A-B382-2EA7AEB74D3C}" dt="2019-03-07T15:06:13.574" v="20" actId="1076"/>
          <ac:picMkLst>
            <pc:docMk/>
            <pc:sldMk cId="1063033331" sldId="282"/>
            <ac:picMk id="2055" creationId="{00000000-0000-0000-0000-000000000000}"/>
          </ac:picMkLst>
        </pc:picChg>
        <pc:picChg chg="mod">
          <ac:chgData name="Ingunn Wiig" userId="S::ingunwii@uio.no::a10f0c23-f8df-4e8f-85c1-31fc7f593f3e" providerId="AD" clId="Web-{B82747EA-ACC1-467A-B382-2EA7AEB74D3C}" dt="2019-03-07T15:04:55.806" v="5" actId="1076"/>
          <ac:picMkLst>
            <pc:docMk/>
            <pc:sldMk cId="1063033331" sldId="282"/>
            <ac:picMk id="2056" creationId="{00000000-0000-0000-0000-000000000000}"/>
          </ac:picMkLst>
        </pc:picChg>
        <pc:picChg chg="del">
          <ac:chgData name="Ingunn Wiig" userId="S::ingunwii@uio.no::a10f0c23-f8df-4e8f-85c1-31fc7f593f3e" providerId="AD" clId="Web-{B82747EA-ACC1-467A-B382-2EA7AEB74D3C}" dt="2019-03-07T15:04:34.071" v="1"/>
          <ac:picMkLst>
            <pc:docMk/>
            <pc:sldMk cId="1063033331" sldId="282"/>
            <ac:picMk id="2058" creationId="{00000000-0000-0000-0000-000000000000}"/>
          </ac:picMkLst>
        </pc:picChg>
        <pc:picChg chg="mod">
          <ac:chgData name="Ingunn Wiig" userId="S::ingunwii@uio.no::a10f0c23-f8df-4e8f-85c1-31fc7f593f3e" providerId="AD" clId="Web-{B82747EA-ACC1-467A-B382-2EA7AEB74D3C}" dt="2019-03-07T15:05:10.228" v="8" actId="1076"/>
          <ac:picMkLst>
            <pc:docMk/>
            <pc:sldMk cId="1063033331" sldId="282"/>
            <ac:picMk id="2061" creationId="{00000000-0000-0000-0000-000000000000}"/>
          </ac:picMkLst>
        </pc:picChg>
      </pc:sldChg>
    </pc:docChg>
  </pc:docChgLst>
  <pc:docChgLst>
    <pc:chgData name="Berit Kolberg Rossiné" userId="S::beritkro@uio.no::eb9821cf-fac1-43d4-b9eb-85da8040b0af" providerId="AD" clId="Web-{99AA1CCC-7ACD-440E-A9FE-B51B8821521F}"/>
    <pc:docChg chg="modSld">
      <pc:chgData name="Berit Kolberg Rossiné" userId="S::beritkro@uio.no::eb9821cf-fac1-43d4-b9eb-85da8040b0af" providerId="AD" clId="Web-{99AA1CCC-7ACD-440E-A9FE-B51B8821521F}" dt="2019-03-19T06:43:13.060" v="26" actId="20577"/>
      <pc:docMkLst>
        <pc:docMk/>
      </pc:docMkLst>
      <pc:sldChg chg="modSp">
        <pc:chgData name="Berit Kolberg Rossiné" userId="S::beritkro@uio.no::eb9821cf-fac1-43d4-b9eb-85da8040b0af" providerId="AD" clId="Web-{99AA1CCC-7ACD-440E-A9FE-B51B8821521F}" dt="2019-03-19T06:34:40.093" v="1" actId="1076"/>
        <pc:sldMkLst>
          <pc:docMk/>
          <pc:sldMk cId="178180614" sldId="280"/>
        </pc:sldMkLst>
        <pc:picChg chg="mod">
          <ac:chgData name="Berit Kolberg Rossiné" userId="S::beritkro@uio.no::eb9821cf-fac1-43d4-b9eb-85da8040b0af" providerId="AD" clId="Web-{99AA1CCC-7ACD-440E-A9FE-B51B8821521F}" dt="2019-03-19T06:34:40.093" v="1" actId="1076"/>
          <ac:picMkLst>
            <pc:docMk/>
            <pc:sldMk cId="178180614" sldId="280"/>
            <ac:picMk id="1031" creationId="{00000000-0000-0000-0000-000000000000}"/>
          </ac:picMkLst>
        </pc:picChg>
      </pc:sldChg>
      <pc:sldChg chg="modSp">
        <pc:chgData name="Berit Kolberg Rossiné" userId="S::beritkro@uio.no::eb9821cf-fac1-43d4-b9eb-85da8040b0af" providerId="AD" clId="Web-{99AA1CCC-7ACD-440E-A9FE-B51B8821521F}" dt="2019-03-19T06:40:24.638" v="3" actId="20577"/>
        <pc:sldMkLst>
          <pc:docMk/>
          <pc:sldMk cId="2387211626" sldId="283"/>
        </pc:sldMkLst>
        <pc:spChg chg="mod">
          <ac:chgData name="Berit Kolberg Rossiné" userId="S::beritkro@uio.no::eb9821cf-fac1-43d4-b9eb-85da8040b0af" providerId="AD" clId="Web-{99AA1CCC-7ACD-440E-A9FE-B51B8821521F}" dt="2019-03-19T06:40:24.638" v="3" actId="20577"/>
          <ac:spMkLst>
            <pc:docMk/>
            <pc:sldMk cId="2387211626" sldId="283"/>
            <ac:spMk id="3" creationId="{00000000-0000-0000-0000-000000000000}"/>
          </ac:spMkLst>
        </pc:spChg>
      </pc:sldChg>
      <pc:sldChg chg="addSp delSp modSp">
        <pc:chgData name="Berit Kolberg Rossiné" userId="S::beritkro@uio.no::eb9821cf-fac1-43d4-b9eb-85da8040b0af" providerId="AD" clId="Web-{99AA1CCC-7ACD-440E-A9FE-B51B8821521F}" dt="2019-03-19T06:43:13.060" v="26" actId="20577"/>
        <pc:sldMkLst>
          <pc:docMk/>
          <pc:sldMk cId="898402088" sldId="284"/>
        </pc:sldMkLst>
        <pc:spChg chg="mod">
          <ac:chgData name="Berit Kolberg Rossiné" userId="S::beritkro@uio.no::eb9821cf-fac1-43d4-b9eb-85da8040b0af" providerId="AD" clId="Web-{99AA1CCC-7ACD-440E-A9FE-B51B8821521F}" dt="2019-03-19T06:43:13.060" v="26" actId="20577"/>
          <ac:spMkLst>
            <pc:docMk/>
            <pc:sldMk cId="898402088" sldId="284"/>
            <ac:spMk id="3" creationId="{00000000-0000-0000-0000-000000000000}"/>
          </ac:spMkLst>
        </pc:spChg>
        <pc:picChg chg="add del mod">
          <ac:chgData name="Berit Kolberg Rossiné" userId="S::beritkro@uio.no::eb9821cf-fac1-43d4-b9eb-85da8040b0af" providerId="AD" clId="Web-{99AA1CCC-7ACD-440E-A9FE-B51B8821521F}" dt="2019-03-19T06:42:15.325" v="18"/>
          <ac:picMkLst>
            <pc:docMk/>
            <pc:sldMk cId="898402088" sldId="284"/>
            <ac:picMk id="4" creationId="{83B1DAD7-91A0-4682-99FC-0A0FCF52F826}"/>
          </ac:picMkLst>
        </pc:picChg>
        <pc:picChg chg="add mod">
          <ac:chgData name="Berit Kolberg Rossiné" userId="S::beritkro@uio.no::eb9821cf-fac1-43d4-b9eb-85da8040b0af" providerId="AD" clId="Web-{99AA1CCC-7ACD-440E-A9FE-B51B8821521F}" dt="2019-03-19T06:42:36.294" v="19"/>
          <ac:picMkLst>
            <pc:docMk/>
            <pc:sldMk cId="898402088" sldId="284"/>
            <ac:picMk id="7" creationId="{950DE363-D4F9-4C30-8DF1-2660E3315897}"/>
          </ac:picMkLst>
        </pc:picChg>
        <pc:picChg chg="add mod">
          <ac:chgData name="Berit Kolberg Rossiné" userId="S::beritkro@uio.no::eb9821cf-fac1-43d4-b9eb-85da8040b0af" providerId="AD" clId="Web-{99AA1CCC-7ACD-440E-A9FE-B51B8821521F}" dt="2019-03-19T06:43:05.481" v="22" actId="14100"/>
          <ac:picMkLst>
            <pc:docMk/>
            <pc:sldMk cId="898402088" sldId="284"/>
            <ac:picMk id="9" creationId="{9D1FC350-A2D1-4BCC-A682-B1DCEBBEAB26}"/>
          </ac:picMkLst>
        </pc:picChg>
      </pc:sldChg>
    </pc:docChg>
  </pc:docChgLst>
  <pc:docChgLst>
    <pc:chgData name="Berit Kolberg Rossiné" userId="S::beritkro@uio.no::eb9821cf-fac1-43d4-b9eb-85da8040b0af" providerId="AD" clId="Web-{84CC5478-1ECE-4155-A35E-55E53C9883FA}"/>
    <pc:docChg chg="addSld modSld">
      <pc:chgData name="Berit Kolberg Rossiné" userId="S::beritkro@uio.no::eb9821cf-fac1-43d4-b9eb-85da8040b0af" providerId="AD" clId="Web-{84CC5478-1ECE-4155-A35E-55E53C9883FA}" dt="2019-03-19T07:27:32.164" v="279"/>
      <pc:docMkLst>
        <pc:docMk/>
      </pc:docMkLst>
      <pc:sldChg chg="addSp modSp">
        <pc:chgData name="Berit Kolberg Rossiné" userId="S::beritkro@uio.no::eb9821cf-fac1-43d4-b9eb-85da8040b0af" providerId="AD" clId="Web-{84CC5478-1ECE-4155-A35E-55E53C9883FA}" dt="2019-03-19T07:08:09.330" v="5"/>
        <pc:sldMkLst>
          <pc:docMk/>
          <pc:sldMk cId="401517161" sldId="288"/>
        </pc:sldMkLst>
        <pc:spChg chg="add mod">
          <ac:chgData name="Berit Kolberg Rossiné" userId="S::beritkro@uio.no::eb9821cf-fac1-43d4-b9eb-85da8040b0af" providerId="AD" clId="Web-{84CC5478-1ECE-4155-A35E-55E53C9883FA}" dt="2019-03-19T07:08:09.330" v="5"/>
          <ac:spMkLst>
            <pc:docMk/>
            <pc:sldMk cId="401517161" sldId="288"/>
            <ac:spMk id="42" creationId="{DC3D2FF9-034C-4718-9651-BBFE5DA35AF6}"/>
          </ac:spMkLst>
        </pc:spChg>
      </pc:sldChg>
      <pc:sldChg chg="addSp delSp modSp new">
        <pc:chgData name="Berit Kolberg Rossiné" userId="S::beritkro@uio.no::eb9821cf-fac1-43d4-b9eb-85da8040b0af" providerId="AD" clId="Web-{84CC5478-1ECE-4155-A35E-55E53C9883FA}" dt="2019-03-19T07:27:32.164" v="279"/>
        <pc:sldMkLst>
          <pc:docMk/>
          <pc:sldMk cId="2799678589" sldId="299"/>
        </pc:sldMkLst>
        <pc:spChg chg="del">
          <ac:chgData name="Berit Kolberg Rossiné" userId="S::beritkro@uio.no::eb9821cf-fac1-43d4-b9eb-85da8040b0af" providerId="AD" clId="Web-{84CC5478-1ECE-4155-A35E-55E53C9883FA}" dt="2019-03-19T07:24:25.223" v="208"/>
          <ac:spMkLst>
            <pc:docMk/>
            <pc:sldMk cId="2799678589" sldId="299"/>
            <ac:spMk id="2" creationId="{BD49B58C-04CD-41CD-A30D-BDE93BA87AC3}"/>
          </ac:spMkLst>
        </pc:spChg>
        <pc:spChg chg="del">
          <ac:chgData name="Berit Kolberg Rossiné" userId="S::beritkro@uio.no::eb9821cf-fac1-43d4-b9eb-85da8040b0af" providerId="AD" clId="Web-{84CC5478-1ECE-4155-A35E-55E53C9883FA}" dt="2019-03-19T07:09:01.784" v="7"/>
          <ac:spMkLst>
            <pc:docMk/>
            <pc:sldMk cId="2799678589" sldId="299"/>
            <ac:spMk id="3" creationId="{618A2C21-B307-4ECD-8EEA-8B34229F8447}"/>
          </ac:spMkLst>
        </pc:spChg>
        <pc:graphicFrameChg chg="add mod ord modGraphic">
          <ac:chgData name="Berit Kolberg Rossiné" userId="S::beritkro@uio.no::eb9821cf-fac1-43d4-b9eb-85da8040b0af" providerId="AD" clId="Web-{84CC5478-1ECE-4155-A35E-55E53C9883FA}" dt="2019-03-19T07:27:32.164" v="279"/>
          <ac:graphicFrameMkLst>
            <pc:docMk/>
            <pc:sldMk cId="2799678589" sldId="299"/>
            <ac:graphicFrameMk id="6" creationId="{9772EE29-5E92-44C7-ABF7-42AC6015580E}"/>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wrap="square" lIns="91440" tIns="45720" rIns="91440" bIns="45720" numCol="1" anchor="t" anchorCtr="0" compatLnSpc="1">
            <a:prstTxWarp prst="textNoShape">
              <a:avLst/>
            </a:prstTxWarp>
          </a:bodyPr>
          <a:lstStyle>
            <a:lvl1pPr eaLnBrk="0" hangingPunct="0">
              <a:defRPr sz="1200" smtClean="0"/>
            </a:lvl1pPr>
          </a:lstStyle>
          <a:p>
            <a:pPr>
              <a:defRPr/>
            </a:pPr>
            <a:endParaRPr lang="nb-NO" altLang="nb-NO"/>
          </a:p>
        </p:txBody>
      </p:sp>
      <p:sp>
        <p:nvSpPr>
          <p:cNvPr id="3" name="Date Placeholder 2"/>
          <p:cNvSpPr>
            <a:spLocks noGrp="1"/>
          </p:cNvSpPr>
          <p:nvPr>
            <p:ph type="dt" sz="quarter" idx="1"/>
          </p:nvPr>
        </p:nvSpPr>
        <p:spPr>
          <a:xfrm>
            <a:off x="3848645" y="0"/>
            <a:ext cx="2944283" cy="496570"/>
          </a:xfrm>
          <a:prstGeom prst="rect">
            <a:avLst/>
          </a:prstGeom>
        </p:spPr>
        <p:txBody>
          <a:bodyPr vert="horz" wrap="square" lIns="91440" tIns="45720" rIns="91440" bIns="45720" numCol="1" anchor="t" anchorCtr="0" compatLnSpc="1">
            <a:prstTxWarp prst="textNoShape">
              <a:avLst/>
            </a:prstTxWarp>
          </a:bodyPr>
          <a:lstStyle>
            <a:lvl1pPr algn="r" eaLnBrk="0" hangingPunct="0">
              <a:defRPr sz="1200" smtClean="0"/>
            </a:lvl1pPr>
          </a:lstStyle>
          <a:p>
            <a:pPr>
              <a:defRPr/>
            </a:pPr>
            <a:fld id="{F946A87F-6EDF-4C93-99F3-9CCF275A47EB}" type="datetime1">
              <a:rPr lang="nb-NO" altLang="nb-NO"/>
              <a:pPr>
                <a:defRPr/>
              </a:pPr>
              <a:t>02.11.2020</a:t>
            </a:fld>
            <a:endParaRPr lang="nb-NO" altLang="nb-NO"/>
          </a:p>
        </p:txBody>
      </p:sp>
      <p:sp>
        <p:nvSpPr>
          <p:cNvPr id="4" name="Footer Placeholder 3"/>
          <p:cNvSpPr>
            <a:spLocks noGrp="1"/>
          </p:cNvSpPr>
          <p:nvPr>
            <p:ph type="ftr" sz="quarter" idx="2"/>
          </p:nvPr>
        </p:nvSpPr>
        <p:spPr>
          <a:xfrm>
            <a:off x="0" y="9433106"/>
            <a:ext cx="2944283" cy="496570"/>
          </a:xfrm>
          <a:prstGeom prst="rect">
            <a:avLst/>
          </a:prstGeom>
        </p:spPr>
        <p:txBody>
          <a:bodyPr vert="horz" wrap="square" lIns="91440" tIns="45720" rIns="91440" bIns="45720" numCol="1" anchor="b" anchorCtr="0" compatLnSpc="1">
            <a:prstTxWarp prst="textNoShape">
              <a:avLst/>
            </a:prstTxWarp>
          </a:bodyPr>
          <a:lstStyle>
            <a:lvl1pPr eaLnBrk="0" hangingPunct="0">
              <a:defRPr sz="1200" smtClean="0"/>
            </a:lvl1pPr>
          </a:lstStyle>
          <a:p>
            <a:pPr>
              <a:defRPr/>
            </a:pPr>
            <a:endParaRPr lang="nb-NO" altLang="nb-NO"/>
          </a:p>
        </p:txBody>
      </p:sp>
      <p:sp>
        <p:nvSpPr>
          <p:cNvPr id="5" name="Slide Number Placeholder 4"/>
          <p:cNvSpPr>
            <a:spLocks noGrp="1"/>
          </p:cNvSpPr>
          <p:nvPr>
            <p:ph type="sldNum" sz="quarter" idx="3"/>
          </p:nvPr>
        </p:nvSpPr>
        <p:spPr>
          <a:xfrm>
            <a:off x="3848645" y="9433106"/>
            <a:ext cx="2944283" cy="496570"/>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smtClean="0"/>
            </a:lvl1pPr>
          </a:lstStyle>
          <a:p>
            <a:pPr>
              <a:defRPr/>
            </a:pPr>
            <a:fld id="{15D30DA6-CAEB-4ECE-9D53-BA50A9C59406}" type="slidenum">
              <a:rPr lang="nb-NO" altLang="nb-NO"/>
              <a:pPr>
                <a:defRPr/>
              </a:pPr>
              <a:t>‹#›</a:t>
            </a:fld>
            <a:endParaRPr lang="nb-NO" altLang="nb-NO"/>
          </a:p>
        </p:txBody>
      </p:sp>
    </p:spTree>
    <p:extLst>
      <p:ext uri="{BB962C8B-B14F-4D97-AF65-F5344CB8AC3E}">
        <p14:creationId xmlns:p14="http://schemas.microsoft.com/office/powerpoint/2010/main" val="21689833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4283" cy="4965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smtClean="0"/>
            </a:lvl1pPr>
          </a:lstStyle>
          <a:p>
            <a:pPr>
              <a:defRPr/>
            </a:pPr>
            <a:endParaRPr lang="nb-NO" altLang="nb-NO"/>
          </a:p>
        </p:txBody>
      </p:sp>
      <p:sp>
        <p:nvSpPr>
          <p:cNvPr id="5123" name="Rectangle 3"/>
          <p:cNvSpPr>
            <a:spLocks noGrp="1" noChangeArrowheads="1"/>
          </p:cNvSpPr>
          <p:nvPr>
            <p:ph type="dt" idx="1"/>
          </p:nvPr>
        </p:nvSpPr>
        <p:spPr bwMode="auto">
          <a:xfrm>
            <a:off x="3850217" y="0"/>
            <a:ext cx="2944283" cy="4965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smtClean="0"/>
            </a:lvl1pPr>
          </a:lstStyle>
          <a:p>
            <a:pPr>
              <a:defRPr/>
            </a:pPr>
            <a:endParaRPr lang="nb-NO" altLang="nb-NO"/>
          </a:p>
        </p:txBody>
      </p:sp>
      <p:sp>
        <p:nvSpPr>
          <p:cNvPr id="5124" name="Rectangle 4"/>
          <p:cNvSpPr>
            <a:spLocks noGrp="1" noRot="1" noChangeAspect="1" noChangeArrowheads="1" noTextEdit="1"/>
          </p:cNvSpPr>
          <p:nvPr>
            <p:ph type="sldImg" idx="2"/>
          </p:nvPr>
        </p:nvSpPr>
        <p:spPr bwMode="auto">
          <a:xfrm>
            <a:off x="419100" y="744538"/>
            <a:ext cx="5956300"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05934" y="4717415"/>
            <a:ext cx="4982633" cy="44691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9434830"/>
            <a:ext cx="2944283" cy="49657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smtClean="0"/>
            </a:lvl1pPr>
          </a:lstStyle>
          <a:p>
            <a:pPr>
              <a:defRPr/>
            </a:pPr>
            <a:endParaRPr lang="nb-NO" altLang="nb-NO"/>
          </a:p>
        </p:txBody>
      </p:sp>
      <p:sp>
        <p:nvSpPr>
          <p:cNvPr id="5127" name="Rectangle 7"/>
          <p:cNvSpPr>
            <a:spLocks noGrp="1" noChangeArrowheads="1"/>
          </p:cNvSpPr>
          <p:nvPr>
            <p:ph type="sldNum" sz="quarter" idx="5"/>
          </p:nvPr>
        </p:nvSpPr>
        <p:spPr bwMode="auto">
          <a:xfrm>
            <a:off x="3850217" y="9434830"/>
            <a:ext cx="2944283" cy="49657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smtClean="0"/>
            </a:lvl1pPr>
          </a:lstStyle>
          <a:p>
            <a:pPr>
              <a:defRPr/>
            </a:pPr>
            <a:fld id="{BCECBE99-1F90-4707-8304-3AE6BC9A0993}" type="slidenum">
              <a:rPr lang="en-US" altLang="nb-NO"/>
              <a:pPr>
                <a:defRPr/>
              </a:pPr>
              <a:t>‹#›</a:t>
            </a:fld>
            <a:endParaRPr lang="en-US" altLang="nb-NO"/>
          </a:p>
        </p:txBody>
      </p:sp>
    </p:spTree>
    <p:extLst>
      <p:ext uri="{BB962C8B-B14F-4D97-AF65-F5344CB8AC3E}">
        <p14:creationId xmlns:p14="http://schemas.microsoft.com/office/powerpoint/2010/main" val="421530378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000" kern="1200">
        <a:solidFill>
          <a:schemeClr val="tx1"/>
        </a:solidFill>
        <a:latin typeface="Arial" charset="0"/>
        <a:ea typeface="ヒラギノ角ゴ Pro W3" charset="-128"/>
        <a:cs typeface="ヒラギノ角ゴ Pro W3" charset="-128"/>
      </a:defRPr>
    </a:lvl1pPr>
    <a:lvl2pPr marL="361950" algn="l" rtl="0" eaLnBrk="0" fontAlgn="base" hangingPunct="0">
      <a:spcBef>
        <a:spcPct val="30000"/>
      </a:spcBef>
      <a:spcAft>
        <a:spcPct val="0"/>
      </a:spcAft>
      <a:defRPr sz="1000" kern="1200">
        <a:solidFill>
          <a:schemeClr val="tx1"/>
        </a:solidFill>
        <a:latin typeface="Arial" charset="0"/>
        <a:ea typeface="ヒラギノ角ゴ Pro W3" charset="-128"/>
        <a:cs typeface="ヒラギノ角ゴ Pro W3" charset="-128"/>
      </a:defRPr>
    </a:lvl2pPr>
    <a:lvl3pPr marL="725488" algn="l" rtl="0" eaLnBrk="0" fontAlgn="base" hangingPunct="0">
      <a:spcBef>
        <a:spcPct val="30000"/>
      </a:spcBef>
      <a:spcAft>
        <a:spcPct val="0"/>
      </a:spcAft>
      <a:defRPr sz="1000" kern="1200">
        <a:solidFill>
          <a:schemeClr val="tx1"/>
        </a:solidFill>
        <a:latin typeface="Arial" charset="0"/>
        <a:ea typeface="ヒラギノ角ゴ Pro W3" charset="-128"/>
        <a:cs typeface="ヒラギノ角ゴ Pro W3" charset="-128"/>
      </a:defRPr>
    </a:lvl3pPr>
    <a:lvl4pPr marL="1087438" algn="l" rtl="0" eaLnBrk="0" fontAlgn="base" hangingPunct="0">
      <a:spcBef>
        <a:spcPct val="30000"/>
      </a:spcBef>
      <a:spcAft>
        <a:spcPct val="0"/>
      </a:spcAft>
      <a:defRPr sz="1000" kern="1200">
        <a:solidFill>
          <a:schemeClr val="tx1"/>
        </a:solidFill>
        <a:latin typeface="Arial" charset="0"/>
        <a:ea typeface="ヒラギノ角ゴ Pro W3" charset="-128"/>
        <a:cs typeface="ヒラギノ角ゴ Pro W3" charset="-128"/>
      </a:defRPr>
    </a:lvl4pPr>
    <a:lvl5pPr marL="1450975" algn="l" rtl="0" eaLnBrk="0" fontAlgn="base" hangingPunct="0">
      <a:spcBef>
        <a:spcPct val="30000"/>
      </a:spcBef>
      <a:spcAft>
        <a:spcPct val="0"/>
      </a:spcAft>
      <a:defRPr sz="1000" kern="1200">
        <a:solidFill>
          <a:schemeClr val="tx1"/>
        </a:solidFill>
        <a:latin typeface="Arial" charset="0"/>
        <a:ea typeface="ヒラギノ角ゴ Pro W3" charset="-128"/>
        <a:cs typeface="ヒラギノ角ゴ Pro W3" charset="-128"/>
      </a:defRPr>
    </a:lvl5pPr>
    <a:lvl6pPr marL="1814627" algn="l" defTabSz="362925" rtl="0" eaLnBrk="1" latinLnBrk="0" hangingPunct="1">
      <a:defRPr sz="1000" kern="1200">
        <a:solidFill>
          <a:schemeClr val="tx1"/>
        </a:solidFill>
        <a:latin typeface="+mn-lt"/>
        <a:ea typeface="+mn-ea"/>
        <a:cs typeface="+mn-cs"/>
      </a:defRPr>
    </a:lvl6pPr>
    <a:lvl7pPr marL="2177552" algn="l" defTabSz="362925" rtl="0" eaLnBrk="1" latinLnBrk="0" hangingPunct="1">
      <a:defRPr sz="1000" kern="1200">
        <a:solidFill>
          <a:schemeClr val="tx1"/>
        </a:solidFill>
        <a:latin typeface="+mn-lt"/>
        <a:ea typeface="+mn-ea"/>
        <a:cs typeface="+mn-cs"/>
      </a:defRPr>
    </a:lvl7pPr>
    <a:lvl8pPr marL="2540478" algn="l" defTabSz="362925" rtl="0" eaLnBrk="1" latinLnBrk="0" hangingPunct="1">
      <a:defRPr sz="1000" kern="1200">
        <a:solidFill>
          <a:schemeClr val="tx1"/>
        </a:solidFill>
        <a:latin typeface="+mn-lt"/>
        <a:ea typeface="+mn-ea"/>
        <a:cs typeface="+mn-cs"/>
      </a:defRPr>
    </a:lvl8pPr>
    <a:lvl9pPr marL="2903403" algn="l" defTabSz="362925"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uio.no/for-ansatte/arbeidsstotte/profil/sprak/malbruk/"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www.admin.uio.no/admhb/reglhb/forskning/drphilos/phdforskr.xml" TargetMode="External"/><Relationship Id="rId4" Type="http://schemas.openxmlformats.org/officeDocument/2006/relationships/hyperlink" Target="https://www.sprakradet.no/Sprakarbeid/Forsking-og-hogre-utdanning/veiviser-for-sprakvalg-i-universitets-og-hogskolesektoren/"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uio.no/om/regelverk/studier/studier-eksamener/forskrift-studier-eksamener/index.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uio.no/for-ansatte/arbeidsstotte/profil/sprak/retningslinjer/"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pPr>
              <a:defRPr/>
            </a:pPr>
            <a:fld id="{BCECBE99-1F90-4707-8304-3AE6BC9A0993}" type="slidenum">
              <a:rPr lang="en-US" altLang="nb-NO" smtClean="0"/>
              <a:pPr>
                <a:defRPr/>
              </a:pPr>
              <a:t>2</a:t>
            </a:fld>
            <a:endParaRPr lang="en-US" altLang="nb-NO"/>
          </a:p>
        </p:txBody>
      </p:sp>
    </p:spTree>
    <p:extLst>
      <p:ext uri="{BB962C8B-B14F-4D97-AF65-F5344CB8AC3E}">
        <p14:creationId xmlns:p14="http://schemas.microsoft.com/office/powerpoint/2010/main" val="2758162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pPr>
              <a:defRPr/>
            </a:pPr>
            <a:fld id="{BCECBE99-1F90-4707-8304-3AE6BC9A0993}" type="slidenum">
              <a:rPr lang="en-US" altLang="nb-NO" smtClean="0"/>
              <a:pPr>
                <a:defRPr/>
              </a:pPr>
              <a:t>3</a:t>
            </a:fld>
            <a:endParaRPr lang="en-US" altLang="nb-NO"/>
          </a:p>
        </p:txBody>
      </p:sp>
    </p:spTree>
    <p:extLst>
      <p:ext uri="{BB962C8B-B14F-4D97-AF65-F5344CB8AC3E}">
        <p14:creationId xmlns:p14="http://schemas.microsoft.com/office/powerpoint/2010/main" val="395679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pPr>
              <a:defRPr/>
            </a:pPr>
            <a:fld id="{BCECBE99-1F90-4707-8304-3AE6BC9A0993}" type="slidenum">
              <a:rPr lang="en-US" altLang="nb-NO" smtClean="0"/>
              <a:pPr>
                <a:defRPr/>
              </a:pPr>
              <a:t>4</a:t>
            </a:fld>
            <a:endParaRPr lang="en-US" altLang="nb-NO"/>
          </a:p>
        </p:txBody>
      </p:sp>
    </p:spTree>
    <p:extLst>
      <p:ext uri="{BB962C8B-B14F-4D97-AF65-F5344CB8AC3E}">
        <p14:creationId xmlns:p14="http://schemas.microsoft.com/office/powerpoint/2010/main" val="932286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nb-NO" b="0" i="0" dirty="0" smtClean="0">
                <a:solidFill>
                  <a:srgbClr val="444444"/>
                </a:solidFill>
                <a:effectLst/>
                <a:latin typeface="Georgia" panose="02040502050405020303" pitchFamily="18" charset="0"/>
              </a:rPr>
              <a:t>De språkpolitiske retningslinjene skal bidra til å virkeliggjøre UiOs strategiske plan og målsettingen om å bli et forskningsuniversitet på høyt internasjonalt nivå.</a:t>
            </a:r>
          </a:p>
          <a:p>
            <a:pPr algn="l" fontAlgn="base"/>
            <a:r>
              <a:rPr lang="nb-NO" b="0" i="0" dirty="0" smtClean="0">
                <a:solidFill>
                  <a:srgbClr val="444444"/>
                </a:solidFill>
                <a:effectLst/>
                <a:latin typeface="Arial" panose="020B0604020202020204" pitchFamily="34" charset="0"/>
              </a:rPr>
              <a:t>UiO skal fremme parallellspråklighet. Dette betyr at norsk ivaretas som hovedspråk samtidig som det tilrettelegges for språklig mangfold, hvor engelsk er det primære fremmedspråket.</a:t>
            </a:r>
            <a:br>
              <a:rPr lang="nb-NO" b="0" i="0" dirty="0" smtClean="0">
                <a:solidFill>
                  <a:srgbClr val="444444"/>
                </a:solidFill>
                <a:effectLst/>
                <a:latin typeface="Arial" panose="020B0604020202020204" pitchFamily="34" charset="0"/>
              </a:rPr>
            </a:br>
            <a:r>
              <a:rPr lang="nb-NO" b="0" i="0" dirty="0" smtClean="0">
                <a:solidFill>
                  <a:srgbClr val="444444"/>
                </a:solidFill>
                <a:effectLst/>
                <a:latin typeface="Arial" panose="020B0604020202020204" pitchFamily="34" charset="0"/>
              </a:rPr>
              <a:t/>
            </a:r>
            <a:br>
              <a:rPr lang="nb-NO" b="0" i="0" dirty="0" smtClean="0">
                <a:solidFill>
                  <a:srgbClr val="444444"/>
                </a:solidFill>
                <a:effectLst/>
                <a:latin typeface="Arial" panose="020B0604020202020204" pitchFamily="34" charset="0"/>
              </a:rPr>
            </a:br>
            <a:r>
              <a:rPr lang="nb-NO" b="0" i="0" dirty="0" smtClean="0">
                <a:solidFill>
                  <a:srgbClr val="444444"/>
                </a:solidFill>
                <a:effectLst/>
                <a:latin typeface="Arial" panose="020B0604020202020204" pitchFamily="34" charset="0"/>
              </a:rPr>
              <a:t>Utover de språkpolitiske retningslinjene vil også </a:t>
            </a:r>
            <a:r>
              <a:rPr lang="nb-NO" b="0" i="0" u="sng" dirty="0" smtClean="0">
                <a:solidFill>
                  <a:srgbClr val="2771BB"/>
                </a:solidFill>
                <a:effectLst/>
                <a:latin typeface="Arial" panose="020B0604020202020204" pitchFamily="34" charset="0"/>
                <a:hlinkClick r:id="rId3"/>
              </a:rPr>
              <a:t>Mållovens bestemmelser</a:t>
            </a:r>
            <a:r>
              <a:rPr lang="nb-NO" b="0" i="0" dirty="0" smtClean="0">
                <a:solidFill>
                  <a:srgbClr val="444444"/>
                </a:solidFill>
                <a:effectLst/>
                <a:latin typeface="Arial" panose="020B0604020202020204" pitchFamily="34" charset="0"/>
              </a:rPr>
              <a:t> gjelde.</a:t>
            </a:r>
          </a:p>
          <a:p>
            <a:pPr algn="l" fontAlgn="base"/>
            <a:r>
              <a:rPr lang="nb-NO" b="0" i="0" dirty="0" smtClean="0">
                <a:solidFill>
                  <a:srgbClr val="444444"/>
                </a:solidFill>
                <a:effectLst/>
                <a:latin typeface="Arial" panose="020B0604020202020204" pitchFamily="34" charset="0"/>
              </a:rPr>
              <a:t>Se også Språkrådets </a:t>
            </a:r>
            <a:r>
              <a:rPr lang="nb-NO" b="0" i="0" u="sng" dirty="0" smtClean="0">
                <a:solidFill>
                  <a:srgbClr val="2771BB"/>
                </a:solidFill>
                <a:effectLst/>
                <a:latin typeface="Arial" panose="020B0604020202020204" pitchFamily="34" charset="0"/>
                <a:hlinkClick r:id="rId4"/>
              </a:rPr>
              <a:t>Veiviser for språkvalg i universitets- og høyskolesektoren</a:t>
            </a:r>
            <a:r>
              <a:rPr lang="nb-NO" b="0" i="0" dirty="0" smtClean="0">
                <a:solidFill>
                  <a:srgbClr val="444444"/>
                </a:solidFill>
                <a:effectLst/>
                <a:latin typeface="Arial" panose="020B0604020202020204" pitchFamily="34" charset="0"/>
              </a:rPr>
              <a:t>.</a:t>
            </a:r>
          </a:p>
          <a:p>
            <a:pPr algn="l" fontAlgn="base"/>
            <a:r>
              <a:rPr lang="nb-NO" b="0" i="0" dirty="0" smtClean="0">
                <a:solidFill>
                  <a:srgbClr val="222222"/>
                </a:solidFill>
                <a:effectLst/>
                <a:latin typeface="Arial" panose="020B0604020202020204" pitchFamily="34" charset="0"/>
              </a:rPr>
              <a:t>Overordnet</a:t>
            </a:r>
          </a:p>
          <a:p>
            <a:pPr algn="l" fontAlgn="base">
              <a:buFont typeface="Arial" panose="020B0604020202020204" pitchFamily="34" charset="0"/>
              <a:buChar char="•"/>
            </a:pPr>
            <a:r>
              <a:rPr lang="nb-NO" b="0" i="0" dirty="0" smtClean="0">
                <a:solidFill>
                  <a:srgbClr val="444444"/>
                </a:solidFill>
                <a:effectLst/>
                <a:latin typeface="Arial" panose="020B0604020202020204" pitchFamily="34" charset="0"/>
              </a:rPr>
              <a:t>Språkpolitikken ved universitetet skal utformes slik at den ivaretar og utvikler bruk av norsk språk og fagterminologi</a:t>
            </a:r>
          </a:p>
          <a:p>
            <a:pPr algn="l" fontAlgn="base">
              <a:buFont typeface="Arial" panose="020B0604020202020204" pitchFamily="34" charset="0"/>
              <a:buChar char="•"/>
            </a:pPr>
            <a:r>
              <a:rPr lang="nb-NO" b="0" i="0" dirty="0" smtClean="0">
                <a:solidFill>
                  <a:srgbClr val="444444"/>
                </a:solidFill>
                <a:effectLst/>
                <a:latin typeface="Arial" panose="020B0604020202020204" pitchFamily="34" charset="0"/>
              </a:rPr>
              <a:t>Engelsk eller andre fremmedspråk skal brukes i de sammenhenger der det er faglig hensiktsmessig eller nødvendig</a:t>
            </a:r>
          </a:p>
          <a:p>
            <a:pPr algn="l" fontAlgn="base">
              <a:buFont typeface="Arial" panose="020B0604020202020204" pitchFamily="34" charset="0"/>
              <a:buChar char="•"/>
            </a:pPr>
            <a:r>
              <a:rPr lang="nb-NO" b="0" i="0" dirty="0" smtClean="0">
                <a:solidFill>
                  <a:srgbClr val="444444"/>
                </a:solidFill>
                <a:effectLst/>
                <a:latin typeface="Arial" panose="020B0604020202020204" pitchFamily="34" charset="0"/>
              </a:rPr>
              <a:t>Vitenskapelig publisering skal skje på det språket som er mest relevant for den enkelte vitenskapelig ansatte</a:t>
            </a:r>
          </a:p>
          <a:p>
            <a:pPr algn="l" fontAlgn="base">
              <a:buFont typeface="Arial" panose="020B0604020202020204" pitchFamily="34" charset="0"/>
              <a:buChar char="•"/>
            </a:pPr>
            <a:r>
              <a:rPr lang="nb-NO" b="0" i="0" dirty="0" smtClean="0">
                <a:solidFill>
                  <a:srgbClr val="444444"/>
                </a:solidFill>
                <a:effectLst/>
                <a:latin typeface="Arial" panose="020B0604020202020204" pitchFamily="34" charset="0"/>
              </a:rPr>
              <a:t>I undervisning og annen faglig formidling bør språklig kompetanse være del av læringsutbyttet</a:t>
            </a:r>
          </a:p>
          <a:p>
            <a:pPr algn="l" fontAlgn="base"/>
            <a:r>
              <a:rPr lang="nb-NO" b="0" i="0" dirty="0" smtClean="0">
                <a:solidFill>
                  <a:srgbClr val="222222"/>
                </a:solidFill>
                <a:effectLst/>
                <a:latin typeface="Arial" panose="020B0604020202020204" pitchFamily="34" charset="0"/>
              </a:rPr>
              <a:t>Forskning</a:t>
            </a:r>
          </a:p>
          <a:p>
            <a:pPr algn="l" fontAlgn="base">
              <a:buFont typeface="Arial" panose="020B0604020202020204" pitchFamily="34" charset="0"/>
              <a:buChar char="•"/>
            </a:pPr>
            <a:r>
              <a:rPr lang="nb-NO" b="0" i="0" dirty="0" smtClean="0">
                <a:solidFill>
                  <a:srgbClr val="444444"/>
                </a:solidFill>
                <a:effectLst/>
                <a:latin typeface="Arial" panose="020B0604020202020204" pitchFamily="34" charset="0"/>
              </a:rPr>
              <a:t>Alle doktorgradsavhandlinger skal ha et sammendrag på engelsk og en populærvitenskapelig oppsummering på norsk. For øvrig vises det til </a:t>
            </a:r>
            <a:r>
              <a:rPr lang="nb-NO" b="0" i="0" u="sng" dirty="0" smtClean="0">
                <a:solidFill>
                  <a:srgbClr val="2771BB"/>
                </a:solidFill>
                <a:effectLst/>
                <a:latin typeface="Arial" panose="020B0604020202020204" pitchFamily="34" charset="0"/>
                <a:hlinkClick r:id="rId5"/>
              </a:rPr>
              <a:t>Forskrift for graden </a:t>
            </a:r>
            <a:r>
              <a:rPr lang="nb-NO" b="0" i="0" u="sng" dirty="0" err="1" smtClean="0">
                <a:solidFill>
                  <a:srgbClr val="2771BB"/>
                </a:solidFill>
                <a:effectLst/>
                <a:latin typeface="Arial" panose="020B0604020202020204" pitchFamily="34" charset="0"/>
                <a:hlinkClick r:id="rId5"/>
              </a:rPr>
              <a:t>philosophiae</a:t>
            </a:r>
            <a:r>
              <a:rPr lang="nb-NO" b="0" i="0" u="sng" dirty="0" smtClean="0">
                <a:solidFill>
                  <a:srgbClr val="2771BB"/>
                </a:solidFill>
                <a:effectLst/>
                <a:latin typeface="Arial" panose="020B0604020202020204" pitchFamily="34" charset="0"/>
                <a:hlinkClick r:id="rId5"/>
              </a:rPr>
              <a:t> </a:t>
            </a:r>
            <a:r>
              <a:rPr lang="nb-NO" b="0" i="0" u="sng" dirty="0" err="1" smtClean="0">
                <a:solidFill>
                  <a:srgbClr val="2771BB"/>
                </a:solidFill>
                <a:effectLst/>
                <a:latin typeface="Arial" panose="020B0604020202020204" pitchFamily="34" charset="0"/>
                <a:hlinkClick r:id="rId5"/>
              </a:rPr>
              <a:t>doctor</a:t>
            </a:r>
            <a:r>
              <a:rPr lang="nb-NO" b="0" i="0" u="sng" dirty="0" smtClean="0">
                <a:solidFill>
                  <a:srgbClr val="2771BB"/>
                </a:solidFill>
                <a:effectLst/>
                <a:latin typeface="Arial" panose="020B0604020202020204" pitchFamily="34" charset="0"/>
                <a:hlinkClick r:id="rId5"/>
              </a:rPr>
              <a:t> (</a:t>
            </a:r>
            <a:r>
              <a:rPr lang="nb-NO" b="0" i="0" u="sng" dirty="0" err="1" smtClean="0">
                <a:solidFill>
                  <a:srgbClr val="2771BB"/>
                </a:solidFill>
                <a:effectLst/>
                <a:latin typeface="Arial" panose="020B0604020202020204" pitchFamily="34" charset="0"/>
                <a:hlinkClick r:id="rId5"/>
              </a:rPr>
              <a:t>ph.d</a:t>
            </a:r>
            <a:r>
              <a:rPr lang="nb-NO" b="0" i="0" u="sng" dirty="0" smtClean="0">
                <a:solidFill>
                  <a:srgbClr val="2771BB"/>
                </a:solidFill>
                <a:effectLst/>
                <a:latin typeface="Arial" panose="020B0604020202020204" pitchFamily="34" charset="0"/>
                <a:hlinkClick r:id="rId5"/>
              </a:rPr>
              <a:t>.) ved Universitetet i Oslo</a:t>
            </a:r>
            <a:endParaRPr lang="nb-NO" b="0" i="0" dirty="0" smtClean="0">
              <a:solidFill>
                <a:srgbClr val="444444"/>
              </a:solidFill>
              <a:effectLst/>
              <a:latin typeface="Arial" panose="020B0604020202020204" pitchFamily="34" charset="0"/>
            </a:endParaRPr>
          </a:p>
          <a:p>
            <a:pPr algn="l" fontAlgn="base">
              <a:buFont typeface="Arial" panose="020B0604020202020204" pitchFamily="34" charset="0"/>
              <a:buChar char="•"/>
            </a:pPr>
            <a:r>
              <a:rPr lang="nb-NO" b="0" i="0" dirty="0" smtClean="0">
                <a:solidFill>
                  <a:srgbClr val="444444"/>
                </a:solidFill>
                <a:effectLst/>
                <a:latin typeface="Arial" panose="020B0604020202020204" pitchFamily="34" charset="0"/>
              </a:rPr>
              <a:t>Universitetet skal formidle tilgang til språkvasktjeneste til bruk i faglige og administrative sammenhenger</a:t>
            </a:r>
          </a:p>
          <a:p>
            <a:pPr algn="l" fontAlgn="base"/>
            <a:r>
              <a:rPr lang="nb-NO" b="0" i="0" dirty="0" smtClean="0">
                <a:solidFill>
                  <a:srgbClr val="222222"/>
                </a:solidFill>
                <a:effectLst/>
                <a:latin typeface="Arial" panose="020B0604020202020204" pitchFamily="34" charset="0"/>
              </a:rPr>
              <a:t>Formidling og informasjon</a:t>
            </a:r>
          </a:p>
          <a:p>
            <a:pPr algn="l" fontAlgn="base">
              <a:buFont typeface="Arial" panose="020B0604020202020204" pitchFamily="34" charset="0"/>
              <a:buChar char="•"/>
            </a:pPr>
            <a:r>
              <a:rPr lang="nb-NO" b="0" i="0" dirty="0" smtClean="0">
                <a:solidFill>
                  <a:srgbClr val="444444"/>
                </a:solidFill>
                <a:effectLst/>
                <a:latin typeface="Arial" panose="020B0604020202020204" pitchFamily="34" charset="0"/>
              </a:rPr>
              <a:t>Formidling skal skje på det språket som er mest formålstjenlig for det publikum formidlingen er rettet mot</a:t>
            </a:r>
          </a:p>
          <a:p>
            <a:pPr algn="l" fontAlgn="base">
              <a:buFont typeface="Arial" panose="020B0604020202020204" pitchFamily="34" charset="0"/>
              <a:buChar char="•"/>
            </a:pPr>
            <a:r>
              <a:rPr lang="nb-NO" b="0" i="0" dirty="0" smtClean="0">
                <a:solidFill>
                  <a:srgbClr val="444444"/>
                </a:solidFill>
                <a:effectLst/>
                <a:latin typeface="Arial" panose="020B0604020202020204" pitchFamily="34" charset="0"/>
              </a:rPr>
              <a:t>Nettsidene til universitetet skal også inneholde lett tilgjengelig informasjon på engelsk</a:t>
            </a:r>
          </a:p>
          <a:p>
            <a:pPr algn="l" fontAlgn="base"/>
            <a:r>
              <a:rPr lang="nb-NO" b="0" i="0" dirty="0" smtClean="0">
                <a:solidFill>
                  <a:srgbClr val="444444"/>
                </a:solidFill>
                <a:effectLst/>
                <a:latin typeface="Arial" panose="020B0604020202020204" pitchFamily="34" charset="0"/>
              </a:rPr>
              <a:t>For offisiell informasjon fra UiO på engelsk, er britisk-engelsk standard (Oxford English Dictionary).</a:t>
            </a:r>
          </a:p>
          <a:p>
            <a:endParaRPr lang="nb-NO" dirty="0"/>
          </a:p>
        </p:txBody>
      </p:sp>
      <p:sp>
        <p:nvSpPr>
          <p:cNvPr id="4" name="Slide Number Placeholder 3"/>
          <p:cNvSpPr>
            <a:spLocks noGrp="1"/>
          </p:cNvSpPr>
          <p:nvPr>
            <p:ph type="sldNum" sz="quarter" idx="10"/>
          </p:nvPr>
        </p:nvSpPr>
        <p:spPr/>
        <p:txBody>
          <a:bodyPr/>
          <a:lstStyle/>
          <a:p>
            <a:pPr>
              <a:defRPr/>
            </a:pPr>
            <a:fld id="{BCECBE99-1F90-4707-8304-3AE6BC9A0993}" type="slidenum">
              <a:rPr lang="en-US" altLang="nb-NO" smtClean="0"/>
              <a:pPr>
                <a:defRPr/>
              </a:pPr>
              <a:t>5</a:t>
            </a:fld>
            <a:endParaRPr lang="en-US" altLang="nb-NO"/>
          </a:p>
        </p:txBody>
      </p:sp>
    </p:spTree>
    <p:extLst>
      <p:ext uri="{BB962C8B-B14F-4D97-AF65-F5344CB8AC3E}">
        <p14:creationId xmlns:p14="http://schemas.microsoft.com/office/powerpoint/2010/main" val="1951086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nb-NO" sz="1000" b="0" i="0" u="none" strike="noStrike" kern="1200" cap="none" spc="0" normalizeH="0" baseline="0" noProof="0" dirty="0" smtClean="0">
                <a:ln>
                  <a:noFill/>
                </a:ln>
                <a:solidFill>
                  <a:srgbClr val="222222"/>
                </a:solidFill>
                <a:effectLst/>
                <a:uLnTx/>
                <a:uFillTx/>
                <a:latin typeface="Arial" panose="020B0604020202020204" pitchFamily="34" charset="0"/>
                <a:ea typeface="ヒラギノ角ゴ Pro W3" charset="-128"/>
              </a:rPr>
              <a:t>Utdanning</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nb-NO" sz="1000" b="0" i="0" u="none" strike="noStrike" kern="1200" cap="none" spc="0" normalizeH="0" baseline="0" noProof="0" dirty="0" smtClean="0">
                <a:ln>
                  <a:noFill/>
                </a:ln>
                <a:solidFill>
                  <a:srgbClr val="444444"/>
                </a:solidFill>
                <a:effectLst/>
                <a:uLnTx/>
                <a:uFillTx/>
                <a:latin typeface="Arial" panose="020B0604020202020204" pitchFamily="34" charset="0"/>
                <a:ea typeface="ヒラギノ角ゴ Pro W3" charset="-128"/>
              </a:rPr>
              <a:t>Norsk er hovedspråket i undervisningen</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nb-NO" sz="1000" b="0" i="0" u="none" strike="noStrike" kern="1200" cap="none" spc="0" normalizeH="0" baseline="0" noProof="0" dirty="0" smtClean="0">
                <a:ln>
                  <a:noFill/>
                </a:ln>
                <a:solidFill>
                  <a:srgbClr val="444444"/>
                </a:solidFill>
                <a:effectLst/>
                <a:uLnTx/>
                <a:uFillTx/>
                <a:latin typeface="Arial" panose="020B0604020202020204" pitchFamily="34" charset="0"/>
                <a:ea typeface="ヒラギノ角ゴ Pro W3" charset="-128"/>
              </a:rPr>
              <a:t>Norsk, svensk og dansk regnes som likeverdige undervisningsspråk</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nb-NO" sz="1000" b="0" i="0" u="none" strike="noStrike" kern="1200" cap="none" spc="0" normalizeH="0" baseline="0" noProof="0" dirty="0" smtClean="0">
                <a:ln>
                  <a:noFill/>
                </a:ln>
                <a:solidFill>
                  <a:srgbClr val="444444"/>
                </a:solidFill>
                <a:effectLst/>
                <a:uLnTx/>
                <a:uFillTx/>
                <a:latin typeface="Arial" panose="020B0604020202020204" pitchFamily="34" charset="0"/>
                <a:ea typeface="ヒラギノ角ゴ Pro W3" charset="-128"/>
              </a:rPr>
              <a:t>Studenter forventes å kjenne til og kunne bruke fagspråk både på norsk og engelsk, eller annet fremmedspråk. Kravet til norsk gjelder ikke fremmedspråklige studenter på internasjonale studieprogrammer</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nb-NO" sz="1000" b="0" i="0" u="none" strike="noStrike" kern="1200" cap="none" spc="0" normalizeH="0" baseline="0" noProof="0" dirty="0" smtClean="0">
                <a:ln>
                  <a:noFill/>
                </a:ln>
                <a:solidFill>
                  <a:srgbClr val="444444"/>
                </a:solidFill>
                <a:effectLst/>
                <a:uLnTx/>
                <a:uFillTx/>
                <a:latin typeface="Arial" panose="020B0604020202020204" pitchFamily="34" charset="0"/>
                <a:ea typeface="ヒラギノ角ゴ Pro W3" charset="-128"/>
              </a:rPr>
              <a:t>Studenter er ikke forpliktet til å bruke engelsk eller annet fremmedspråk i undervisning og ved eksamen med mindre dette er en del av forutsetningen og fastsatt i emnebeskrivelsen. For øvrig vises det til bestemmelsene i </a:t>
            </a:r>
            <a:r>
              <a:rPr kumimoji="0" lang="nb-NO" sz="1000" b="0" i="0" u="sng" strike="noStrike" kern="1200" cap="none" spc="0" normalizeH="0" baseline="0" noProof="0" dirty="0" smtClean="0">
                <a:ln>
                  <a:noFill/>
                </a:ln>
                <a:solidFill>
                  <a:srgbClr val="2771BB"/>
                </a:solidFill>
                <a:effectLst/>
                <a:uLnTx/>
                <a:uFillTx/>
                <a:latin typeface="Arial" panose="020B0604020202020204" pitchFamily="34" charset="0"/>
                <a:ea typeface="ヒラギノ角ゴ Pro W3" charset="-128"/>
                <a:hlinkClick r:id="rId3"/>
              </a:rPr>
              <a:t>Forskrift om studier og eksamener ved Universitetet i Oslo</a:t>
            </a:r>
            <a:endParaRPr kumimoji="0" lang="nb-NO" sz="1000" b="0" i="0" u="none" strike="noStrike" kern="1200" cap="none" spc="0" normalizeH="0" baseline="0" noProof="0" dirty="0" smtClean="0">
              <a:ln>
                <a:noFill/>
              </a:ln>
              <a:solidFill>
                <a:srgbClr val="444444"/>
              </a:solidFill>
              <a:effectLst/>
              <a:uLnTx/>
              <a:uFillTx/>
              <a:latin typeface="Arial" panose="020B0604020202020204" pitchFamily="34" charset="0"/>
              <a:ea typeface="ヒラギノ角ゴ Pro W3" charset="-128"/>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nb-NO" sz="1000" b="0" i="0" u="none" strike="noStrike" kern="1200" cap="none" spc="0" normalizeH="0" baseline="0" noProof="0" dirty="0" smtClean="0">
                <a:ln>
                  <a:noFill/>
                </a:ln>
                <a:solidFill>
                  <a:srgbClr val="444444"/>
                </a:solidFill>
                <a:effectLst/>
                <a:uLnTx/>
                <a:uFillTx/>
                <a:latin typeface="Arial" panose="020B0604020202020204" pitchFamily="34" charset="0"/>
                <a:ea typeface="ヒラギノ角ゴ Pro W3" charset="-128"/>
              </a:rPr>
              <a:t>Undervisningen bør styrke den språklige kompetansen og evnen til akademisk skriving hos studentene</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nb-NO" sz="1000" b="0" i="0" u="none" strike="noStrike" kern="1200" cap="none" spc="0" normalizeH="0" baseline="0" noProof="0" dirty="0" smtClean="0">
                <a:ln>
                  <a:noFill/>
                </a:ln>
                <a:solidFill>
                  <a:srgbClr val="444444"/>
                </a:solidFill>
                <a:effectLst/>
                <a:uLnTx/>
                <a:uFillTx/>
                <a:latin typeface="Arial" panose="020B0604020202020204" pitchFamily="34" charset="0"/>
                <a:ea typeface="ヒラギノ角ゴ Pro W3" charset="-128"/>
              </a:rPr>
              <a:t>Utenlandske studenter og ansatte bør få tilbud om innføring i norsk språk</a:t>
            </a:r>
          </a:p>
          <a:p>
            <a:endParaRPr lang="nb-NO" dirty="0"/>
          </a:p>
        </p:txBody>
      </p:sp>
      <p:sp>
        <p:nvSpPr>
          <p:cNvPr id="4" name="Slide Number Placeholder 3"/>
          <p:cNvSpPr>
            <a:spLocks noGrp="1"/>
          </p:cNvSpPr>
          <p:nvPr>
            <p:ph type="sldNum" sz="quarter" idx="10"/>
          </p:nvPr>
        </p:nvSpPr>
        <p:spPr/>
        <p:txBody>
          <a:bodyPr/>
          <a:lstStyle/>
          <a:p>
            <a:pPr>
              <a:defRPr/>
            </a:pPr>
            <a:fld id="{BCECBE99-1F90-4707-8304-3AE6BC9A0993}" type="slidenum">
              <a:rPr lang="en-US" altLang="nb-NO" smtClean="0"/>
              <a:pPr>
                <a:defRPr/>
              </a:pPr>
              <a:t>6</a:t>
            </a:fld>
            <a:endParaRPr lang="en-US" altLang="nb-NO"/>
          </a:p>
        </p:txBody>
      </p:sp>
    </p:spTree>
    <p:extLst>
      <p:ext uri="{BB962C8B-B14F-4D97-AF65-F5344CB8AC3E}">
        <p14:creationId xmlns:p14="http://schemas.microsoft.com/office/powerpoint/2010/main" val="1303247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nb-NO" sz="1050" b="1" dirty="0" smtClean="0">
                <a:effectLst/>
                <a:latin typeface="Calibri" panose="020F0502020204030204" pitchFamily="34" charset="0"/>
                <a:ea typeface="Calibri" panose="020F0502020204030204" pitchFamily="34" charset="0"/>
                <a:cs typeface="Calibri" panose="020F0502020204030204" pitchFamily="34" charset="0"/>
              </a:rPr>
              <a:t>UTDRAG FRA UiOs HØRINGSINNSPILL TIL LOVFORSLAGET i FJOR: </a:t>
            </a:r>
            <a:endParaRPr lang="nb-NO"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nb-NO" sz="1000" dirty="0" smtClean="0">
                <a:effectLst/>
                <a:latin typeface="Calibri" panose="020F0502020204030204" pitchFamily="34" charset="0"/>
                <a:ea typeface="Calibri" panose="020F0502020204030204" pitchFamily="34" charset="0"/>
              </a:rPr>
              <a:t>Formålet med loven er å gi norsk språk lovfestet status og sterkere vern. Loven skal også gi muligheten til å definere hva slags status andre språk i Norge har. Den inneholder en </a:t>
            </a:r>
            <a:r>
              <a:rPr lang="nb-NO" sz="1000" dirty="0" smtClean="0">
                <a:effectLst/>
                <a:highlight>
                  <a:srgbClr val="FFFF00"/>
                </a:highlight>
                <a:latin typeface="Calibri" panose="020F0502020204030204" pitchFamily="34" charset="0"/>
                <a:ea typeface="Calibri" panose="020F0502020204030204" pitchFamily="34" charset="0"/>
              </a:rPr>
              <a:t>klarspråkparagraf</a:t>
            </a:r>
            <a:r>
              <a:rPr lang="nb-NO" sz="1000" dirty="0" smtClean="0">
                <a:effectLst/>
                <a:latin typeface="Calibri" panose="020F0502020204030204" pitchFamily="34" charset="0"/>
                <a:ea typeface="Calibri" panose="020F0502020204030204" pitchFamily="34" charset="0"/>
              </a:rPr>
              <a:t> – som krever at det offentlige bruker et klart og mottakerrettet språk – og lovfester Språkrådets oppgaver. </a:t>
            </a:r>
          </a:p>
          <a:p>
            <a:pPr marL="457200" algn="just">
              <a:spcAft>
                <a:spcPts val="0"/>
              </a:spcAft>
            </a:pPr>
            <a:r>
              <a:rPr lang="nb-NO" sz="1000" dirty="0" smtClean="0">
                <a:effectLst/>
                <a:latin typeface="Calibri" panose="020F0502020204030204" pitchFamily="34" charset="0"/>
                <a:ea typeface="Calibri" panose="020F0502020204030204" pitchFamily="34" charset="0"/>
              </a:rPr>
              <a:t> </a:t>
            </a:r>
          </a:p>
          <a:p>
            <a:pPr marL="342900" lvl="0" indent="-342900" algn="just">
              <a:spcAft>
                <a:spcPts val="0"/>
              </a:spcAft>
              <a:buFont typeface="Symbol" panose="05050102010706020507" pitchFamily="18" charset="2"/>
              <a:buChar char=""/>
            </a:pPr>
            <a:r>
              <a:rPr lang="nb-NO" sz="1000" dirty="0" smtClean="0">
                <a:effectLst/>
                <a:latin typeface="Calibri" panose="020F0502020204030204" pitchFamily="34" charset="0"/>
                <a:ea typeface="Calibri" panose="020F0502020204030204" pitchFamily="34" charset="0"/>
              </a:rPr>
              <a:t>Universitetet i Oslo (UiO) synes det er svært positivt at regjeringen nå legger frem et forslag til </a:t>
            </a:r>
            <a:r>
              <a:rPr lang="nb-NO" sz="1000" dirty="0" smtClean="0">
                <a:effectLst/>
                <a:highlight>
                  <a:srgbClr val="FFFF00"/>
                </a:highlight>
                <a:latin typeface="Calibri" panose="020F0502020204030204" pitchFamily="34" charset="0"/>
                <a:ea typeface="Calibri" panose="020F0502020204030204" pitchFamily="34" charset="0"/>
              </a:rPr>
              <a:t>ny og helhetlig språklov</a:t>
            </a:r>
            <a:r>
              <a:rPr lang="nb-NO" sz="1000" dirty="0" smtClean="0">
                <a:effectLst/>
                <a:latin typeface="Calibri" panose="020F0502020204030204" pitchFamily="34" charset="0"/>
                <a:ea typeface="Calibri" panose="020F0502020204030204" pitchFamily="34" charset="0"/>
              </a:rPr>
              <a:t> og med dette viser at den ønsker å drive en aktiv språkpolitikk. Per i dag finnes det ikke noen overordnet og samlet lovgivning innen språkområdet, så det er bra at språklige rettigheter og plikter blir lovfestet på denne måten. </a:t>
            </a:r>
          </a:p>
          <a:p>
            <a:pPr marL="457200">
              <a:spcAft>
                <a:spcPts val="0"/>
              </a:spcAft>
            </a:pPr>
            <a:r>
              <a:rPr lang="nb-NO" sz="1000" dirty="0" smtClean="0">
                <a:effectLst/>
                <a:latin typeface="Calibri" panose="020F0502020204030204" pitchFamily="34" charset="0"/>
                <a:ea typeface="Calibri" panose="020F0502020204030204" pitchFamily="34" charset="0"/>
              </a:rPr>
              <a:t> </a:t>
            </a:r>
          </a:p>
          <a:p>
            <a:pPr marL="342900" lvl="0" indent="-342900" algn="just">
              <a:spcAft>
                <a:spcPts val="0"/>
              </a:spcAft>
              <a:buFont typeface="Symbol" panose="05050102010706020507" pitchFamily="18" charset="2"/>
              <a:buChar char=""/>
            </a:pPr>
            <a:r>
              <a:rPr lang="nb-NO" sz="1000" dirty="0" smtClean="0">
                <a:effectLst/>
                <a:latin typeface="Calibri" panose="020F0502020204030204" pitchFamily="34" charset="0"/>
                <a:ea typeface="Calibri" panose="020F0502020204030204" pitchFamily="34" charset="0"/>
              </a:rPr>
              <a:t>En ny lov vil kunne bidra til </a:t>
            </a:r>
            <a:r>
              <a:rPr lang="nb-NO" sz="1000" dirty="0" smtClean="0">
                <a:effectLst/>
                <a:highlight>
                  <a:srgbClr val="FFFF00"/>
                </a:highlight>
                <a:latin typeface="Calibri" panose="020F0502020204030204" pitchFamily="34" charset="0"/>
                <a:ea typeface="Calibri" panose="020F0502020204030204" pitchFamily="34" charset="0"/>
              </a:rPr>
              <a:t>å styrke de norske språkenes stilling</a:t>
            </a:r>
            <a:r>
              <a:rPr lang="nb-NO" sz="1000" dirty="0" smtClean="0">
                <a:effectLst/>
                <a:latin typeface="Calibri" panose="020F0502020204030204" pitchFamily="34" charset="0"/>
                <a:ea typeface="Calibri" panose="020F0502020204030204" pitchFamily="34" charset="0"/>
              </a:rPr>
              <a:t>, og sørge for en mer helhetlig tilnærming til og forvaltning av dem hos sentrale samfunnsaktører. Slik kan man også fremme mer bevisste holdninger til språk og språkutøvelse hos den enkelte borger.</a:t>
            </a:r>
          </a:p>
          <a:p>
            <a:pPr marL="457200">
              <a:spcAft>
                <a:spcPts val="0"/>
              </a:spcAft>
            </a:pPr>
            <a:r>
              <a:rPr lang="nb-NO" sz="1050" b="1" dirty="0" smtClean="0">
                <a:effectLst/>
                <a:latin typeface="Calibri" panose="020F0502020204030204" pitchFamily="34" charset="0"/>
                <a:ea typeface="Calibri" panose="020F0502020204030204" pitchFamily="34" charset="0"/>
              </a:rPr>
              <a:t> </a:t>
            </a:r>
            <a:endParaRPr lang="nb-NO" sz="1000" dirty="0" smtClean="0">
              <a:effectLst/>
              <a:latin typeface="Calibri" panose="020F0502020204030204" pitchFamily="34" charset="0"/>
              <a:ea typeface="Calibri" panose="020F0502020204030204" pitchFamily="34" charset="0"/>
            </a:endParaRPr>
          </a:p>
          <a:p>
            <a:pPr marL="342900" lvl="0" indent="-342900" algn="just">
              <a:spcAft>
                <a:spcPts val="0"/>
              </a:spcAft>
              <a:buFont typeface="Symbol" panose="05050102010706020507" pitchFamily="18" charset="2"/>
              <a:buChar char=""/>
            </a:pPr>
            <a:r>
              <a:rPr lang="nb-NO" sz="1000" dirty="0" smtClean="0">
                <a:effectLst/>
                <a:latin typeface="Calibri" panose="020F0502020204030204" pitchFamily="34" charset="0"/>
                <a:ea typeface="Calibri" panose="020F0502020204030204" pitchFamily="34" charset="0"/>
                <a:cs typeface="Calibri" panose="020F0502020204030204" pitchFamily="34" charset="0"/>
              </a:rPr>
              <a:t>Det </a:t>
            </a:r>
            <a:r>
              <a:rPr lang="nb-NO" sz="1000" dirty="0" smtClean="0">
                <a:effectLst/>
                <a:highlight>
                  <a:srgbClr val="FFFF00"/>
                </a:highlight>
                <a:latin typeface="Calibri" panose="020F0502020204030204" pitchFamily="34" charset="0"/>
                <a:ea typeface="Calibri" panose="020F0502020204030204" pitchFamily="34" charset="0"/>
                <a:cs typeface="Calibri" panose="020F0502020204030204" pitchFamily="34" charset="0"/>
              </a:rPr>
              <a:t>er ønskelig med en forenkling av rapporteringen</a:t>
            </a:r>
            <a:r>
              <a:rPr lang="nb-NO" sz="1000" dirty="0" smtClean="0">
                <a:effectLst/>
                <a:latin typeface="Calibri" panose="020F0502020204030204" pitchFamily="34" charset="0"/>
                <a:ea typeface="Calibri" panose="020F0502020204030204" pitchFamily="34" charset="0"/>
                <a:cs typeface="Calibri" panose="020F0502020204030204" pitchFamily="34" charset="0"/>
              </a:rPr>
              <a:t> til Språkrådet. I dag telles det bare og har verdi hvis man har gitt ut noe på nynorsk. Det bør gis poeng også når man har benyttet begge skriftspråk (nynorsk og bokmål).</a:t>
            </a:r>
            <a:endParaRPr lang="nb-NO" sz="1000" dirty="0" smtClean="0">
              <a:effectLst/>
              <a:latin typeface="Calibri" panose="020F0502020204030204" pitchFamily="34" charset="0"/>
              <a:ea typeface="Calibri" panose="020F0502020204030204" pitchFamily="34" charset="0"/>
            </a:endParaRPr>
          </a:p>
          <a:p>
            <a:pPr algn="just">
              <a:lnSpc>
                <a:spcPct val="107000"/>
              </a:lnSpc>
              <a:spcAft>
                <a:spcPts val="800"/>
              </a:spcAft>
            </a:pPr>
            <a:r>
              <a:rPr lang="nb-NO" sz="1050" b="1"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nb-NO" sz="10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BCECBE99-1F90-4707-8304-3AE6BC9A0993}" type="slidenum">
              <a:rPr lang="en-US" altLang="nb-NO" smtClean="0"/>
              <a:pPr>
                <a:defRPr/>
              </a:pPr>
              <a:t>7</a:t>
            </a:fld>
            <a:endParaRPr lang="en-US" altLang="nb-NO"/>
          </a:p>
        </p:txBody>
      </p:sp>
    </p:spTree>
    <p:extLst>
      <p:ext uri="{BB962C8B-B14F-4D97-AF65-F5344CB8AC3E}">
        <p14:creationId xmlns:p14="http://schemas.microsoft.com/office/powerpoint/2010/main" val="3237085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0" fontAlgn="base" latinLnBrk="0" hangingPunct="0">
              <a:lnSpc>
                <a:spcPct val="107000"/>
              </a:lnSpc>
              <a:spcBef>
                <a:spcPct val="30000"/>
              </a:spcBef>
              <a:spcAft>
                <a:spcPts val="800"/>
              </a:spcAft>
              <a:buClrTx/>
              <a:buSzTx/>
              <a:buFontTx/>
              <a:buNone/>
              <a:tabLst/>
              <a:defRPr/>
            </a:pPr>
            <a:r>
              <a:rPr kumimoji="0" lang="nn-NO" sz="1050" b="1"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OM NORSK SOM UNDERVISNINGS- OG FAGSPRÅK</a:t>
            </a:r>
            <a:endParaRPr kumimoji="0" lang="nb-NO" sz="10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7000"/>
              </a:lnSpc>
              <a:spcBef>
                <a:spcPct val="30000"/>
              </a:spcBef>
              <a:spcAft>
                <a:spcPts val="800"/>
              </a:spcAft>
              <a:buClrTx/>
              <a:buSzTx/>
              <a:buFontTx/>
              <a:buNone/>
              <a:tabLst/>
              <a:defRPr/>
            </a:pPr>
            <a:r>
              <a:rPr kumimoji="0" lang="nb-NO" sz="1000" b="1"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Bakgrunn: </a:t>
            </a:r>
            <a:endParaRPr kumimoji="0" lang="nb-NO" sz="10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914400" rtl="0" eaLnBrk="0" fontAlgn="base" latinLnBrk="0" hangingPunct="0">
              <a:lnSpc>
                <a:spcPct val="100000"/>
              </a:lnSpc>
              <a:spcBef>
                <a:spcPct val="30000"/>
              </a:spcBef>
              <a:spcAft>
                <a:spcPts val="0"/>
              </a:spcAft>
              <a:buClrTx/>
              <a:buSzTx/>
              <a:buFont typeface="Symbol" panose="05050102010706020507" pitchFamily="18" charset="2"/>
              <a:buChar char=""/>
              <a:tabLst/>
              <a:defRPr/>
            </a:pPr>
            <a:r>
              <a:rPr kumimoji="0" lang="nb-NO" sz="10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rPr>
              <a:t>Norsk som undervisnings- og fagspråk er under press, kanskje spesielt som fagspråk – og da fra engelsk. Det påvirker også (den forskningsbaserte) utdanningen/undervisningen.</a:t>
            </a:r>
          </a:p>
          <a:p>
            <a:pPr marL="342900" marR="0" lvl="0" indent="-342900" algn="just" defTabSz="914400" rtl="0" eaLnBrk="0" fontAlgn="base" latinLnBrk="0" hangingPunct="0">
              <a:lnSpc>
                <a:spcPct val="100000"/>
              </a:lnSpc>
              <a:spcBef>
                <a:spcPct val="30000"/>
              </a:spcBef>
              <a:spcAft>
                <a:spcPts val="0"/>
              </a:spcAft>
              <a:buClrTx/>
              <a:buSzTx/>
              <a:buFont typeface="Symbol" panose="05050102010706020507" pitchFamily="18" charset="2"/>
              <a:buChar char=""/>
              <a:tabLst/>
              <a:defRPr/>
            </a:pPr>
            <a:r>
              <a:rPr kumimoji="0" lang="nb-NO" sz="10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rPr>
              <a:t>Hovedutfordringer: </a:t>
            </a:r>
          </a:p>
          <a:p>
            <a:pPr marL="342900" marR="0" lvl="0" indent="-342900" algn="just" defTabSz="914400" rtl="0" eaLnBrk="0" fontAlgn="base" latinLnBrk="0" hangingPunct="0">
              <a:lnSpc>
                <a:spcPct val="100000"/>
              </a:lnSpc>
              <a:spcBef>
                <a:spcPct val="30000"/>
              </a:spcBef>
              <a:spcAft>
                <a:spcPts val="0"/>
              </a:spcAft>
              <a:buClrTx/>
              <a:buSzTx/>
              <a:buFont typeface="Wingdings" panose="05000000000000000000" pitchFamily="2" charset="2"/>
              <a:buChar char=""/>
              <a:tabLst/>
              <a:defRPr/>
            </a:pPr>
            <a:r>
              <a:rPr kumimoji="0" lang="nb-NO" sz="10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rPr>
              <a:t>Internasjonaliseringen av samfunnet </a:t>
            </a:r>
          </a:p>
          <a:p>
            <a:pPr marL="342900" marR="0" lvl="0" indent="-342900" algn="just" defTabSz="914400" rtl="0" eaLnBrk="0" fontAlgn="base" latinLnBrk="0" hangingPunct="0">
              <a:lnSpc>
                <a:spcPct val="100000"/>
              </a:lnSpc>
              <a:spcBef>
                <a:spcPct val="30000"/>
              </a:spcBef>
              <a:spcAft>
                <a:spcPts val="0"/>
              </a:spcAft>
              <a:buClrTx/>
              <a:buSzTx/>
              <a:buFont typeface="Wingdings" panose="05000000000000000000" pitchFamily="2" charset="2"/>
              <a:buChar char=""/>
              <a:tabLst/>
              <a:defRPr/>
            </a:pPr>
            <a:r>
              <a:rPr kumimoji="0" lang="nb-NO" sz="10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rPr>
              <a:t>Alle incentiver går i motsatt retning. Skal man meritteres som forsker, er det best å glemme norsk og fortsette på engelsk (sitat Unn Røyneland).</a:t>
            </a:r>
          </a:p>
          <a:p>
            <a:pPr marL="342900" marR="0" lvl="0" indent="-342900" algn="just" defTabSz="914400" rtl="0" eaLnBrk="0" fontAlgn="base" latinLnBrk="0" hangingPunct="0">
              <a:lnSpc>
                <a:spcPct val="100000"/>
              </a:lnSpc>
              <a:spcBef>
                <a:spcPct val="30000"/>
              </a:spcBef>
              <a:spcAft>
                <a:spcPts val="0"/>
              </a:spcAft>
              <a:buClrTx/>
              <a:buSzTx/>
              <a:buFont typeface="Symbol" panose="05050102010706020507" pitchFamily="18" charset="2"/>
              <a:buChar char=""/>
              <a:tabLst/>
              <a:defRPr/>
            </a:pPr>
            <a:r>
              <a:rPr kumimoji="0" lang="nb-NO" sz="10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rPr>
              <a:t>I tildelingsbrevet for 2019 blir UiO bedt om å følge utviklingen for norsk fagspråk og vurdere tiltak, noe som følges opp i tildelingsbrevet for 2020. </a:t>
            </a:r>
          </a:p>
          <a:p>
            <a:pPr marL="342900" marR="0" lvl="0" indent="-342900" algn="just" defTabSz="914400" rtl="0" eaLnBrk="0" fontAlgn="base" latinLnBrk="0" hangingPunct="0">
              <a:lnSpc>
                <a:spcPct val="100000"/>
              </a:lnSpc>
              <a:spcBef>
                <a:spcPct val="30000"/>
              </a:spcBef>
              <a:spcAft>
                <a:spcPts val="0"/>
              </a:spcAft>
              <a:buClrTx/>
              <a:buSzTx/>
              <a:buFont typeface="Symbol" panose="05050102010706020507" pitchFamily="18" charset="2"/>
              <a:buChar char=""/>
              <a:tabLst/>
              <a:defRPr/>
            </a:pPr>
            <a:r>
              <a:rPr kumimoji="0" lang="nb-NO" sz="10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rPr>
              <a:t>KUD har i 2020 gitt i oppdrag til </a:t>
            </a:r>
            <a:r>
              <a:rPr kumimoji="0" lang="nb-NO" sz="1000" b="0" i="0" u="none" strike="noStrike" kern="1200" cap="none" spc="0" normalizeH="0" baseline="0" noProof="0" dirty="0" err="1" smtClean="0">
                <a:ln>
                  <a:noFill/>
                </a:ln>
                <a:solidFill>
                  <a:srgbClr val="000000"/>
                </a:solidFill>
                <a:effectLst/>
                <a:uLnTx/>
                <a:uFillTx/>
                <a:latin typeface="Calibri" panose="020F0502020204030204" pitchFamily="34" charset="0"/>
                <a:ea typeface="Calibri" panose="020F0502020204030204" pitchFamily="34" charset="0"/>
              </a:rPr>
              <a:t>Diku</a:t>
            </a:r>
            <a:r>
              <a:rPr kumimoji="0" lang="nb-NO" sz="10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rPr>
              <a:t> å gå gjennom språkstrategiene til UH-institusjonene, og å gjøre en vurdering av lærebokordningen.</a:t>
            </a:r>
          </a:p>
          <a:p>
            <a:pPr marL="342900" marR="0" lvl="0" indent="-342900" algn="just" defTabSz="914400" rtl="0" eaLnBrk="0" fontAlgn="base" latinLnBrk="0" hangingPunct="0">
              <a:lnSpc>
                <a:spcPct val="100000"/>
              </a:lnSpc>
              <a:spcBef>
                <a:spcPct val="30000"/>
              </a:spcBef>
              <a:spcAft>
                <a:spcPts val="0"/>
              </a:spcAft>
              <a:buClrTx/>
              <a:buSzTx/>
              <a:buFont typeface="Symbol" panose="05050102010706020507" pitchFamily="18" charset="2"/>
              <a:buChar char=""/>
              <a:tabLst/>
              <a:defRPr/>
            </a:pPr>
            <a:r>
              <a:rPr kumimoji="0" lang="nb-NO" sz="10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rPr>
              <a:t>Dilemma: UH-sektoren har et lovfestet ansvar for å sikre og utvikle norsk fagspråk. Samtidig forventes det at norsk forskning og utdanning skal hevde seg internasjonalt. </a:t>
            </a:r>
          </a:p>
          <a:p>
            <a:pPr marL="0" marR="0" lvl="0" indent="0" algn="just" defTabSz="914400" rtl="0" eaLnBrk="0" fontAlgn="base" latinLnBrk="0" hangingPunct="0">
              <a:lnSpc>
                <a:spcPct val="107000"/>
              </a:lnSpc>
              <a:spcBef>
                <a:spcPct val="30000"/>
              </a:spcBef>
              <a:spcAft>
                <a:spcPts val="800"/>
              </a:spcAft>
              <a:buClrTx/>
              <a:buSzTx/>
              <a:buFontTx/>
              <a:buNone/>
              <a:tabLst/>
              <a:defRPr/>
            </a:pPr>
            <a:r>
              <a:rPr kumimoji="0" lang="nb-NO" sz="10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10"/>
          </p:nvPr>
        </p:nvSpPr>
        <p:spPr/>
        <p:txBody>
          <a:bodyPr/>
          <a:lstStyle/>
          <a:p>
            <a:pPr>
              <a:defRPr/>
            </a:pPr>
            <a:fld id="{BCECBE99-1F90-4707-8304-3AE6BC9A0993}" type="slidenum">
              <a:rPr lang="en-US" altLang="nb-NO" smtClean="0"/>
              <a:pPr>
                <a:defRPr/>
              </a:pPr>
              <a:t>8</a:t>
            </a:fld>
            <a:endParaRPr lang="en-US" altLang="nb-NO"/>
          </a:p>
        </p:txBody>
      </p:sp>
    </p:spTree>
    <p:extLst>
      <p:ext uri="{BB962C8B-B14F-4D97-AF65-F5344CB8AC3E}">
        <p14:creationId xmlns:p14="http://schemas.microsoft.com/office/powerpoint/2010/main" val="2450828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pPr>
              <a:defRPr/>
            </a:pPr>
            <a:fld id="{BCECBE99-1F90-4707-8304-3AE6BC9A0993}" type="slidenum">
              <a:rPr lang="en-US" altLang="nb-NO" smtClean="0"/>
              <a:pPr>
                <a:defRPr/>
              </a:pPr>
              <a:t>10</a:t>
            </a:fld>
            <a:endParaRPr lang="en-US" altLang="nb-NO"/>
          </a:p>
        </p:txBody>
      </p:sp>
    </p:spTree>
    <p:extLst>
      <p:ext uri="{BB962C8B-B14F-4D97-AF65-F5344CB8AC3E}">
        <p14:creationId xmlns:p14="http://schemas.microsoft.com/office/powerpoint/2010/main" val="2608700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0" fontAlgn="base" latinLnBrk="0" hangingPunct="0">
              <a:lnSpc>
                <a:spcPct val="107000"/>
              </a:lnSpc>
              <a:spcBef>
                <a:spcPct val="30000"/>
              </a:spcBef>
              <a:spcAft>
                <a:spcPts val="800"/>
              </a:spcAft>
              <a:buClrTx/>
              <a:buSzTx/>
              <a:buFontTx/>
              <a:buNone/>
              <a:tabLst/>
              <a:defRPr/>
            </a:pPr>
            <a:r>
              <a:rPr kumimoji="0" lang="nb-NO" sz="1050" b="1"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OM SPRÅKPOLITIKK OG KOMMUNIKASJONSARBEID</a:t>
            </a:r>
            <a:endParaRPr kumimoji="0" lang="nb-NO" sz="10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7000"/>
              </a:lnSpc>
              <a:spcBef>
                <a:spcPct val="30000"/>
              </a:spcBef>
              <a:spcAft>
                <a:spcPts val="800"/>
              </a:spcAft>
              <a:buClrTx/>
              <a:buSzTx/>
              <a:buFontTx/>
              <a:buNone/>
              <a:tabLst/>
              <a:defRPr/>
            </a:pPr>
            <a:r>
              <a:rPr kumimoji="0" lang="nb-NO" sz="10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En styrking av norsk som utdannings- og fagspråk handler kanskje først og fremst om utvikling i samfunnet for øvrig som drar i motsatt retning (ref. </a:t>
            </a:r>
            <a:r>
              <a:rPr kumimoji="0" lang="nb-NO" sz="1000" b="0" i="0" u="none" strike="noStrike" kern="1200" cap="none" spc="0" normalizeH="0" baseline="0" noProof="0" dirty="0" smtClean="0">
                <a:ln>
                  <a:noFill/>
                </a:ln>
                <a:solidFill>
                  <a:srgbClr val="000000"/>
                </a:solidFill>
                <a:effectLst/>
                <a:highlight>
                  <a:srgbClr val="FFFF00"/>
                </a:highlight>
                <a:uLnTx/>
                <a:uFillTx/>
                <a:latin typeface="Calibri" panose="020F0502020204030204" pitchFamily="34" charset="0"/>
                <a:ea typeface="Calibri" panose="020F0502020204030204" pitchFamily="34" charset="0"/>
                <a:cs typeface="Calibri" panose="020F0502020204030204" pitchFamily="34" charset="0"/>
              </a:rPr>
              <a:t>internasjonalisering</a:t>
            </a:r>
            <a:r>
              <a:rPr kumimoji="0" lang="nb-NO" sz="10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om hva som premieres </a:t>
            </a:r>
            <a:r>
              <a:rPr kumimoji="0" lang="nb-NO" sz="1000" b="0" i="0" u="none" strike="noStrike" kern="1200" cap="none" spc="0" normalizeH="0" baseline="0" noProof="0" dirty="0" smtClean="0">
                <a:ln>
                  <a:noFill/>
                </a:ln>
                <a:solidFill>
                  <a:srgbClr val="000000"/>
                </a:solidFill>
                <a:effectLst/>
                <a:highlight>
                  <a:srgbClr val="FFFF00"/>
                </a:highlight>
                <a:uLnTx/>
                <a:uFillTx/>
                <a:latin typeface="Calibri" panose="020F0502020204030204" pitchFamily="34" charset="0"/>
                <a:ea typeface="Calibri" panose="020F0502020204030204" pitchFamily="34" charset="0"/>
                <a:cs typeface="Calibri" panose="020F0502020204030204" pitchFamily="34" charset="0"/>
              </a:rPr>
              <a:t>faglig/forskningsmessig</a:t>
            </a:r>
            <a:r>
              <a:rPr kumimoji="0" lang="nb-NO" sz="10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(publisering i anerkjente tidsskrifter er vel hovedsakelig på engelsk), og om meritteringsordninger og hva slags språkvalg de direkte eller indirekte promoterer</a:t>
            </a:r>
            <a:r>
              <a:rPr kumimoji="0" lang="nb-NO" sz="1000" b="0" i="0" u="none" strike="noStrike" kern="1200" cap="none" spc="0" normalizeH="0" baseline="0" noProof="0" dirty="0" smtClean="0">
                <a:ln>
                  <a:noFill/>
                </a:ln>
                <a:solidFill>
                  <a:srgbClr val="000000"/>
                </a:solidFill>
                <a:effectLst/>
                <a:highlight>
                  <a:srgbClr val="FFFF00"/>
                </a:highlight>
                <a:uLnTx/>
                <a:uFillTx/>
                <a:latin typeface="Calibri" panose="020F0502020204030204" pitchFamily="34" charset="0"/>
                <a:ea typeface="Calibri" panose="020F0502020204030204" pitchFamily="34" charset="0"/>
                <a:cs typeface="Calibri" panose="020F0502020204030204" pitchFamily="34" charset="0"/>
              </a:rPr>
              <a:t>. Altså strukturelle årsaker som krever strukturelle løsninger. Det er vel her skoen trykker mest.</a:t>
            </a:r>
            <a:endParaRPr kumimoji="0" lang="nb-NO" sz="10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7000"/>
              </a:lnSpc>
              <a:spcBef>
                <a:spcPct val="30000"/>
              </a:spcBef>
              <a:spcAft>
                <a:spcPts val="800"/>
              </a:spcAft>
              <a:buClrTx/>
              <a:buSzTx/>
              <a:buFontTx/>
              <a:buNone/>
              <a:tabLst/>
              <a:defRPr/>
            </a:pPr>
            <a:r>
              <a:rPr kumimoji="0" lang="nb-NO" sz="1000" b="0" i="1"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Fra et kommunikasjonsståsted</a:t>
            </a:r>
            <a:r>
              <a:rPr kumimoji="0" lang="nb-NO" sz="10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er det slik at om språkpolitiske retningslinjer skal virke i praksis, må de </a:t>
            </a:r>
            <a:r>
              <a:rPr kumimoji="0" lang="nb-NO" sz="1000" b="0" i="0" u="none" strike="noStrike" kern="1200" cap="none" spc="0" normalizeH="0" baseline="0" noProof="0" dirty="0" smtClean="0">
                <a:ln>
                  <a:noFill/>
                </a:ln>
                <a:solidFill>
                  <a:srgbClr val="000000"/>
                </a:solidFill>
                <a:effectLst/>
                <a:highlight>
                  <a:srgbClr val="FFFF00"/>
                </a:highlight>
                <a:uLnTx/>
                <a:uFillTx/>
                <a:latin typeface="Calibri" panose="020F0502020204030204" pitchFamily="34" charset="0"/>
                <a:ea typeface="Calibri" panose="020F0502020204030204" pitchFamily="34" charset="0"/>
                <a:cs typeface="Calibri" panose="020F0502020204030204" pitchFamily="34" charset="0"/>
              </a:rPr>
              <a:t>konkretiseres og plasseres internt i institusjonen.</a:t>
            </a:r>
            <a:r>
              <a:rPr kumimoji="0" lang="nb-NO" sz="10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Ideelt sett bør alle ansatte kjenne til dem og forstå konsekvensene av ulike språkvalg, samt føle eierskap til og ansvar for å ivareta språkpolitikken ved UiO i det daglige.  </a:t>
            </a:r>
            <a:endParaRPr kumimoji="0" lang="nb-NO" sz="10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7000"/>
              </a:lnSpc>
              <a:spcBef>
                <a:spcPct val="30000"/>
              </a:spcBef>
              <a:spcAft>
                <a:spcPts val="800"/>
              </a:spcAft>
              <a:buClrTx/>
              <a:buSzTx/>
              <a:buFontTx/>
              <a:buNone/>
              <a:tabLst/>
              <a:defRPr/>
            </a:pPr>
            <a:r>
              <a:rPr kumimoji="0" lang="nb-NO" sz="1000" b="0" i="1"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Bruke norsk i undervisning, bruke norsk </a:t>
            </a:r>
            <a:r>
              <a:rPr kumimoji="0" lang="nb-NO" sz="1000" b="0" i="1" u="none" strike="noStrike" kern="1200" cap="none" spc="0" normalizeH="0" baseline="0" noProof="0" dirty="0" err="1"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pensum.fagtermer</a:t>
            </a:r>
            <a:endParaRPr kumimoji="0" lang="nb-NO" sz="10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7000"/>
              </a:lnSpc>
              <a:spcBef>
                <a:spcPct val="30000"/>
              </a:spcBef>
              <a:spcAft>
                <a:spcPts val="800"/>
              </a:spcAft>
              <a:buClrTx/>
              <a:buSzTx/>
              <a:buFontTx/>
              <a:buNone/>
              <a:tabLst/>
              <a:defRPr/>
            </a:pPr>
            <a:r>
              <a:rPr kumimoji="0" lang="nb-NO" sz="10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Her har lokale ledere selvfølgelig et ansvar for å forankre språkpolitiske retningslinjer i praksis, men samtidig er det også et spørsmål om internkommunikasjon og hva man gjør fra sentralt hold/ledelse for å bidra til økt bevissthet og bedre praksis rundt norsk som fagspråk. </a:t>
            </a:r>
          </a:p>
          <a:p>
            <a:pPr marL="0" marR="0" lvl="0" indent="0" algn="just" defTabSz="914400" rtl="0" eaLnBrk="0" fontAlgn="base" latinLnBrk="0" hangingPunct="0">
              <a:lnSpc>
                <a:spcPct val="107000"/>
              </a:lnSpc>
              <a:spcBef>
                <a:spcPct val="30000"/>
              </a:spcBef>
              <a:spcAft>
                <a:spcPts val="800"/>
              </a:spcAft>
              <a:buClrTx/>
              <a:buSzTx/>
              <a:buFontTx/>
              <a:buNone/>
              <a:tabLst/>
              <a:defRPr/>
            </a:pPr>
            <a:r>
              <a:rPr kumimoji="0" lang="nb-NO" sz="1000" b="0" i="0" u="sng" strike="noStrike" kern="1200" cap="none" spc="0" normalizeH="0" baseline="0" noProof="0" dirty="0" smtClean="0">
                <a:ln>
                  <a:noFill/>
                </a:ln>
                <a:solidFill>
                  <a:srgbClr val="0000FF"/>
                </a:solidFill>
                <a:effectLst/>
                <a:uLnTx/>
                <a:uFillTx/>
                <a:latin typeface="Calibri" panose="020F0502020204030204" pitchFamily="34" charset="0"/>
                <a:ea typeface="Calibri" panose="020F0502020204030204" pitchFamily="34" charset="0"/>
                <a:cs typeface="Times New Roman" panose="02020603050405020304" pitchFamily="18" charset="0"/>
                <a:hlinkClick r:id="rId3"/>
              </a:rPr>
              <a:t>UiO har lagt ut sine retningslinjer på uio.no</a:t>
            </a:r>
            <a:r>
              <a:rPr kumimoji="0" lang="nb-NO" sz="10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men publisering på nett garanterer ingen lesere. Om man skal nå større deler av organisasjonen på en systematisk måte, er det behov for å ta i bruk andre kanaler og kommunikasjonstiltak i tillegg – over tid. Det forutsetter prioritering av ressurser (kan dessverre fort bli en salderingspost). </a:t>
            </a:r>
          </a:p>
          <a:p>
            <a:pPr marL="0" marR="0" lvl="0" indent="0" algn="just" defTabSz="914400" rtl="0" eaLnBrk="0" fontAlgn="base" latinLnBrk="0" hangingPunct="0">
              <a:lnSpc>
                <a:spcPct val="107000"/>
              </a:lnSpc>
              <a:spcBef>
                <a:spcPct val="30000"/>
              </a:spcBef>
              <a:spcAft>
                <a:spcPts val="800"/>
              </a:spcAft>
              <a:buClrTx/>
              <a:buSzTx/>
              <a:buFontTx/>
              <a:buNone/>
              <a:tabLst/>
              <a:defRPr/>
            </a:pPr>
            <a:r>
              <a:rPr kumimoji="0" lang="nb-NO" sz="10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just" defTabSz="914400" rtl="0" eaLnBrk="0" fontAlgn="base" latinLnBrk="0" hangingPunct="0">
              <a:lnSpc>
                <a:spcPct val="107000"/>
              </a:lnSpc>
              <a:spcBef>
                <a:spcPct val="30000"/>
              </a:spcBef>
              <a:spcAft>
                <a:spcPts val="800"/>
              </a:spcAft>
              <a:buClrTx/>
              <a:buSzTx/>
              <a:buFontTx/>
              <a:buNone/>
              <a:tabLst/>
              <a:defRPr/>
            </a:pPr>
            <a:r>
              <a:rPr kumimoji="0" lang="nb-NO" sz="1000" b="0" i="1"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Enkelt språk</a:t>
            </a:r>
            <a:endParaRPr kumimoji="0" lang="nb-NO" sz="10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7000"/>
              </a:lnSpc>
              <a:spcBef>
                <a:spcPct val="30000"/>
              </a:spcBef>
              <a:spcAft>
                <a:spcPts val="800"/>
              </a:spcAft>
              <a:buClrTx/>
              <a:buSzTx/>
              <a:buFontTx/>
              <a:buNone/>
              <a:tabLst/>
              <a:defRPr/>
            </a:pPr>
            <a:r>
              <a:rPr kumimoji="0" lang="nb-NO" sz="10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Et slikt kommunikasjonsarbeid handler også om å gjøre fagfolk mer bevisste på betydningen av å bruke et godt og presist språk som alle forstår – om de mange fordelene av å uttrykke seg tydelig og forståelig. Forskningsformidling på norsk har absolutt sine klarspråk-utfordringer, men bruken av engelsk har en tendens </a:t>
            </a:r>
            <a:r>
              <a:rPr kumimoji="0" lang="nb-NO" sz="1000" b="0" i="0" u="none" strike="noStrike" kern="1200" cap="none" spc="0" normalizeH="0" baseline="0" noProof="0" dirty="0" smtClean="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(her kan jeg ikke belegge med annet enn egen erfaring fra en Oslo-basert internasjonal organisasjon med engelsk som arbeidsspråk</a:t>
            </a:r>
            <a:r>
              <a:rPr kumimoji="0" lang="nb-NO" sz="10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til å tilsløre språket ytterligere. Pluss det kan være ekskluderende, selv i 2020. </a:t>
            </a:r>
          </a:p>
          <a:p>
            <a:pPr marL="0" marR="0" lvl="0" indent="0" algn="just" defTabSz="914400" rtl="0" eaLnBrk="0" fontAlgn="base" latinLnBrk="0" hangingPunct="0">
              <a:lnSpc>
                <a:spcPct val="107000"/>
              </a:lnSpc>
              <a:spcBef>
                <a:spcPct val="30000"/>
              </a:spcBef>
              <a:spcAft>
                <a:spcPts val="800"/>
              </a:spcAft>
              <a:buClrTx/>
              <a:buSzTx/>
              <a:buFontTx/>
              <a:buNone/>
              <a:tabLst/>
              <a:defRPr/>
            </a:pPr>
            <a:r>
              <a:rPr kumimoji="0" lang="nb-NO" sz="1000" b="1"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nb-NO" sz="10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7000"/>
              </a:lnSpc>
              <a:spcBef>
                <a:spcPct val="30000"/>
              </a:spcBef>
              <a:spcAft>
                <a:spcPts val="800"/>
              </a:spcAft>
              <a:buClrTx/>
              <a:buSzTx/>
              <a:buFontTx/>
              <a:buNone/>
              <a:tabLst/>
              <a:defRPr/>
            </a:pPr>
            <a:r>
              <a:rPr kumimoji="0" lang="nb-NO" sz="1000" b="1"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Glad for ny språklov – forenklet språk veldig viktig, ivareta norsk språk og kultur</a:t>
            </a:r>
            <a:endParaRPr kumimoji="0" lang="nb-NO" sz="10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7000"/>
              </a:lnSpc>
              <a:spcBef>
                <a:spcPct val="30000"/>
              </a:spcBef>
              <a:spcAft>
                <a:spcPts val="800"/>
              </a:spcAft>
              <a:buClrTx/>
              <a:buSzTx/>
              <a:buFontTx/>
              <a:buNone/>
              <a:tabLst/>
              <a:defRPr/>
            </a:pPr>
            <a:r>
              <a:rPr kumimoji="0" lang="nb-NO" sz="1000" b="1"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Hvordan få det til?</a:t>
            </a:r>
            <a:endParaRPr kumimoji="0" lang="nb-NO" sz="10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7000"/>
              </a:lnSpc>
              <a:spcBef>
                <a:spcPct val="30000"/>
              </a:spcBef>
              <a:spcAft>
                <a:spcPts val="800"/>
              </a:spcAft>
              <a:buClrTx/>
              <a:buSzTx/>
              <a:buFontTx/>
              <a:buNone/>
              <a:tabLst/>
              <a:defRPr/>
            </a:pPr>
            <a:r>
              <a:rPr kumimoji="0" lang="nb-NO" sz="1000" b="1"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Strukturelle hindringer – må jobbes med</a:t>
            </a:r>
            <a:endParaRPr kumimoji="0" lang="nb-NO" sz="10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7000"/>
              </a:lnSpc>
              <a:spcBef>
                <a:spcPct val="30000"/>
              </a:spcBef>
              <a:spcAft>
                <a:spcPts val="800"/>
              </a:spcAft>
              <a:buClrTx/>
              <a:buSzTx/>
              <a:buFontTx/>
              <a:buNone/>
              <a:tabLst/>
              <a:defRPr/>
            </a:pPr>
            <a:r>
              <a:rPr kumimoji="0" lang="nb-NO" sz="1000" b="1"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Vi er europeisk orientert også – </a:t>
            </a:r>
            <a:endParaRPr kumimoji="0" lang="nb-NO" sz="10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7000"/>
              </a:lnSpc>
              <a:spcBef>
                <a:spcPct val="30000"/>
              </a:spcBef>
              <a:spcAft>
                <a:spcPts val="800"/>
              </a:spcAft>
              <a:buClrTx/>
              <a:buSzTx/>
              <a:buFontTx/>
              <a:buNone/>
              <a:tabLst/>
              <a:defRPr/>
            </a:pPr>
            <a:r>
              <a:rPr kumimoji="0" lang="nb-NO" sz="1000" b="1"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Fagene er internasjonale – det er også flere og flere av forskerne våre.</a:t>
            </a:r>
            <a:endParaRPr kumimoji="0" lang="nb-NO" sz="10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nb-NO" sz="1000" b="0" i="0" u="none" strike="noStrike" kern="1200" cap="none" spc="0" normalizeH="0" baseline="0" noProof="0" dirty="0" smtClean="0">
              <a:ln>
                <a:noFill/>
              </a:ln>
              <a:solidFill>
                <a:srgbClr val="000000"/>
              </a:solidFill>
              <a:effectLst/>
              <a:uLnTx/>
              <a:uFillTx/>
              <a:latin typeface="Arial" charset="0"/>
              <a:ea typeface="ヒラギノ角ゴ Pro W3"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nb-NO" sz="1000" b="0" i="0" u="none" strike="noStrike" kern="1200" cap="none" spc="0" normalizeH="0" baseline="0" noProof="0" dirty="0" smtClean="0">
              <a:ln>
                <a:noFill/>
              </a:ln>
              <a:solidFill>
                <a:srgbClr val="000000"/>
              </a:solidFill>
              <a:effectLst/>
              <a:uLnTx/>
              <a:uFillTx/>
              <a:latin typeface="Arial" charset="0"/>
              <a:ea typeface="ヒラギノ角ゴ Pro W3" charset="-128"/>
            </a:endParaRPr>
          </a:p>
          <a:p>
            <a:endParaRPr lang="nb-NO" dirty="0"/>
          </a:p>
        </p:txBody>
      </p:sp>
      <p:sp>
        <p:nvSpPr>
          <p:cNvPr id="4" name="Slide Number Placeholder 3"/>
          <p:cNvSpPr>
            <a:spLocks noGrp="1"/>
          </p:cNvSpPr>
          <p:nvPr>
            <p:ph type="sldNum" sz="quarter" idx="10"/>
          </p:nvPr>
        </p:nvSpPr>
        <p:spPr/>
        <p:txBody>
          <a:bodyPr/>
          <a:lstStyle/>
          <a:p>
            <a:pPr>
              <a:defRPr/>
            </a:pPr>
            <a:fld id="{BCECBE99-1F90-4707-8304-3AE6BC9A0993}" type="slidenum">
              <a:rPr lang="en-US" altLang="nb-NO" smtClean="0"/>
              <a:pPr>
                <a:defRPr/>
              </a:pPr>
              <a:t>11</a:t>
            </a:fld>
            <a:endParaRPr lang="en-US" altLang="nb-NO"/>
          </a:p>
        </p:txBody>
      </p:sp>
    </p:spTree>
    <p:extLst>
      <p:ext uri="{BB962C8B-B14F-4D97-AF65-F5344CB8AC3E}">
        <p14:creationId xmlns:p14="http://schemas.microsoft.com/office/powerpoint/2010/main" val="33319165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sz="quarter"/>
          </p:nvPr>
        </p:nvSpPr>
        <p:spPr>
          <a:xfrm>
            <a:off x="883155" y="1917128"/>
            <a:ext cx="7543800" cy="952500"/>
          </a:xfrm>
        </p:spPr>
        <p:txBody>
          <a:bodyPr anchor="b"/>
          <a:lstStyle>
            <a:lvl1pPr>
              <a:defRPr sz="1600"/>
            </a:lvl1pPr>
          </a:lstStyle>
          <a:p>
            <a:r>
              <a:rPr lang="nb-NO"/>
              <a:t>Klikk for å redigere tittelstil</a:t>
            </a:r>
            <a:endParaRPr lang="en-US"/>
          </a:p>
        </p:txBody>
      </p:sp>
      <p:sp>
        <p:nvSpPr>
          <p:cNvPr id="3075" name="Rectangle 3"/>
          <p:cNvSpPr>
            <a:spLocks noGrp="1" noChangeArrowheads="1"/>
          </p:cNvSpPr>
          <p:nvPr>
            <p:ph type="subTitle" sz="quarter" idx="1"/>
          </p:nvPr>
        </p:nvSpPr>
        <p:spPr>
          <a:xfrm>
            <a:off x="883155" y="2857500"/>
            <a:ext cx="7543800" cy="1460500"/>
          </a:xfrm>
        </p:spPr>
        <p:txBody>
          <a:bodyPr/>
          <a:lstStyle>
            <a:lvl1pPr marL="0" indent="0">
              <a:buFontTx/>
              <a:buNone/>
              <a:defRPr/>
            </a:lvl1pPr>
          </a:lstStyle>
          <a:p>
            <a:r>
              <a:rPr lang="nb-NO"/>
              <a:t>Klikk for å redigere undertittelstil i malen</a:t>
            </a:r>
            <a:endParaRPr lang="en-US"/>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01" y="0"/>
            <a:ext cx="9138198" cy="5715000"/>
          </a:xfrm>
          <a:prstGeom prst="rect">
            <a:avLst/>
          </a:prstGeom>
        </p:spPr>
      </p:pic>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01" y="0"/>
            <a:ext cx="9138198" cy="5715000"/>
          </a:xfrm>
          <a:prstGeom prst="rect">
            <a:avLst/>
          </a:prstGeom>
        </p:spPr>
      </p:pic>
    </p:spTree>
    <p:extLst>
      <p:ext uri="{BB962C8B-B14F-4D97-AF65-F5344CB8AC3E}">
        <p14:creationId xmlns:p14="http://schemas.microsoft.com/office/powerpoint/2010/main" val="3690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sz="quarter"/>
          </p:nvPr>
        </p:nvSpPr>
        <p:spPr>
          <a:xfrm>
            <a:off x="883155" y="1917128"/>
            <a:ext cx="7543800" cy="952500"/>
          </a:xfrm>
        </p:spPr>
        <p:txBody>
          <a:bodyPr anchor="b"/>
          <a:lstStyle>
            <a:lvl1pPr>
              <a:defRPr sz="1600"/>
            </a:lvl1pPr>
          </a:lstStyle>
          <a:p>
            <a:r>
              <a:rPr lang="en-US"/>
              <a:t>Click to edit Master title style</a:t>
            </a:r>
          </a:p>
        </p:txBody>
      </p:sp>
      <p:sp>
        <p:nvSpPr>
          <p:cNvPr id="3075" name="Rectangle 3"/>
          <p:cNvSpPr>
            <a:spLocks noGrp="1" noChangeArrowheads="1"/>
          </p:cNvSpPr>
          <p:nvPr>
            <p:ph type="subTitle" sz="quarter" idx="1"/>
          </p:nvPr>
        </p:nvSpPr>
        <p:spPr>
          <a:xfrm>
            <a:off x="883155" y="2857500"/>
            <a:ext cx="7543800" cy="1460500"/>
          </a:xfrm>
        </p:spPr>
        <p:txBody>
          <a:bodyPr/>
          <a:lstStyle>
            <a:lvl1pPr marL="0" indent="0">
              <a:buFontTx/>
              <a:buNone/>
              <a:defRPr/>
            </a:lvl1pPr>
          </a:lstStyle>
          <a:p>
            <a:r>
              <a:rPr lang="en-US"/>
              <a:t>Click to edit Master subtitle style</a:t>
            </a:r>
          </a:p>
        </p:txBody>
      </p:sp>
    </p:spTree>
    <p:extLst>
      <p:ext uri="{BB962C8B-B14F-4D97-AF65-F5344CB8AC3E}">
        <p14:creationId xmlns:p14="http://schemas.microsoft.com/office/powerpoint/2010/main" val="3189082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Rectangle 10"/>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C30E862B-79CF-F94D-B10C-D9E36ADC4C08}" type="datetime1">
              <a:rPr kumimoji="0" lang="nb-NO" sz="700" b="0" i="0" u="none" strike="noStrike" kern="1200" cap="none" spc="0" normalizeH="0" baseline="0" noProof="0">
                <a:ln>
                  <a:noFill/>
                </a:ln>
                <a:solidFill>
                  <a:srgbClr val="808080"/>
                </a:solidFill>
                <a:effectLst/>
                <a:uLnTx/>
                <a:uFillTx/>
                <a:latin typeface="Arial" charset="0"/>
                <a:ea typeface="ヒラギノ角ゴ Pro W3" charset="-128"/>
              </a:rPr>
              <a:pPr marL="0" marR="0" lvl="0" indent="0" algn="l" defTabSz="914400" rtl="0" eaLnBrk="0" fontAlgn="base" latinLnBrk="0" hangingPunct="0">
                <a:lnSpc>
                  <a:spcPct val="100000"/>
                </a:lnSpc>
                <a:spcBef>
                  <a:spcPct val="0"/>
                </a:spcBef>
                <a:spcAft>
                  <a:spcPct val="0"/>
                </a:spcAft>
                <a:buClrTx/>
                <a:buSzTx/>
                <a:buFontTx/>
                <a:buNone/>
                <a:tabLst/>
                <a:defRPr/>
              </a:pPr>
              <a:t>02.11.2020</a:t>
            </a:fld>
            <a:endParaRPr kumimoji="0" lang="nb-NO" sz="700" b="0" i="0" u="none" strike="noStrike" kern="1200" cap="none" spc="0" normalizeH="0" baseline="0" noProof="0">
              <a:ln>
                <a:noFill/>
              </a:ln>
              <a:solidFill>
                <a:srgbClr val="808080"/>
              </a:solidFill>
              <a:effectLst/>
              <a:uLnTx/>
              <a:uFillTx/>
              <a:latin typeface="Arial" charset="0"/>
              <a:ea typeface="ヒラギノ角ゴ Pro W3" charset="-128"/>
            </a:endParaRPr>
          </a:p>
        </p:txBody>
      </p:sp>
      <p:sp>
        <p:nvSpPr>
          <p:cNvPr id="5" name="Rectangle 12"/>
          <p:cNvSpPr>
            <a:spLocks noGrp="1" noChangeArrowheads="1"/>
          </p:cNvSpPr>
          <p:nvPr>
            <p:ph type="sldNum" sz="quarter" idx="11"/>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CAAD7203-3013-D749-ADA2-C23176B40189}" type="slidenum">
              <a:rPr kumimoji="0" lang="en-US" sz="700" b="0" i="0" u="none" strike="noStrike" kern="1200" cap="none" spc="0" normalizeH="0" baseline="0" noProof="0">
                <a:ln>
                  <a:noFill/>
                </a:ln>
                <a:solidFill>
                  <a:srgbClr val="808080"/>
                </a:solidFill>
                <a:effectLst/>
                <a:uLnTx/>
                <a:uFillTx/>
                <a:latin typeface="Arial" charset="0"/>
                <a:ea typeface="ヒラギノ角ゴ Pro W3" charset="-128"/>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700" b="0" i="0" u="none" strike="noStrike" kern="1200" cap="none" spc="0" normalizeH="0" baseline="0" noProof="0">
              <a:ln>
                <a:noFill/>
              </a:ln>
              <a:solidFill>
                <a:srgbClr val="808080"/>
              </a:solidFill>
              <a:effectLst/>
              <a:uLnTx/>
              <a:uFillTx/>
              <a:latin typeface="Arial" charset="0"/>
              <a:ea typeface="ヒラギノ角ゴ Pro W3" charset="-128"/>
            </a:endParaRPr>
          </a:p>
        </p:txBody>
      </p:sp>
    </p:spTree>
    <p:extLst>
      <p:ext uri="{BB962C8B-B14F-4D97-AF65-F5344CB8AC3E}">
        <p14:creationId xmlns:p14="http://schemas.microsoft.com/office/powerpoint/2010/main" val="2706099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3200" b="1" cap="all"/>
            </a:lvl1pPr>
          </a:lstStyle>
          <a:p>
            <a:r>
              <a:rPr lang="en-US"/>
              <a:t>Click to edit Master title style</a:t>
            </a:r>
            <a:endParaRPr lang="nb-NO"/>
          </a:p>
        </p:txBody>
      </p:sp>
      <p:sp>
        <p:nvSpPr>
          <p:cNvPr id="3" name="Text Placeholder 2"/>
          <p:cNvSpPr>
            <a:spLocks noGrp="1"/>
          </p:cNvSpPr>
          <p:nvPr>
            <p:ph type="body" idx="1"/>
          </p:nvPr>
        </p:nvSpPr>
        <p:spPr>
          <a:xfrm>
            <a:off x="722313" y="2422262"/>
            <a:ext cx="7772400" cy="1250155"/>
          </a:xfrm>
        </p:spPr>
        <p:txBody>
          <a:bodyPr anchor="b"/>
          <a:lstStyle>
            <a:lvl1pPr marL="0" indent="0">
              <a:buNone/>
              <a:defRPr sz="1600"/>
            </a:lvl1pPr>
            <a:lvl2pPr marL="362925" indent="0">
              <a:buNone/>
              <a:defRPr sz="1400"/>
            </a:lvl2pPr>
            <a:lvl3pPr marL="725851" indent="0">
              <a:buNone/>
              <a:defRPr sz="1300"/>
            </a:lvl3pPr>
            <a:lvl4pPr marL="1088776" indent="0">
              <a:buNone/>
              <a:defRPr sz="1100"/>
            </a:lvl4pPr>
            <a:lvl5pPr marL="1451701" indent="0">
              <a:buNone/>
              <a:defRPr sz="1100"/>
            </a:lvl5pPr>
            <a:lvl6pPr marL="1814627" indent="0">
              <a:buNone/>
              <a:defRPr sz="1100"/>
            </a:lvl6pPr>
            <a:lvl7pPr marL="2177552" indent="0">
              <a:buNone/>
              <a:defRPr sz="1100"/>
            </a:lvl7pPr>
            <a:lvl8pPr marL="2540478" indent="0">
              <a:buNone/>
              <a:defRPr sz="1100"/>
            </a:lvl8pPr>
            <a:lvl9pPr marL="2903403" indent="0">
              <a:buNone/>
              <a:defRPr sz="1100"/>
            </a:lvl9pPr>
          </a:lstStyle>
          <a:p>
            <a:pPr lvl="0"/>
            <a:r>
              <a:rPr lang="en-US"/>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6A29966B-9BF2-6642-BA3E-7F6C4B6B5B48}" type="datetime1">
              <a:rPr kumimoji="0" lang="nb-NO" sz="700" b="0" i="0" u="none" strike="noStrike" kern="1200" cap="none" spc="0" normalizeH="0" baseline="0" noProof="0">
                <a:ln>
                  <a:noFill/>
                </a:ln>
                <a:solidFill>
                  <a:srgbClr val="808080"/>
                </a:solidFill>
                <a:effectLst/>
                <a:uLnTx/>
                <a:uFillTx/>
                <a:latin typeface="Arial" charset="0"/>
                <a:ea typeface="ヒラギノ角ゴ Pro W3" charset="-128"/>
              </a:rPr>
              <a:pPr marL="0" marR="0" lvl="0" indent="0" algn="l" defTabSz="914400" rtl="0" eaLnBrk="0" fontAlgn="base" latinLnBrk="0" hangingPunct="0">
                <a:lnSpc>
                  <a:spcPct val="100000"/>
                </a:lnSpc>
                <a:spcBef>
                  <a:spcPct val="0"/>
                </a:spcBef>
                <a:spcAft>
                  <a:spcPct val="0"/>
                </a:spcAft>
                <a:buClrTx/>
                <a:buSzTx/>
                <a:buFontTx/>
                <a:buNone/>
                <a:tabLst/>
                <a:defRPr/>
              </a:pPr>
              <a:t>02.11.2020</a:t>
            </a:fld>
            <a:endParaRPr kumimoji="0" lang="nb-NO" sz="700" b="0" i="0" u="none" strike="noStrike" kern="1200" cap="none" spc="0" normalizeH="0" baseline="0" noProof="0">
              <a:ln>
                <a:noFill/>
              </a:ln>
              <a:solidFill>
                <a:srgbClr val="808080"/>
              </a:solidFill>
              <a:effectLst/>
              <a:uLnTx/>
              <a:uFillTx/>
              <a:latin typeface="Arial" charset="0"/>
              <a:ea typeface="ヒラギノ角ゴ Pro W3" charset="-128"/>
            </a:endParaRPr>
          </a:p>
        </p:txBody>
      </p:sp>
      <p:sp>
        <p:nvSpPr>
          <p:cNvPr id="5" name="Rectangle 12"/>
          <p:cNvSpPr>
            <a:spLocks noGrp="1" noChangeArrowheads="1"/>
          </p:cNvSpPr>
          <p:nvPr>
            <p:ph type="sldNum" sz="quarter" idx="11"/>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C8C4BAE5-1A3D-6C4B-A19B-A21CA952B877}" type="slidenum">
              <a:rPr kumimoji="0" lang="en-US" sz="700" b="0" i="0" u="none" strike="noStrike" kern="1200" cap="none" spc="0" normalizeH="0" baseline="0" noProof="0">
                <a:ln>
                  <a:noFill/>
                </a:ln>
                <a:solidFill>
                  <a:srgbClr val="808080"/>
                </a:solidFill>
                <a:effectLst/>
                <a:uLnTx/>
                <a:uFillTx/>
                <a:latin typeface="Arial" charset="0"/>
                <a:ea typeface="ヒラギノ角ゴ Pro W3" charset="-128"/>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700" b="0" i="0" u="none" strike="noStrike" kern="1200" cap="none" spc="0" normalizeH="0" baseline="0" noProof="0">
              <a:ln>
                <a:noFill/>
              </a:ln>
              <a:solidFill>
                <a:srgbClr val="808080"/>
              </a:solidFill>
              <a:effectLst/>
              <a:uLnTx/>
              <a:uFillTx/>
              <a:latin typeface="Arial" charset="0"/>
              <a:ea typeface="ヒラギノ角ゴ Pro W3" charset="-128"/>
            </a:endParaRPr>
          </a:p>
        </p:txBody>
      </p:sp>
    </p:spTree>
    <p:extLst>
      <p:ext uri="{BB962C8B-B14F-4D97-AF65-F5344CB8AC3E}">
        <p14:creationId xmlns:p14="http://schemas.microsoft.com/office/powerpoint/2010/main" val="4204476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sz="half" idx="1"/>
          </p:nvPr>
        </p:nvSpPr>
        <p:spPr>
          <a:xfrm>
            <a:off x="990600" y="1651000"/>
            <a:ext cx="3771900" cy="3429000"/>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p:cNvSpPr>
            <a:spLocks noGrp="1"/>
          </p:cNvSpPr>
          <p:nvPr>
            <p:ph sz="half" idx="2"/>
          </p:nvPr>
        </p:nvSpPr>
        <p:spPr>
          <a:xfrm>
            <a:off x="4914900" y="1651000"/>
            <a:ext cx="3771900" cy="3429000"/>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Rectangle 10"/>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80076BBB-3F6B-FE47-9B20-0E604178B90B}" type="datetime1">
              <a:rPr kumimoji="0" lang="nb-NO" sz="700" b="0" i="0" u="none" strike="noStrike" kern="1200" cap="none" spc="0" normalizeH="0" baseline="0" noProof="0">
                <a:ln>
                  <a:noFill/>
                </a:ln>
                <a:solidFill>
                  <a:srgbClr val="808080"/>
                </a:solidFill>
                <a:effectLst/>
                <a:uLnTx/>
                <a:uFillTx/>
                <a:latin typeface="Arial" charset="0"/>
                <a:ea typeface="ヒラギノ角ゴ Pro W3" charset="-128"/>
              </a:rPr>
              <a:pPr marL="0" marR="0" lvl="0" indent="0" algn="l" defTabSz="914400" rtl="0" eaLnBrk="0" fontAlgn="base" latinLnBrk="0" hangingPunct="0">
                <a:lnSpc>
                  <a:spcPct val="100000"/>
                </a:lnSpc>
                <a:spcBef>
                  <a:spcPct val="0"/>
                </a:spcBef>
                <a:spcAft>
                  <a:spcPct val="0"/>
                </a:spcAft>
                <a:buClrTx/>
                <a:buSzTx/>
                <a:buFontTx/>
                <a:buNone/>
                <a:tabLst/>
                <a:defRPr/>
              </a:pPr>
              <a:t>02.11.2020</a:t>
            </a:fld>
            <a:endParaRPr kumimoji="0" lang="nb-NO" sz="700" b="0" i="0" u="none" strike="noStrike" kern="1200" cap="none" spc="0" normalizeH="0" baseline="0" noProof="0">
              <a:ln>
                <a:noFill/>
              </a:ln>
              <a:solidFill>
                <a:srgbClr val="808080"/>
              </a:solidFill>
              <a:effectLst/>
              <a:uLnTx/>
              <a:uFillTx/>
              <a:latin typeface="Arial" charset="0"/>
              <a:ea typeface="ヒラギノ角ゴ Pro W3" charset="-128"/>
            </a:endParaRPr>
          </a:p>
        </p:txBody>
      </p:sp>
      <p:sp>
        <p:nvSpPr>
          <p:cNvPr id="6" name="Rectangle 12"/>
          <p:cNvSpPr>
            <a:spLocks noGrp="1" noChangeArrowheads="1"/>
          </p:cNvSpPr>
          <p:nvPr>
            <p:ph type="sldNum" sz="quarter" idx="11"/>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C97E65EC-C774-EF4B-9967-F30DBC9C34E7}" type="slidenum">
              <a:rPr kumimoji="0" lang="en-US" sz="700" b="0" i="0" u="none" strike="noStrike" kern="1200" cap="none" spc="0" normalizeH="0" baseline="0" noProof="0">
                <a:ln>
                  <a:noFill/>
                </a:ln>
                <a:solidFill>
                  <a:srgbClr val="808080"/>
                </a:solidFill>
                <a:effectLst/>
                <a:uLnTx/>
                <a:uFillTx/>
                <a:latin typeface="Arial" charset="0"/>
                <a:ea typeface="ヒラギノ角ゴ Pro W3" charset="-128"/>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700" b="0" i="0" u="none" strike="noStrike" kern="1200" cap="none" spc="0" normalizeH="0" baseline="0" noProof="0">
              <a:ln>
                <a:noFill/>
              </a:ln>
              <a:solidFill>
                <a:srgbClr val="808080"/>
              </a:solidFill>
              <a:effectLst/>
              <a:uLnTx/>
              <a:uFillTx/>
              <a:latin typeface="Arial" charset="0"/>
              <a:ea typeface="ヒラギノ角ゴ Pro W3" charset="-128"/>
            </a:endParaRPr>
          </a:p>
        </p:txBody>
      </p:sp>
    </p:spTree>
    <p:extLst>
      <p:ext uri="{BB962C8B-B14F-4D97-AF65-F5344CB8AC3E}">
        <p14:creationId xmlns:p14="http://schemas.microsoft.com/office/powerpoint/2010/main" val="777088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6"/>
            <a:ext cx="8229600" cy="952500"/>
          </a:xfrm>
        </p:spPr>
        <p:txBody>
          <a:bodyPr/>
          <a:lstStyle>
            <a:lvl1pPr>
              <a:defRPr/>
            </a:lvl1pPr>
          </a:lstStyle>
          <a:p>
            <a:r>
              <a:rPr lang="en-US"/>
              <a:t>Click to edit Master title style</a:t>
            </a:r>
            <a:endParaRPr lang="nb-NO"/>
          </a:p>
        </p:txBody>
      </p:sp>
      <p:sp>
        <p:nvSpPr>
          <p:cNvPr id="3" name="Text Placeholder 2"/>
          <p:cNvSpPr>
            <a:spLocks noGrp="1"/>
          </p:cNvSpPr>
          <p:nvPr>
            <p:ph type="body" idx="1"/>
          </p:nvPr>
        </p:nvSpPr>
        <p:spPr>
          <a:xfrm>
            <a:off x="457201" y="1279260"/>
            <a:ext cx="4040188" cy="533135"/>
          </a:xfrm>
        </p:spPr>
        <p:txBody>
          <a:bodyPr anchor="b"/>
          <a:lstStyle>
            <a:lvl1pPr marL="0" indent="0">
              <a:buNone/>
              <a:defRPr sz="1900" b="1"/>
            </a:lvl1pPr>
            <a:lvl2pPr marL="362925" indent="0">
              <a:buNone/>
              <a:defRPr sz="1600" b="1"/>
            </a:lvl2pPr>
            <a:lvl3pPr marL="725851" indent="0">
              <a:buNone/>
              <a:defRPr sz="1400" b="1"/>
            </a:lvl3pPr>
            <a:lvl4pPr marL="1088776" indent="0">
              <a:buNone/>
              <a:defRPr sz="1300" b="1"/>
            </a:lvl4pPr>
            <a:lvl5pPr marL="1451701" indent="0">
              <a:buNone/>
              <a:defRPr sz="1300" b="1"/>
            </a:lvl5pPr>
            <a:lvl6pPr marL="1814627" indent="0">
              <a:buNone/>
              <a:defRPr sz="1300" b="1"/>
            </a:lvl6pPr>
            <a:lvl7pPr marL="2177552" indent="0">
              <a:buNone/>
              <a:defRPr sz="1300" b="1"/>
            </a:lvl7pPr>
            <a:lvl8pPr marL="2540478" indent="0">
              <a:buNone/>
              <a:defRPr sz="1300" b="1"/>
            </a:lvl8pPr>
            <a:lvl9pPr marL="2903403" indent="0">
              <a:buNone/>
              <a:defRPr sz="1300" b="1"/>
            </a:lvl9pPr>
          </a:lstStyle>
          <a:p>
            <a:pPr lvl="0"/>
            <a:r>
              <a:rPr lang="en-US"/>
              <a:t>Click to edit Master text styles</a:t>
            </a:r>
          </a:p>
        </p:txBody>
      </p:sp>
      <p:sp>
        <p:nvSpPr>
          <p:cNvPr id="4" name="Content Placeholder 3"/>
          <p:cNvSpPr>
            <a:spLocks noGrp="1"/>
          </p:cNvSpPr>
          <p:nvPr>
            <p:ph sz="half" idx="2"/>
          </p:nvPr>
        </p:nvSpPr>
        <p:spPr>
          <a:xfrm>
            <a:off x="457201" y="1812397"/>
            <a:ext cx="4040188" cy="3292740"/>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p:cNvSpPr>
            <a:spLocks noGrp="1"/>
          </p:cNvSpPr>
          <p:nvPr>
            <p:ph type="body" sz="quarter" idx="3"/>
          </p:nvPr>
        </p:nvSpPr>
        <p:spPr>
          <a:xfrm>
            <a:off x="4645027" y="1279260"/>
            <a:ext cx="4041775" cy="533135"/>
          </a:xfrm>
        </p:spPr>
        <p:txBody>
          <a:bodyPr anchor="b"/>
          <a:lstStyle>
            <a:lvl1pPr marL="0" indent="0">
              <a:buNone/>
              <a:defRPr sz="1900" b="1"/>
            </a:lvl1pPr>
            <a:lvl2pPr marL="362925" indent="0">
              <a:buNone/>
              <a:defRPr sz="1600" b="1"/>
            </a:lvl2pPr>
            <a:lvl3pPr marL="725851" indent="0">
              <a:buNone/>
              <a:defRPr sz="1400" b="1"/>
            </a:lvl3pPr>
            <a:lvl4pPr marL="1088776" indent="0">
              <a:buNone/>
              <a:defRPr sz="1300" b="1"/>
            </a:lvl4pPr>
            <a:lvl5pPr marL="1451701" indent="0">
              <a:buNone/>
              <a:defRPr sz="1300" b="1"/>
            </a:lvl5pPr>
            <a:lvl6pPr marL="1814627" indent="0">
              <a:buNone/>
              <a:defRPr sz="1300" b="1"/>
            </a:lvl6pPr>
            <a:lvl7pPr marL="2177552" indent="0">
              <a:buNone/>
              <a:defRPr sz="1300" b="1"/>
            </a:lvl7pPr>
            <a:lvl8pPr marL="2540478" indent="0">
              <a:buNone/>
              <a:defRPr sz="1300" b="1"/>
            </a:lvl8pPr>
            <a:lvl9pPr marL="2903403" indent="0">
              <a:buNone/>
              <a:defRPr sz="1300" b="1"/>
            </a:lvl9pPr>
          </a:lstStyle>
          <a:p>
            <a:pPr lvl="0"/>
            <a:r>
              <a:rPr lang="en-US"/>
              <a:t>Click to edit Master text styles</a:t>
            </a:r>
          </a:p>
        </p:txBody>
      </p:sp>
      <p:sp>
        <p:nvSpPr>
          <p:cNvPr id="6" name="Content Placeholder 5"/>
          <p:cNvSpPr>
            <a:spLocks noGrp="1"/>
          </p:cNvSpPr>
          <p:nvPr>
            <p:ph sz="quarter" idx="4"/>
          </p:nvPr>
        </p:nvSpPr>
        <p:spPr>
          <a:xfrm>
            <a:off x="4645027" y="1812397"/>
            <a:ext cx="4041775" cy="3292740"/>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Rectangle 10"/>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3B3D70CB-25CB-BE44-8267-D24E2D49FE8A}" type="datetime1">
              <a:rPr kumimoji="0" lang="nb-NO" sz="700" b="0" i="0" u="none" strike="noStrike" kern="1200" cap="none" spc="0" normalizeH="0" baseline="0" noProof="0">
                <a:ln>
                  <a:noFill/>
                </a:ln>
                <a:solidFill>
                  <a:srgbClr val="808080"/>
                </a:solidFill>
                <a:effectLst/>
                <a:uLnTx/>
                <a:uFillTx/>
                <a:latin typeface="Arial" charset="0"/>
                <a:ea typeface="ヒラギノ角ゴ Pro W3" charset="-128"/>
              </a:rPr>
              <a:pPr marL="0" marR="0" lvl="0" indent="0" algn="l" defTabSz="914400" rtl="0" eaLnBrk="0" fontAlgn="base" latinLnBrk="0" hangingPunct="0">
                <a:lnSpc>
                  <a:spcPct val="100000"/>
                </a:lnSpc>
                <a:spcBef>
                  <a:spcPct val="0"/>
                </a:spcBef>
                <a:spcAft>
                  <a:spcPct val="0"/>
                </a:spcAft>
                <a:buClrTx/>
                <a:buSzTx/>
                <a:buFontTx/>
                <a:buNone/>
                <a:tabLst/>
                <a:defRPr/>
              </a:pPr>
              <a:t>02.11.2020</a:t>
            </a:fld>
            <a:endParaRPr kumimoji="0" lang="nb-NO" sz="700" b="0" i="0" u="none" strike="noStrike" kern="1200" cap="none" spc="0" normalizeH="0" baseline="0" noProof="0">
              <a:ln>
                <a:noFill/>
              </a:ln>
              <a:solidFill>
                <a:srgbClr val="808080"/>
              </a:solidFill>
              <a:effectLst/>
              <a:uLnTx/>
              <a:uFillTx/>
              <a:latin typeface="Arial" charset="0"/>
              <a:ea typeface="ヒラギノ角ゴ Pro W3" charset="-128"/>
            </a:endParaRPr>
          </a:p>
        </p:txBody>
      </p:sp>
      <p:sp>
        <p:nvSpPr>
          <p:cNvPr id="8" name="Rectangle 12"/>
          <p:cNvSpPr>
            <a:spLocks noGrp="1" noChangeArrowheads="1"/>
          </p:cNvSpPr>
          <p:nvPr>
            <p:ph type="sldNum" sz="quarter" idx="11"/>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16FFD7A5-C8F5-1448-9D00-39B245CDADD4}" type="slidenum">
              <a:rPr kumimoji="0" lang="en-US" sz="700" b="0" i="0" u="none" strike="noStrike" kern="1200" cap="none" spc="0" normalizeH="0" baseline="0" noProof="0">
                <a:ln>
                  <a:noFill/>
                </a:ln>
                <a:solidFill>
                  <a:srgbClr val="808080"/>
                </a:solidFill>
                <a:effectLst/>
                <a:uLnTx/>
                <a:uFillTx/>
                <a:latin typeface="Arial" charset="0"/>
                <a:ea typeface="ヒラギノ角ゴ Pro W3" charset="-128"/>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700" b="0" i="0" u="none" strike="noStrike" kern="1200" cap="none" spc="0" normalizeH="0" baseline="0" noProof="0">
              <a:ln>
                <a:noFill/>
              </a:ln>
              <a:solidFill>
                <a:srgbClr val="808080"/>
              </a:solidFill>
              <a:effectLst/>
              <a:uLnTx/>
              <a:uFillTx/>
              <a:latin typeface="Arial" charset="0"/>
              <a:ea typeface="ヒラギノ角ゴ Pro W3" charset="-128"/>
            </a:endParaRPr>
          </a:p>
        </p:txBody>
      </p:sp>
    </p:spTree>
    <p:extLst>
      <p:ext uri="{BB962C8B-B14F-4D97-AF65-F5344CB8AC3E}">
        <p14:creationId xmlns:p14="http://schemas.microsoft.com/office/powerpoint/2010/main" val="26501453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Rectangle 10"/>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6A73A17C-8D7E-DE49-B1B2-99C5899E63E4}" type="datetime1">
              <a:rPr kumimoji="0" lang="nb-NO" sz="700" b="0" i="0" u="none" strike="noStrike" kern="1200" cap="none" spc="0" normalizeH="0" baseline="0" noProof="0">
                <a:ln>
                  <a:noFill/>
                </a:ln>
                <a:solidFill>
                  <a:srgbClr val="808080"/>
                </a:solidFill>
                <a:effectLst/>
                <a:uLnTx/>
                <a:uFillTx/>
                <a:latin typeface="Arial" charset="0"/>
                <a:ea typeface="ヒラギノ角ゴ Pro W3" charset="-128"/>
              </a:rPr>
              <a:pPr marL="0" marR="0" lvl="0" indent="0" algn="l" defTabSz="914400" rtl="0" eaLnBrk="0" fontAlgn="base" latinLnBrk="0" hangingPunct="0">
                <a:lnSpc>
                  <a:spcPct val="100000"/>
                </a:lnSpc>
                <a:spcBef>
                  <a:spcPct val="0"/>
                </a:spcBef>
                <a:spcAft>
                  <a:spcPct val="0"/>
                </a:spcAft>
                <a:buClrTx/>
                <a:buSzTx/>
                <a:buFontTx/>
                <a:buNone/>
                <a:tabLst/>
                <a:defRPr/>
              </a:pPr>
              <a:t>02.11.2020</a:t>
            </a:fld>
            <a:endParaRPr kumimoji="0" lang="nb-NO" sz="700" b="0" i="0" u="none" strike="noStrike" kern="1200" cap="none" spc="0" normalizeH="0" baseline="0" noProof="0">
              <a:ln>
                <a:noFill/>
              </a:ln>
              <a:solidFill>
                <a:srgbClr val="808080"/>
              </a:solidFill>
              <a:effectLst/>
              <a:uLnTx/>
              <a:uFillTx/>
              <a:latin typeface="Arial" charset="0"/>
              <a:ea typeface="ヒラギノ角ゴ Pro W3" charset="-128"/>
            </a:endParaRPr>
          </a:p>
        </p:txBody>
      </p:sp>
      <p:sp>
        <p:nvSpPr>
          <p:cNvPr id="4" name="Rectangle 12"/>
          <p:cNvSpPr>
            <a:spLocks noGrp="1" noChangeArrowheads="1"/>
          </p:cNvSpPr>
          <p:nvPr>
            <p:ph type="sldNum" sz="quarter" idx="11"/>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D1D2A21F-DA23-814C-9F57-78C93D66387C}" type="slidenum">
              <a:rPr kumimoji="0" lang="en-US" sz="700" b="0" i="0" u="none" strike="noStrike" kern="1200" cap="none" spc="0" normalizeH="0" baseline="0" noProof="0">
                <a:ln>
                  <a:noFill/>
                </a:ln>
                <a:solidFill>
                  <a:srgbClr val="808080"/>
                </a:solidFill>
                <a:effectLst/>
                <a:uLnTx/>
                <a:uFillTx/>
                <a:latin typeface="Arial" charset="0"/>
                <a:ea typeface="ヒラギノ角ゴ Pro W3" charset="-128"/>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700" b="0" i="0" u="none" strike="noStrike" kern="1200" cap="none" spc="0" normalizeH="0" baseline="0" noProof="0">
              <a:ln>
                <a:noFill/>
              </a:ln>
              <a:solidFill>
                <a:srgbClr val="808080"/>
              </a:solidFill>
              <a:effectLst/>
              <a:uLnTx/>
              <a:uFillTx/>
              <a:latin typeface="Arial" charset="0"/>
              <a:ea typeface="ヒラギノ角ゴ Pro W3" charset="-128"/>
            </a:endParaRPr>
          </a:p>
        </p:txBody>
      </p:sp>
    </p:spTree>
    <p:extLst>
      <p:ext uri="{BB962C8B-B14F-4D97-AF65-F5344CB8AC3E}">
        <p14:creationId xmlns:p14="http://schemas.microsoft.com/office/powerpoint/2010/main" val="140720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0102FEF2-E4BD-6348-BAE6-B5F400DE8733}" type="datetime1">
              <a:rPr kumimoji="0" lang="nb-NO" sz="700" b="0" i="0" u="none" strike="noStrike" kern="1200" cap="none" spc="0" normalizeH="0" baseline="0" noProof="0">
                <a:ln>
                  <a:noFill/>
                </a:ln>
                <a:solidFill>
                  <a:srgbClr val="808080"/>
                </a:solidFill>
                <a:effectLst/>
                <a:uLnTx/>
                <a:uFillTx/>
                <a:latin typeface="Arial" charset="0"/>
                <a:ea typeface="ヒラギノ角ゴ Pro W3" charset="-128"/>
              </a:rPr>
              <a:pPr marL="0" marR="0" lvl="0" indent="0" algn="l" defTabSz="914400" rtl="0" eaLnBrk="0" fontAlgn="base" latinLnBrk="0" hangingPunct="0">
                <a:lnSpc>
                  <a:spcPct val="100000"/>
                </a:lnSpc>
                <a:spcBef>
                  <a:spcPct val="0"/>
                </a:spcBef>
                <a:spcAft>
                  <a:spcPct val="0"/>
                </a:spcAft>
                <a:buClrTx/>
                <a:buSzTx/>
                <a:buFontTx/>
                <a:buNone/>
                <a:tabLst/>
                <a:defRPr/>
              </a:pPr>
              <a:t>02.11.2020</a:t>
            </a:fld>
            <a:endParaRPr kumimoji="0" lang="nb-NO" sz="700" b="0" i="0" u="none" strike="noStrike" kern="1200" cap="none" spc="0" normalizeH="0" baseline="0" noProof="0">
              <a:ln>
                <a:noFill/>
              </a:ln>
              <a:solidFill>
                <a:srgbClr val="808080"/>
              </a:solidFill>
              <a:effectLst/>
              <a:uLnTx/>
              <a:uFillTx/>
              <a:latin typeface="Arial" charset="0"/>
              <a:ea typeface="ヒラギノ角ゴ Pro W3" charset="-128"/>
            </a:endParaRPr>
          </a:p>
        </p:txBody>
      </p:sp>
      <p:sp>
        <p:nvSpPr>
          <p:cNvPr id="3" name="Rectangle 12"/>
          <p:cNvSpPr>
            <a:spLocks noGrp="1" noChangeArrowheads="1"/>
          </p:cNvSpPr>
          <p:nvPr>
            <p:ph type="sldNum" sz="quarter" idx="11"/>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0174A88-5B81-1D4F-823C-6256520B3BF3}" type="slidenum">
              <a:rPr kumimoji="0" lang="en-US" sz="700" b="0" i="0" u="none" strike="noStrike" kern="1200" cap="none" spc="0" normalizeH="0" baseline="0" noProof="0">
                <a:ln>
                  <a:noFill/>
                </a:ln>
                <a:solidFill>
                  <a:srgbClr val="808080"/>
                </a:solidFill>
                <a:effectLst/>
                <a:uLnTx/>
                <a:uFillTx/>
                <a:latin typeface="Arial" charset="0"/>
                <a:ea typeface="ヒラギノ角ゴ Pro W3" charset="-128"/>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700" b="0" i="0" u="none" strike="noStrike" kern="1200" cap="none" spc="0" normalizeH="0" baseline="0" noProof="0">
              <a:ln>
                <a:noFill/>
              </a:ln>
              <a:solidFill>
                <a:srgbClr val="808080"/>
              </a:solidFill>
              <a:effectLst/>
              <a:uLnTx/>
              <a:uFillTx/>
              <a:latin typeface="Arial" charset="0"/>
              <a:ea typeface="ヒラギノ角ゴ Pro W3" charset="-128"/>
            </a:endParaRPr>
          </a:p>
        </p:txBody>
      </p:sp>
    </p:spTree>
    <p:extLst>
      <p:ext uri="{BB962C8B-B14F-4D97-AF65-F5344CB8AC3E}">
        <p14:creationId xmlns:p14="http://schemas.microsoft.com/office/powerpoint/2010/main" val="42049765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27541"/>
            <a:ext cx="3008313" cy="968375"/>
          </a:xfrm>
        </p:spPr>
        <p:txBody>
          <a:bodyPr anchor="b"/>
          <a:lstStyle>
            <a:lvl1pPr algn="l">
              <a:defRPr sz="1600" b="1"/>
            </a:lvl1pPr>
          </a:lstStyle>
          <a:p>
            <a:r>
              <a:rPr lang="en-US"/>
              <a:t>Click to edit Master title style</a:t>
            </a:r>
            <a:endParaRPr lang="nb-NO"/>
          </a:p>
        </p:txBody>
      </p:sp>
      <p:sp>
        <p:nvSpPr>
          <p:cNvPr id="3" name="Content Placeholder 2"/>
          <p:cNvSpPr>
            <a:spLocks noGrp="1"/>
          </p:cNvSpPr>
          <p:nvPr>
            <p:ph idx="1"/>
          </p:nvPr>
        </p:nvSpPr>
        <p:spPr>
          <a:xfrm>
            <a:off x="3575050" y="227543"/>
            <a:ext cx="5111750" cy="4877595"/>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p:cNvSpPr>
            <a:spLocks noGrp="1"/>
          </p:cNvSpPr>
          <p:nvPr>
            <p:ph type="body" sz="half" idx="2"/>
          </p:nvPr>
        </p:nvSpPr>
        <p:spPr>
          <a:xfrm>
            <a:off x="457202" y="1195917"/>
            <a:ext cx="3008313" cy="3909219"/>
          </a:xfrm>
        </p:spPr>
        <p:txBody>
          <a:bodyPr/>
          <a:lstStyle>
            <a:lvl1pPr marL="0" indent="0">
              <a:buNone/>
              <a:defRPr sz="1100"/>
            </a:lvl1pPr>
            <a:lvl2pPr marL="362925" indent="0">
              <a:buNone/>
              <a:defRPr sz="1000"/>
            </a:lvl2pPr>
            <a:lvl3pPr marL="725851" indent="0">
              <a:buNone/>
              <a:defRPr sz="800"/>
            </a:lvl3pPr>
            <a:lvl4pPr marL="1088776" indent="0">
              <a:buNone/>
              <a:defRPr sz="700"/>
            </a:lvl4pPr>
            <a:lvl5pPr marL="1451701" indent="0">
              <a:buNone/>
              <a:defRPr sz="700"/>
            </a:lvl5pPr>
            <a:lvl6pPr marL="1814627" indent="0">
              <a:buNone/>
              <a:defRPr sz="700"/>
            </a:lvl6pPr>
            <a:lvl7pPr marL="2177552" indent="0">
              <a:buNone/>
              <a:defRPr sz="700"/>
            </a:lvl7pPr>
            <a:lvl8pPr marL="2540478" indent="0">
              <a:buNone/>
              <a:defRPr sz="700"/>
            </a:lvl8pPr>
            <a:lvl9pPr marL="2903403" indent="0">
              <a:buNone/>
              <a:defRPr sz="7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A5023178-3325-B448-BCA2-C606C2543C23}" type="datetime1">
              <a:rPr kumimoji="0" lang="nb-NO" sz="700" b="0" i="0" u="none" strike="noStrike" kern="1200" cap="none" spc="0" normalizeH="0" baseline="0" noProof="0">
                <a:ln>
                  <a:noFill/>
                </a:ln>
                <a:solidFill>
                  <a:srgbClr val="808080"/>
                </a:solidFill>
                <a:effectLst/>
                <a:uLnTx/>
                <a:uFillTx/>
                <a:latin typeface="Arial" charset="0"/>
                <a:ea typeface="ヒラギノ角ゴ Pro W3" charset="-128"/>
              </a:rPr>
              <a:pPr marL="0" marR="0" lvl="0" indent="0" algn="l" defTabSz="914400" rtl="0" eaLnBrk="0" fontAlgn="base" latinLnBrk="0" hangingPunct="0">
                <a:lnSpc>
                  <a:spcPct val="100000"/>
                </a:lnSpc>
                <a:spcBef>
                  <a:spcPct val="0"/>
                </a:spcBef>
                <a:spcAft>
                  <a:spcPct val="0"/>
                </a:spcAft>
                <a:buClrTx/>
                <a:buSzTx/>
                <a:buFontTx/>
                <a:buNone/>
                <a:tabLst/>
                <a:defRPr/>
              </a:pPr>
              <a:t>02.11.2020</a:t>
            </a:fld>
            <a:endParaRPr kumimoji="0" lang="nb-NO" sz="700" b="0" i="0" u="none" strike="noStrike" kern="1200" cap="none" spc="0" normalizeH="0" baseline="0" noProof="0">
              <a:ln>
                <a:noFill/>
              </a:ln>
              <a:solidFill>
                <a:srgbClr val="808080"/>
              </a:solidFill>
              <a:effectLst/>
              <a:uLnTx/>
              <a:uFillTx/>
              <a:latin typeface="Arial" charset="0"/>
              <a:ea typeface="ヒラギノ角ゴ Pro W3" charset="-128"/>
            </a:endParaRPr>
          </a:p>
        </p:txBody>
      </p:sp>
      <p:sp>
        <p:nvSpPr>
          <p:cNvPr id="6" name="Rectangle 12"/>
          <p:cNvSpPr>
            <a:spLocks noGrp="1" noChangeArrowheads="1"/>
          </p:cNvSpPr>
          <p:nvPr>
            <p:ph type="sldNum" sz="quarter" idx="11"/>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3F0258ED-E363-D542-BB05-DA75DAA1FC95}" type="slidenum">
              <a:rPr kumimoji="0" lang="en-US" sz="700" b="0" i="0" u="none" strike="noStrike" kern="1200" cap="none" spc="0" normalizeH="0" baseline="0" noProof="0">
                <a:ln>
                  <a:noFill/>
                </a:ln>
                <a:solidFill>
                  <a:srgbClr val="808080"/>
                </a:solidFill>
                <a:effectLst/>
                <a:uLnTx/>
                <a:uFillTx/>
                <a:latin typeface="Arial" charset="0"/>
                <a:ea typeface="ヒラギノ角ゴ Pro W3" charset="-128"/>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700" b="0" i="0" u="none" strike="noStrike" kern="1200" cap="none" spc="0" normalizeH="0" baseline="0" noProof="0">
              <a:ln>
                <a:noFill/>
              </a:ln>
              <a:solidFill>
                <a:srgbClr val="808080"/>
              </a:solidFill>
              <a:effectLst/>
              <a:uLnTx/>
              <a:uFillTx/>
              <a:latin typeface="Arial" charset="0"/>
              <a:ea typeface="ヒラギノ角ゴ Pro W3" charset="-128"/>
            </a:endParaRPr>
          </a:p>
        </p:txBody>
      </p:sp>
    </p:spTree>
    <p:extLst>
      <p:ext uri="{BB962C8B-B14F-4D97-AF65-F5344CB8AC3E}">
        <p14:creationId xmlns:p14="http://schemas.microsoft.com/office/powerpoint/2010/main" val="12663626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000501"/>
            <a:ext cx="5486400" cy="472281"/>
          </a:xfrm>
        </p:spPr>
        <p:txBody>
          <a:bodyPr anchor="b"/>
          <a:lstStyle>
            <a:lvl1pPr algn="l">
              <a:defRPr sz="1600" b="1"/>
            </a:lvl1pPr>
          </a:lstStyle>
          <a:p>
            <a:r>
              <a:rPr lang="en-US"/>
              <a:t>Click to edit Master title style</a:t>
            </a:r>
            <a:endParaRPr lang="nb-NO"/>
          </a:p>
        </p:txBody>
      </p:sp>
      <p:sp>
        <p:nvSpPr>
          <p:cNvPr id="3" name="Picture Placeholder 2"/>
          <p:cNvSpPr>
            <a:spLocks noGrp="1"/>
          </p:cNvSpPr>
          <p:nvPr>
            <p:ph type="pic" idx="1"/>
          </p:nvPr>
        </p:nvSpPr>
        <p:spPr>
          <a:xfrm>
            <a:off x="1792289" y="510646"/>
            <a:ext cx="5486400" cy="3429000"/>
          </a:xfrm>
        </p:spPr>
        <p:txBody>
          <a:bodyPr/>
          <a:lstStyle>
            <a:lvl1pPr marL="0" indent="0">
              <a:buNone/>
              <a:defRPr sz="2500"/>
            </a:lvl1pPr>
            <a:lvl2pPr marL="362925" indent="0">
              <a:buNone/>
              <a:defRPr sz="2200"/>
            </a:lvl2pPr>
            <a:lvl3pPr marL="725851" indent="0">
              <a:buNone/>
              <a:defRPr sz="1900"/>
            </a:lvl3pPr>
            <a:lvl4pPr marL="1088776" indent="0">
              <a:buNone/>
              <a:defRPr sz="1600"/>
            </a:lvl4pPr>
            <a:lvl5pPr marL="1451701" indent="0">
              <a:buNone/>
              <a:defRPr sz="1600"/>
            </a:lvl5pPr>
            <a:lvl6pPr marL="1814627" indent="0">
              <a:buNone/>
              <a:defRPr sz="1600"/>
            </a:lvl6pPr>
            <a:lvl7pPr marL="2177552" indent="0">
              <a:buNone/>
              <a:defRPr sz="1600"/>
            </a:lvl7pPr>
            <a:lvl8pPr marL="2540478" indent="0">
              <a:buNone/>
              <a:defRPr sz="1600"/>
            </a:lvl8pPr>
            <a:lvl9pPr marL="2903403" indent="0">
              <a:buNone/>
              <a:defRPr sz="1600"/>
            </a:lvl9pPr>
          </a:lstStyle>
          <a:p>
            <a:pPr lvl="0"/>
            <a:r>
              <a:rPr lang="en-US" noProof="0"/>
              <a:t>Click icon to add picture</a:t>
            </a:r>
            <a:endParaRPr lang="nb-NO" noProof="0"/>
          </a:p>
        </p:txBody>
      </p:sp>
      <p:sp>
        <p:nvSpPr>
          <p:cNvPr id="4" name="Text Placeholder 3"/>
          <p:cNvSpPr>
            <a:spLocks noGrp="1"/>
          </p:cNvSpPr>
          <p:nvPr>
            <p:ph type="body" sz="half" idx="2"/>
          </p:nvPr>
        </p:nvSpPr>
        <p:spPr>
          <a:xfrm>
            <a:off x="1792289" y="4472782"/>
            <a:ext cx="5486400" cy="670719"/>
          </a:xfrm>
        </p:spPr>
        <p:txBody>
          <a:bodyPr/>
          <a:lstStyle>
            <a:lvl1pPr marL="0" indent="0">
              <a:buNone/>
              <a:defRPr sz="1100"/>
            </a:lvl1pPr>
            <a:lvl2pPr marL="362925" indent="0">
              <a:buNone/>
              <a:defRPr sz="1000"/>
            </a:lvl2pPr>
            <a:lvl3pPr marL="725851" indent="0">
              <a:buNone/>
              <a:defRPr sz="800"/>
            </a:lvl3pPr>
            <a:lvl4pPr marL="1088776" indent="0">
              <a:buNone/>
              <a:defRPr sz="700"/>
            </a:lvl4pPr>
            <a:lvl5pPr marL="1451701" indent="0">
              <a:buNone/>
              <a:defRPr sz="700"/>
            </a:lvl5pPr>
            <a:lvl6pPr marL="1814627" indent="0">
              <a:buNone/>
              <a:defRPr sz="700"/>
            </a:lvl6pPr>
            <a:lvl7pPr marL="2177552" indent="0">
              <a:buNone/>
              <a:defRPr sz="700"/>
            </a:lvl7pPr>
            <a:lvl8pPr marL="2540478" indent="0">
              <a:buNone/>
              <a:defRPr sz="700"/>
            </a:lvl8pPr>
            <a:lvl9pPr marL="2903403" indent="0">
              <a:buNone/>
              <a:defRPr sz="7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00F1D0FA-0760-EC4E-B2CF-78F622ECA4CF}" type="datetime1">
              <a:rPr kumimoji="0" lang="nb-NO" sz="700" b="0" i="0" u="none" strike="noStrike" kern="1200" cap="none" spc="0" normalizeH="0" baseline="0" noProof="0">
                <a:ln>
                  <a:noFill/>
                </a:ln>
                <a:solidFill>
                  <a:srgbClr val="808080"/>
                </a:solidFill>
                <a:effectLst/>
                <a:uLnTx/>
                <a:uFillTx/>
                <a:latin typeface="Arial" charset="0"/>
                <a:ea typeface="ヒラギノ角ゴ Pro W3" charset="-128"/>
              </a:rPr>
              <a:pPr marL="0" marR="0" lvl="0" indent="0" algn="l" defTabSz="914400" rtl="0" eaLnBrk="0" fontAlgn="base" latinLnBrk="0" hangingPunct="0">
                <a:lnSpc>
                  <a:spcPct val="100000"/>
                </a:lnSpc>
                <a:spcBef>
                  <a:spcPct val="0"/>
                </a:spcBef>
                <a:spcAft>
                  <a:spcPct val="0"/>
                </a:spcAft>
                <a:buClrTx/>
                <a:buSzTx/>
                <a:buFontTx/>
                <a:buNone/>
                <a:tabLst/>
                <a:defRPr/>
              </a:pPr>
              <a:t>02.11.2020</a:t>
            </a:fld>
            <a:endParaRPr kumimoji="0" lang="nb-NO" sz="700" b="0" i="0" u="none" strike="noStrike" kern="1200" cap="none" spc="0" normalizeH="0" baseline="0" noProof="0">
              <a:ln>
                <a:noFill/>
              </a:ln>
              <a:solidFill>
                <a:srgbClr val="808080"/>
              </a:solidFill>
              <a:effectLst/>
              <a:uLnTx/>
              <a:uFillTx/>
              <a:latin typeface="Arial" charset="0"/>
              <a:ea typeface="ヒラギノ角ゴ Pro W3" charset="-128"/>
            </a:endParaRPr>
          </a:p>
        </p:txBody>
      </p:sp>
      <p:sp>
        <p:nvSpPr>
          <p:cNvPr id="6" name="Rectangle 12"/>
          <p:cNvSpPr>
            <a:spLocks noGrp="1" noChangeArrowheads="1"/>
          </p:cNvSpPr>
          <p:nvPr>
            <p:ph type="sldNum" sz="quarter" idx="11"/>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40EC82D-BBE7-BE49-AC35-8BE46C8CE679}" type="slidenum">
              <a:rPr kumimoji="0" lang="en-US" sz="700" b="0" i="0" u="none" strike="noStrike" kern="1200" cap="none" spc="0" normalizeH="0" baseline="0" noProof="0">
                <a:ln>
                  <a:noFill/>
                </a:ln>
                <a:solidFill>
                  <a:srgbClr val="808080"/>
                </a:solidFill>
                <a:effectLst/>
                <a:uLnTx/>
                <a:uFillTx/>
                <a:latin typeface="Arial" charset="0"/>
                <a:ea typeface="ヒラギノ角ゴ Pro W3" charset="-128"/>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700" b="0" i="0" u="none" strike="noStrike" kern="1200" cap="none" spc="0" normalizeH="0" baseline="0" noProof="0">
              <a:ln>
                <a:noFill/>
              </a:ln>
              <a:solidFill>
                <a:srgbClr val="808080"/>
              </a:solidFill>
              <a:effectLst/>
              <a:uLnTx/>
              <a:uFillTx/>
              <a:latin typeface="Arial" charset="0"/>
              <a:ea typeface="ヒラギノ角ゴ Pro W3" charset="-128"/>
            </a:endParaRPr>
          </a:p>
        </p:txBody>
      </p:sp>
    </p:spTree>
    <p:extLst>
      <p:ext uri="{BB962C8B-B14F-4D97-AF65-F5344CB8AC3E}">
        <p14:creationId xmlns:p14="http://schemas.microsoft.com/office/powerpoint/2010/main" val="232042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p>
        </p:txBody>
      </p:sp>
      <p:sp>
        <p:nvSpPr>
          <p:cNvPr id="3" name="Content Placeholder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10"/>
          <p:cNvSpPr>
            <a:spLocks noGrp="1" noChangeArrowheads="1"/>
          </p:cNvSpPr>
          <p:nvPr>
            <p:ph type="dt" sz="half" idx="10"/>
          </p:nvPr>
        </p:nvSpPr>
        <p:spPr>
          <a:ln/>
        </p:spPr>
        <p:txBody>
          <a:bodyPr/>
          <a:lstStyle>
            <a:lvl1pPr>
              <a:defRPr/>
            </a:lvl1pPr>
          </a:lstStyle>
          <a:p>
            <a:pPr>
              <a:defRPr/>
            </a:pPr>
            <a:fld id="{0ED01CD9-ACE4-41E7-BE1B-18CD53A9DA33}" type="datetime1">
              <a:rPr lang="nb-NO" altLang="nb-NO"/>
              <a:pPr>
                <a:defRPr/>
              </a:pPr>
              <a:t>02.11.2020</a:t>
            </a:fld>
            <a:endParaRPr lang="nb-NO" altLang="nb-NO"/>
          </a:p>
        </p:txBody>
      </p:sp>
      <p:sp>
        <p:nvSpPr>
          <p:cNvPr id="5" name="Rectangle 12"/>
          <p:cNvSpPr>
            <a:spLocks noGrp="1" noChangeArrowheads="1"/>
          </p:cNvSpPr>
          <p:nvPr>
            <p:ph type="sldNum" sz="quarter" idx="11"/>
          </p:nvPr>
        </p:nvSpPr>
        <p:spPr>
          <a:ln/>
        </p:spPr>
        <p:txBody>
          <a:bodyPr/>
          <a:lstStyle>
            <a:lvl1pPr>
              <a:defRPr/>
            </a:lvl1pPr>
          </a:lstStyle>
          <a:p>
            <a:pPr>
              <a:defRPr/>
            </a:pPr>
            <a:fld id="{9E0A9333-9E0B-4DF0-8F36-C954ADEF39E4}" type="slidenum">
              <a:rPr lang="en-US" altLang="nb-NO"/>
              <a:pPr>
                <a:defRPr/>
              </a:pPr>
              <a:t>‹#›</a:t>
            </a:fld>
            <a:endParaRPr lang="en-US" altLang="nb-NO"/>
          </a:p>
        </p:txBody>
      </p:sp>
    </p:spTree>
    <p:extLst>
      <p:ext uri="{BB962C8B-B14F-4D97-AF65-F5344CB8AC3E}">
        <p14:creationId xmlns:p14="http://schemas.microsoft.com/office/powerpoint/2010/main" val="2946285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3200" b="1" cap="all"/>
            </a:lvl1pPr>
          </a:lstStyle>
          <a:p>
            <a:r>
              <a:rPr lang="nb-NO"/>
              <a:t>Klikk for å redigere tittelstil</a:t>
            </a:r>
          </a:p>
        </p:txBody>
      </p:sp>
      <p:sp>
        <p:nvSpPr>
          <p:cNvPr id="3" name="Text Placeholder 2"/>
          <p:cNvSpPr>
            <a:spLocks noGrp="1"/>
          </p:cNvSpPr>
          <p:nvPr>
            <p:ph type="body" idx="1"/>
          </p:nvPr>
        </p:nvSpPr>
        <p:spPr>
          <a:xfrm>
            <a:off x="722313" y="2422262"/>
            <a:ext cx="7772400" cy="1250155"/>
          </a:xfrm>
        </p:spPr>
        <p:txBody>
          <a:bodyPr anchor="b"/>
          <a:lstStyle>
            <a:lvl1pPr marL="0" indent="0">
              <a:buNone/>
              <a:defRPr sz="1600"/>
            </a:lvl1pPr>
            <a:lvl2pPr marL="362925" indent="0">
              <a:buNone/>
              <a:defRPr sz="1400"/>
            </a:lvl2pPr>
            <a:lvl3pPr marL="725851" indent="0">
              <a:buNone/>
              <a:defRPr sz="1300"/>
            </a:lvl3pPr>
            <a:lvl4pPr marL="1088776" indent="0">
              <a:buNone/>
              <a:defRPr sz="1100"/>
            </a:lvl4pPr>
            <a:lvl5pPr marL="1451701" indent="0">
              <a:buNone/>
              <a:defRPr sz="1100"/>
            </a:lvl5pPr>
            <a:lvl6pPr marL="1814627" indent="0">
              <a:buNone/>
              <a:defRPr sz="1100"/>
            </a:lvl6pPr>
            <a:lvl7pPr marL="2177552" indent="0">
              <a:buNone/>
              <a:defRPr sz="1100"/>
            </a:lvl7pPr>
            <a:lvl8pPr marL="2540478" indent="0">
              <a:buNone/>
              <a:defRPr sz="1100"/>
            </a:lvl8pPr>
            <a:lvl9pPr marL="2903403" indent="0">
              <a:buNone/>
              <a:defRPr sz="1100"/>
            </a:lvl9pPr>
          </a:lstStyle>
          <a:p>
            <a:pPr lvl="0"/>
            <a:r>
              <a:rPr lang="nb-NO"/>
              <a:t>Rediger tekststiler i malen</a:t>
            </a:r>
          </a:p>
        </p:txBody>
      </p:sp>
      <p:sp>
        <p:nvSpPr>
          <p:cNvPr id="4" name="Rectangle 10"/>
          <p:cNvSpPr>
            <a:spLocks noGrp="1" noChangeArrowheads="1"/>
          </p:cNvSpPr>
          <p:nvPr>
            <p:ph type="dt" sz="half" idx="10"/>
          </p:nvPr>
        </p:nvSpPr>
        <p:spPr>
          <a:ln/>
        </p:spPr>
        <p:txBody>
          <a:bodyPr/>
          <a:lstStyle>
            <a:lvl1pPr>
              <a:defRPr/>
            </a:lvl1pPr>
          </a:lstStyle>
          <a:p>
            <a:pPr>
              <a:defRPr/>
            </a:pPr>
            <a:fld id="{F37EE107-EB9A-4CAA-A1D3-21FA4C1A4B57}" type="datetime1">
              <a:rPr lang="nb-NO" altLang="nb-NO"/>
              <a:pPr>
                <a:defRPr/>
              </a:pPr>
              <a:t>02.11.2020</a:t>
            </a:fld>
            <a:endParaRPr lang="nb-NO" altLang="nb-NO"/>
          </a:p>
        </p:txBody>
      </p:sp>
      <p:sp>
        <p:nvSpPr>
          <p:cNvPr id="5" name="Rectangle 12"/>
          <p:cNvSpPr>
            <a:spLocks noGrp="1" noChangeArrowheads="1"/>
          </p:cNvSpPr>
          <p:nvPr>
            <p:ph type="sldNum" sz="quarter" idx="11"/>
          </p:nvPr>
        </p:nvSpPr>
        <p:spPr>
          <a:ln/>
        </p:spPr>
        <p:txBody>
          <a:bodyPr/>
          <a:lstStyle>
            <a:lvl1pPr>
              <a:defRPr/>
            </a:lvl1pPr>
          </a:lstStyle>
          <a:p>
            <a:pPr>
              <a:defRPr/>
            </a:pPr>
            <a:fld id="{CFDD098E-ECDF-4869-8CFF-03C758D2E7BD}" type="slidenum">
              <a:rPr lang="en-US" altLang="nb-NO"/>
              <a:pPr>
                <a:defRPr/>
              </a:pPr>
              <a:t>‹#›</a:t>
            </a:fld>
            <a:endParaRPr lang="en-US" altLang="nb-NO"/>
          </a:p>
        </p:txBody>
      </p:sp>
    </p:spTree>
    <p:extLst>
      <p:ext uri="{BB962C8B-B14F-4D97-AF65-F5344CB8AC3E}">
        <p14:creationId xmlns:p14="http://schemas.microsoft.com/office/powerpoint/2010/main" val="1496431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p>
        </p:txBody>
      </p:sp>
      <p:sp>
        <p:nvSpPr>
          <p:cNvPr id="3" name="Content Placeholder 2"/>
          <p:cNvSpPr>
            <a:spLocks noGrp="1"/>
          </p:cNvSpPr>
          <p:nvPr>
            <p:ph sz="half" idx="1"/>
          </p:nvPr>
        </p:nvSpPr>
        <p:spPr>
          <a:xfrm>
            <a:off x="990600" y="1651000"/>
            <a:ext cx="3771900" cy="3429000"/>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Content Placeholder 3"/>
          <p:cNvSpPr>
            <a:spLocks noGrp="1"/>
          </p:cNvSpPr>
          <p:nvPr>
            <p:ph sz="half" idx="2"/>
          </p:nvPr>
        </p:nvSpPr>
        <p:spPr>
          <a:xfrm>
            <a:off x="4914900" y="1651000"/>
            <a:ext cx="3771900" cy="3429000"/>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Rectangle 10"/>
          <p:cNvSpPr>
            <a:spLocks noGrp="1" noChangeArrowheads="1"/>
          </p:cNvSpPr>
          <p:nvPr>
            <p:ph type="dt" sz="half" idx="10"/>
          </p:nvPr>
        </p:nvSpPr>
        <p:spPr>
          <a:ln/>
        </p:spPr>
        <p:txBody>
          <a:bodyPr/>
          <a:lstStyle>
            <a:lvl1pPr>
              <a:defRPr/>
            </a:lvl1pPr>
          </a:lstStyle>
          <a:p>
            <a:pPr>
              <a:defRPr/>
            </a:pPr>
            <a:fld id="{0EDC349F-A503-4F1B-95ED-F9A1DE75D608}" type="datetime1">
              <a:rPr lang="nb-NO" altLang="nb-NO"/>
              <a:pPr>
                <a:defRPr/>
              </a:pPr>
              <a:t>02.11.2020</a:t>
            </a:fld>
            <a:endParaRPr lang="nb-NO" altLang="nb-NO"/>
          </a:p>
        </p:txBody>
      </p:sp>
      <p:sp>
        <p:nvSpPr>
          <p:cNvPr id="6" name="Rectangle 12"/>
          <p:cNvSpPr>
            <a:spLocks noGrp="1" noChangeArrowheads="1"/>
          </p:cNvSpPr>
          <p:nvPr>
            <p:ph type="sldNum" sz="quarter" idx="11"/>
          </p:nvPr>
        </p:nvSpPr>
        <p:spPr>
          <a:ln/>
        </p:spPr>
        <p:txBody>
          <a:bodyPr/>
          <a:lstStyle>
            <a:lvl1pPr>
              <a:defRPr/>
            </a:lvl1pPr>
          </a:lstStyle>
          <a:p>
            <a:pPr>
              <a:defRPr/>
            </a:pPr>
            <a:fld id="{94AD0B06-AAFA-4F68-A552-7AA1B1FEE545}" type="slidenum">
              <a:rPr lang="en-US" altLang="nb-NO"/>
              <a:pPr>
                <a:defRPr/>
              </a:pPr>
              <a:t>‹#›</a:t>
            </a:fld>
            <a:endParaRPr lang="en-US" altLang="nb-NO"/>
          </a:p>
        </p:txBody>
      </p:sp>
    </p:spTree>
    <p:extLst>
      <p:ext uri="{BB962C8B-B14F-4D97-AF65-F5344CB8AC3E}">
        <p14:creationId xmlns:p14="http://schemas.microsoft.com/office/powerpoint/2010/main" val="2232778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6"/>
            <a:ext cx="8229600" cy="952500"/>
          </a:xfrm>
        </p:spPr>
        <p:txBody>
          <a:bodyPr/>
          <a:lstStyle>
            <a:lvl1pPr>
              <a:defRPr/>
            </a:lvl1pPr>
          </a:lstStyle>
          <a:p>
            <a:r>
              <a:rPr lang="nb-NO"/>
              <a:t>Klikk for å redigere tittelstil</a:t>
            </a:r>
          </a:p>
        </p:txBody>
      </p:sp>
      <p:sp>
        <p:nvSpPr>
          <p:cNvPr id="3" name="Text Placeholder 2"/>
          <p:cNvSpPr>
            <a:spLocks noGrp="1"/>
          </p:cNvSpPr>
          <p:nvPr>
            <p:ph type="body" idx="1"/>
          </p:nvPr>
        </p:nvSpPr>
        <p:spPr>
          <a:xfrm>
            <a:off x="457201" y="1279260"/>
            <a:ext cx="4040188" cy="533135"/>
          </a:xfrm>
        </p:spPr>
        <p:txBody>
          <a:bodyPr anchor="b"/>
          <a:lstStyle>
            <a:lvl1pPr marL="0" indent="0">
              <a:buNone/>
              <a:defRPr sz="1900" b="1"/>
            </a:lvl1pPr>
            <a:lvl2pPr marL="362925" indent="0">
              <a:buNone/>
              <a:defRPr sz="1600" b="1"/>
            </a:lvl2pPr>
            <a:lvl3pPr marL="725851" indent="0">
              <a:buNone/>
              <a:defRPr sz="1400" b="1"/>
            </a:lvl3pPr>
            <a:lvl4pPr marL="1088776" indent="0">
              <a:buNone/>
              <a:defRPr sz="1300" b="1"/>
            </a:lvl4pPr>
            <a:lvl5pPr marL="1451701" indent="0">
              <a:buNone/>
              <a:defRPr sz="1300" b="1"/>
            </a:lvl5pPr>
            <a:lvl6pPr marL="1814627" indent="0">
              <a:buNone/>
              <a:defRPr sz="1300" b="1"/>
            </a:lvl6pPr>
            <a:lvl7pPr marL="2177552" indent="0">
              <a:buNone/>
              <a:defRPr sz="1300" b="1"/>
            </a:lvl7pPr>
            <a:lvl8pPr marL="2540478" indent="0">
              <a:buNone/>
              <a:defRPr sz="1300" b="1"/>
            </a:lvl8pPr>
            <a:lvl9pPr marL="2903403" indent="0">
              <a:buNone/>
              <a:defRPr sz="1300" b="1"/>
            </a:lvl9pPr>
          </a:lstStyle>
          <a:p>
            <a:pPr lvl="0"/>
            <a:r>
              <a:rPr lang="nb-NO"/>
              <a:t>Rediger tekststiler i malen</a:t>
            </a:r>
          </a:p>
        </p:txBody>
      </p:sp>
      <p:sp>
        <p:nvSpPr>
          <p:cNvPr id="4" name="Content Placeholder 3"/>
          <p:cNvSpPr>
            <a:spLocks noGrp="1"/>
          </p:cNvSpPr>
          <p:nvPr>
            <p:ph sz="half" idx="2"/>
          </p:nvPr>
        </p:nvSpPr>
        <p:spPr>
          <a:xfrm>
            <a:off x="457201" y="1812397"/>
            <a:ext cx="4040188" cy="3292740"/>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Text Placeholder 4"/>
          <p:cNvSpPr>
            <a:spLocks noGrp="1"/>
          </p:cNvSpPr>
          <p:nvPr>
            <p:ph type="body" sz="quarter" idx="3"/>
          </p:nvPr>
        </p:nvSpPr>
        <p:spPr>
          <a:xfrm>
            <a:off x="4645027" y="1279260"/>
            <a:ext cx="4041775" cy="533135"/>
          </a:xfrm>
        </p:spPr>
        <p:txBody>
          <a:bodyPr anchor="b"/>
          <a:lstStyle>
            <a:lvl1pPr marL="0" indent="0">
              <a:buNone/>
              <a:defRPr sz="1900" b="1"/>
            </a:lvl1pPr>
            <a:lvl2pPr marL="362925" indent="0">
              <a:buNone/>
              <a:defRPr sz="1600" b="1"/>
            </a:lvl2pPr>
            <a:lvl3pPr marL="725851" indent="0">
              <a:buNone/>
              <a:defRPr sz="1400" b="1"/>
            </a:lvl3pPr>
            <a:lvl4pPr marL="1088776" indent="0">
              <a:buNone/>
              <a:defRPr sz="1300" b="1"/>
            </a:lvl4pPr>
            <a:lvl5pPr marL="1451701" indent="0">
              <a:buNone/>
              <a:defRPr sz="1300" b="1"/>
            </a:lvl5pPr>
            <a:lvl6pPr marL="1814627" indent="0">
              <a:buNone/>
              <a:defRPr sz="1300" b="1"/>
            </a:lvl6pPr>
            <a:lvl7pPr marL="2177552" indent="0">
              <a:buNone/>
              <a:defRPr sz="1300" b="1"/>
            </a:lvl7pPr>
            <a:lvl8pPr marL="2540478" indent="0">
              <a:buNone/>
              <a:defRPr sz="1300" b="1"/>
            </a:lvl8pPr>
            <a:lvl9pPr marL="2903403" indent="0">
              <a:buNone/>
              <a:defRPr sz="1300" b="1"/>
            </a:lvl9pPr>
          </a:lstStyle>
          <a:p>
            <a:pPr lvl="0"/>
            <a:r>
              <a:rPr lang="nb-NO"/>
              <a:t>Rediger tekststiler i malen</a:t>
            </a:r>
          </a:p>
        </p:txBody>
      </p:sp>
      <p:sp>
        <p:nvSpPr>
          <p:cNvPr id="6" name="Content Placeholder 5"/>
          <p:cNvSpPr>
            <a:spLocks noGrp="1"/>
          </p:cNvSpPr>
          <p:nvPr>
            <p:ph sz="quarter" idx="4"/>
          </p:nvPr>
        </p:nvSpPr>
        <p:spPr>
          <a:xfrm>
            <a:off x="4645027" y="1812397"/>
            <a:ext cx="4041775" cy="3292740"/>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Rectangle 10"/>
          <p:cNvSpPr>
            <a:spLocks noGrp="1" noChangeArrowheads="1"/>
          </p:cNvSpPr>
          <p:nvPr>
            <p:ph type="dt" sz="half" idx="10"/>
          </p:nvPr>
        </p:nvSpPr>
        <p:spPr>
          <a:ln/>
        </p:spPr>
        <p:txBody>
          <a:bodyPr/>
          <a:lstStyle>
            <a:lvl1pPr>
              <a:defRPr/>
            </a:lvl1pPr>
          </a:lstStyle>
          <a:p>
            <a:pPr>
              <a:defRPr/>
            </a:pPr>
            <a:fld id="{13C42FB5-453C-4056-BA52-B5EE956E338C}" type="datetime1">
              <a:rPr lang="nb-NO" altLang="nb-NO"/>
              <a:pPr>
                <a:defRPr/>
              </a:pPr>
              <a:t>02.11.2020</a:t>
            </a:fld>
            <a:endParaRPr lang="nb-NO" altLang="nb-NO"/>
          </a:p>
        </p:txBody>
      </p:sp>
      <p:sp>
        <p:nvSpPr>
          <p:cNvPr id="8" name="Rectangle 12"/>
          <p:cNvSpPr>
            <a:spLocks noGrp="1" noChangeArrowheads="1"/>
          </p:cNvSpPr>
          <p:nvPr>
            <p:ph type="sldNum" sz="quarter" idx="11"/>
          </p:nvPr>
        </p:nvSpPr>
        <p:spPr>
          <a:ln/>
        </p:spPr>
        <p:txBody>
          <a:bodyPr/>
          <a:lstStyle>
            <a:lvl1pPr>
              <a:defRPr/>
            </a:lvl1pPr>
          </a:lstStyle>
          <a:p>
            <a:pPr>
              <a:defRPr/>
            </a:pPr>
            <a:fld id="{49EF3330-D2DF-4EEE-876F-19B909EC3B6B}" type="slidenum">
              <a:rPr lang="en-US" altLang="nb-NO"/>
              <a:pPr>
                <a:defRPr/>
              </a:pPr>
              <a:t>‹#›</a:t>
            </a:fld>
            <a:endParaRPr lang="en-US" altLang="nb-NO"/>
          </a:p>
        </p:txBody>
      </p:sp>
    </p:spTree>
    <p:extLst>
      <p:ext uri="{BB962C8B-B14F-4D97-AF65-F5344CB8AC3E}">
        <p14:creationId xmlns:p14="http://schemas.microsoft.com/office/powerpoint/2010/main" val="2259320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p>
        </p:txBody>
      </p:sp>
      <p:sp>
        <p:nvSpPr>
          <p:cNvPr id="3" name="Rectangle 10"/>
          <p:cNvSpPr>
            <a:spLocks noGrp="1" noChangeArrowheads="1"/>
          </p:cNvSpPr>
          <p:nvPr>
            <p:ph type="dt" sz="half" idx="10"/>
          </p:nvPr>
        </p:nvSpPr>
        <p:spPr>
          <a:ln/>
        </p:spPr>
        <p:txBody>
          <a:bodyPr/>
          <a:lstStyle>
            <a:lvl1pPr>
              <a:defRPr/>
            </a:lvl1pPr>
          </a:lstStyle>
          <a:p>
            <a:pPr>
              <a:defRPr/>
            </a:pPr>
            <a:fld id="{A3EE48BD-B426-4DC6-93CC-F94AB3F49E29}" type="datetime1">
              <a:rPr lang="nb-NO" altLang="nb-NO"/>
              <a:pPr>
                <a:defRPr/>
              </a:pPr>
              <a:t>02.11.2020</a:t>
            </a:fld>
            <a:endParaRPr lang="nb-NO" altLang="nb-NO"/>
          </a:p>
        </p:txBody>
      </p:sp>
      <p:sp>
        <p:nvSpPr>
          <p:cNvPr id="4" name="Rectangle 12"/>
          <p:cNvSpPr>
            <a:spLocks noGrp="1" noChangeArrowheads="1"/>
          </p:cNvSpPr>
          <p:nvPr>
            <p:ph type="sldNum" sz="quarter" idx="11"/>
          </p:nvPr>
        </p:nvSpPr>
        <p:spPr>
          <a:ln/>
        </p:spPr>
        <p:txBody>
          <a:bodyPr/>
          <a:lstStyle>
            <a:lvl1pPr>
              <a:defRPr/>
            </a:lvl1pPr>
          </a:lstStyle>
          <a:p>
            <a:pPr>
              <a:defRPr/>
            </a:pPr>
            <a:fld id="{80FF8719-A10C-424E-8BBE-D7462E316D83}" type="slidenum">
              <a:rPr lang="en-US" altLang="nb-NO"/>
              <a:pPr>
                <a:defRPr/>
              </a:pPr>
              <a:t>‹#›</a:t>
            </a:fld>
            <a:endParaRPr lang="en-US" altLang="nb-NO"/>
          </a:p>
        </p:txBody>
      </p:sp>
    </p:spTree>
    <p:extLst>
      <p:ext uri="{BB962C8B-B14F-4D97-AF65-F5344CB8AC3E}">
        <p14:creationId xmlns:p14="http://schemas.microsoft.com/office/powerpoint/2010/main" val="3932452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fld id="{AA9C7762-DCA9-4D03-8481-FF6F2495FE42}" type="datetime1">
              <a:rPr lang="nb-NO" altLang="nb-NO"/>
              <a:pPr>
                <a:defRPr/>
              </a:pPr>
              <a:t>02.11.2020</a:t>
            </a:fld>
            <a:endParaRPr lang="nb-NO" altLang="nb-NO"/>
          </a:p>
        </p:txBody>
      </p:sp>
      <p:sp>
        <p:nvSpPr>
          <p:cNvPr id="3" name="Rectangle 12"/>
          <p:cNvSpPr>
            <a:spLocks noGrp="1" noChangeArrowheads="1"/>
          </p:cNvSpPr>
          <p:nvPr>
            <p:ph type="sldNum" sz="quarter" idx="11"/>
          </p:nvPr>
        </p:nvSpPr>
        <p:spPr>
          <a:ln/>
        </p:spPr>
        <p:txBody>
          <a:bodyPr/>
          <a:lstStyle>
            <a:lvl1pPr>
              <a:defRPr/>
            </a:lvl1pPr>
          </a:lstStyle>
          <a:p>
            <a:pPr>
              <a:defRPr/>
            </a:pPr>
            <a:fld id="{E4565E9C-25FD-4561-8F16-C92300771131}" type="slidenum">
              <a:rPr lang="en-US" altLang="nb-NO"/>
              <a:pPr>
                <a:defRPr/>
              </a:pPr>
              <a:t>‹#›</a:t>
            </a:fld>
            <a:endParaRPr lang="en-US" altLang="nb-NO"/>
          </a:p>
        </p:txBody>
      </p:sp>
    </p:spTree>
    <p:extLst>
      <p:ext uri="{BB962C8B-B14F-4D97-AF65-F5344CB8AC3E}">
        <p14:creationId xmlns:p14="http://schemas.microsoft.com/office/powerpoint/2010/main" val="2489223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457202" y="227541"/>
            <a:ext cx="3008313" cy="968375"/>
          </a:xfrm>
        </p:spPr>
        <p:txBody>
          <a:bodyPr anchor="b"/>
          <a:lstStyle>
            <a:lvl1pPr algn="l">
              <a:defRPr sz="1600" b="1"/>
            </a:lvl1pPr>
          </a:lstStyle>
          <a:p>
            <a:r>
              <a:rPr lang="nb-NO"/>
              <a:t>Klikk for å redigere tittelstil</a:t>
            </a:r>
          </a:p>
        </p:txBody>
      </p:sp>
      <p:sp>
        <p:nvSpPr>
          <p:cNvPr id="3" name="Content Placeholder 2"/>
          <p:cNvSpPr>
            <a:spLocks noGrp="1"/>
          </p:cNvSpPr>
          <p:nvPr>
            <p:ph idx="1"/>
          </p:nvPr>
        </p:nvSpPr>
        <p:spPr>
          <a:xfrm>
            <a:off x="3575050" y="227543"/>
            <a:ext cx="5111750" cy="4877595"/>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Text Placeholder 3"/>
          <p:cNvSpPr>
            <a:spLocks noGrp="1"/>
          </p:cNvSpPr>
          <p:nvPr>
            <p:ph type="body" sz="half" idx="2"/>
          </p:nvPr>
        </p:nvSpPr>
        <p:spPr>
          <a:xfrm>
            <a:off x="457202" y="1195917"/>
            <a:ext cx="3008313" cy="3909219"/>
          </a:xfrm>
        </p:spPr>
        <p:txBody>
          <a:bodyPr/>
          <a:lstStyle>
            <a:lvl1pPr marL="0" indent="0">
              <a:buNone/>
              <a:defRPr sz="1100"/>
            </a:lvl1pPr>
            <a:lvl2pPr marL="362925" indent="0">
              <a:buNone/>
              <a:defRPr sz="1000"/>
            </a:lvl2pPr>
            <a:lvl3pPr marL="725851" indent="0">
              <a:buNone/>
              <a:defRPr sz="800"/>
            </a:lvl3pPr>
            <a:lvl4pPr marL="1088776" indent="0">
              <a:buNone/>
              <a:defRPr sz="700"/>
            </a:lvl4pPr>
            <a:lvl5pPr marL="1451701" indent="0">
              <a:buNone/>
              <a:defRPr sz="700"/>
            </a:lvl5pPr>
            <a:lvl6pPr marL="1814627" indent="0">
              <a:buNone/>
              <a:defRPr sz="700"/>
            </a:lvl6pPr>
            <a:lvl7pPr marL="2177552" indent="0">
              <a:buNone/>
              <a:defRPr sz="700"/>
            </a:lvl7pPr>
            <a:lvl8pPr marL="2540478" indent="0">
              <a:buNone/>
              <a:defRPr sz="700"/>
            </a:lvl8pPr>
            <a:lvl9pPr marL="2903403" indent="0">
              <a:buNone/>
              <a:defRPr sz="700"/>
            </a:lvl9pPr>
          </a:lstStyle>
          <a:p>
            <a:pPr lvl="0"/>
            <a:r>
              <a:rPr lang="nb-NO"/>
              <a:t>Rediger tekststiler i malen</a:t>
            </a:r>
          </a:p>
        </p:txBody>
      </p:sp>
      <p:sp>
        <p:nvSpPr>
          <p:cNvPr id="5" name="Rectangle 10"/>
          <p:cNvSpPr>
            <a:spLocks noGrp="1" noChangeArrowheads="1"/>
          </p:cNvSpPr>
          <p:nvPr>
            <p:ph type="dt" sz="half" idx="10"/>
          </p:nvPr>
        </p:nvSpPr>
        <p:spPr>
          <a:ln/>
        </p:spPr>
        <p:txBody>
          <a:bodyPr/>
          <a:lstStyle>
            <a:lvl1pPr>
              <a:defRPr/>
            </a:lvl1pPr>
          </a:lstStyle>
          <a:p>
            <a:pPr>
              <a:defRPr/>
            </a:pPr>
            <a:fld id="{E9D5E91D-EBD5-47C2-A8DE-FCB8A7EEC5F0}" type="datetime1">
              <a:rPr lang="nb-NO" altLang="nb-NO"/>
              <a:pPr>
                <a:defRPr/>
              </a:pPr>
              <a:t>02.11.2020</a:t>
            </a:fld>
            <a:endParaRPr lang="nb-NO" altLang="nb-NO"/>
          </a:p>
        </p:txBody>
      </p:sp>
      <p:sp>
        <p:nvSpPr>
          <p:cNvPr id="6" name="Rectangle 12"/>
          <p:cNvSpPr>
            <a:spLocks noGrp="1" noChangeArrowheads="1"/>
          </p:cNvSpPr>
          <p:nvPr>
            <p:ph type="sldNum" sz="quarter" idx="11"/>
          </p:nvPr>
        </p:nvSpPr>
        <p:spPr>
          <a:ln/>
        </p:spPr>
        <p:txBody>
          <a:bodyPr/>
          <a:lstStyle>
            <a:lvl1pPr>
              <a:defRPr/>
            </a:lvl1pPr>
          </a:lstStyle>
          <a:p>
            <a:pPr>
              <a:defRPr/>
            </a:pPr>
            <a:fld id="{06CA971F-84FC-42B9-A81C-7DE81FE46C6C}" type="slidenum">
              <a:rPr lang="en-US" altLang="nb-NO"/>
              <a:pPr>
                <a:defRPr/>
              </a:pPr>
              <a:t>‹#›</a:t>
            </a:fld>
            <a:endParaRPr lang="en-US" altLang="nb-NO"/>
          </a:p>
        </p:txBody>
      </p:sp>
    </p:spTree>
    <p:extLst>
      <p:ext uri="{BB962C8B-B14F-4D97-AF65-F5344CB8AC3E}">
        <p14:creationId xmlns:p14="http://schemas.microsoft.com/office/powerpoint/2010/main" val="1165884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1792289" y="4000501"/>
            <a:ext cx="5486400" cy="472281"/>
          </a:xfrm>
        </p:spPr>
        <p:txBody>
          <a:bodyPr anchor="b"/>
          <a:lstStyle>
            <a:lvl1pPr algn="l">
              <a:defRPr sz="1600" b="1"/>
            </a:lvl1pPr>
          </a:lstStyle>
          <a:p>
            <a:r>
              <a:rPr lang="nb-NO"/>
              <a:t>Klikk for å redigere tittelstil</a:t>
            </a:r>
          </a:p>
        </p:txBody>
      </p:sp>
      <p:sp>
        <p:nvSpPr>
          <p:cNvPr id="3" name="Picture Placeholder 2"/>
          <p:cNvSpPr>
            <a:spLocks noGrp="1"/>
          </p:cNvSpPr>
          <p:nvPr>
            <p:ph type="pic" idx="1"/>
          </p:nvPr>
        </p:nvSpPr>
        <p:spPr>
          <a:xfrm>
            <a:off x="1792289" y="510646"/>
            <a:ext cx="5486400" cy="3429000"/>
          </a:xfrm>
        </p:spPr>
        <p:txBody>
          <a:bodyPr/>
          <a:lstStyle>
            <a:lvl1pPr marL="0" indent="0">
              <a:buNone/>
              <a:defRPr sz="2500"/>
            </a:lvl1pPr>
            <a:lvl2pPr marL="362925" indent="0">
              <a:buNone/>
              <a:defRPr sz="2200"/>
            </a:lvl2pPr>
            <a:lvl3pPr marL="725851" indent="0">
              <a:buNone/>
              <a:defRPr sz="1900"/>
            </a:lvl3pPr>
            <a:lvl4pPr marL="1088776" indent="0">
              <a:buNone/>
              <a:defRPr sz="1600"/>
            </a:lvl4pPr>
            <a:lvl5pPr marL="1451701" indent="0">
              <a:buNone/>
              <a:defRPr sz="1600"/>
            </a:lvl5pPr>
            <a:lvl6pPr marL="1814627" indent="0">
              <a:buNone/>
              <a:defRPr sz="1600"/>
            </a:lvl6pPr>
            <a:lvl7pPr marL="2177552" indent="0">
              <a:buNone/>
              <a:defRPr sz="1600"/>
            </a:lvl7pPr>
            <a:lvl8pPr marL="2540478" indent="0">
              <a:buNone/>
              <a:defRPr sz="1600"/>
            </a:lvl8pPr>
            <a:lvl9pPr marL="2903403" indent="0">
              <a:buNone/>
              <a:defRPr sz="1600"/>
            </a:lvl9pPr>
          </a:lstStyle>
          <a:p>
            <a:pPr lvl="0"/>
            <a:r>
              <a:rPr lang="nb-NO" noProof="0"/>
              <a:t>Klikk ikonet for å legge til et bilde</a:t>
            </a:r>
          </a:p>
        </p:txBody>
      </p:sp>
      <p:sp>
        <p:nvSpPr>
          <p:cNvPr id="4" name="Text Placeholder 3"/>
          <p:cNvSpPr>
            <a:spLocks noGrp="1"/>
          </p:cNvSpPr>
          <p:nvPr>
            <p:ph type="body" sz="half" idx="2"/>
          </p:nvPr>
        </p:nvSpPr>
        <p:spPr>
          <a:xfrm>
            <a:off x="1792289" y="4472782"/>
            <a:ext cx="5486400" cy="670719"/>
          </a:xfrm>
        </p:spPr>
        <p:txBody>
          <a:bodyPr/>
          <a:lstStyle>
            <a:lvl1pPr marL="0" indent="0">
              <a:buNone/>
              <a:defRPr sz="1100"/>
            </a:lvl1pPr>
            <a:lvl2pPr marL="362925" indent="0">
              <a:buNone/>
              <a:defRPr sz="1000"/>
            </a:lvl2pPr>
            <a:lvl3pPr marL="725851" indent="0">
              <a:buNone/>
              <a:defRPr sz="800"/>
            </a:lvl3pPr>
            <a:lvl4pPr marL="1088776" indent="0">
              <a:buNone/>
              <a:defRPr sz="700"/>
            </a:lvl4pPr>
            <a:lvl5pPr marL="1451701" indent="0">
              <a:buNone/>
              <a:defRPr sz="700"/>
            </a:lvl5pPr>
            <a:lvl6pPr marL="1814627" indent="0">
              <a:buNone/>
              <a:defRPr sz="700"/>
            </a:lvl6pPr>
            <a:lvl7pPr marL="2177552" indent="0">
              <a:buNone/>
              <a:defRPr sz="700"/>
            </a:lvl7pPr>
            <a:lvl8pPr marL="2540478" indent="0">
              <a:buNone/>
              <a:defRPr sz="700"/>
            </a:lvl8pPr>
            <a:lvl9pPr marL="2903403" indent="0">
              <a:buNone/>
              <a:defRPr sz="700"/>
            </a:lvl9pPr>
          </a:lstStyle>
          <a:p>
            <a:pPr lvl="0"/>
            <a:r>
              <a:rPr lang="nb-NO"/>
              <a:t>Rediger tekststiler i malen</a:t>
            </a:r>
          </a:p>
        </p:txBody>
      </p:sp>
      <p:sp>
        <p:nvSpPr>
          <p:cNvPr id="5" name="Rectangle 10"/>
          <p:cNvSpPr>
            <a:spLocks noGrp="1" noChangeArrowheads="1"/>
          </p:cNvSpPr>
          <p:nvPr>
            <p:ph type="dt" sz="half" idx="10"/>
          </p:nvPr>
        </p:nvSpPr>
        <p:spPr>
          <a:ln/>
        </p:spPr>
        <p:txBody>
          <a:bodyPr/>
          <a:lstStyle>
            <a:lvl1pPr>
              <a:defRPr/>
            </a:lvl1pPr>
          </a:lstStyle>
          <a:p>
            <a:pPr>
              <a:defRPr/>
            </a:pPr>
            <a:fld id="{35A88310-4932-4B8C-AB9E-85E55A0A7610}" type="datetime1">
              <a:rPr lang="nb-NO" altLang="nb-NO"/>
              <a:pPr>
                <a:defRPr/>
              </a:pPr>
              <a:t>02.11.2020</a:t>
            </a:fld>
            <a:endParaRPr lang="nb-NO" altLang="nb-NO"/>
          </a:p>
        </p:txBody>
      </p:sp>
      <p:sp>
        <p:nvSpPr>
          <p:cNvPr id="6" name="Rectangle 12"/>
          <p:cNvSpPr>
            <a:spLocks noGrp="1" noChangeArrowheads="1"/>
          </p:cNvSpPr>
          <p:nvPr>
            <p:ph type="sldNum" sz="quarter" idx="11"/>
          </p:nvPr>
        </p:nvSpPr>
        <p:spPr>
          <a:ln/>
        </p:spPr>
        <p:txBody>
          <a:bodyPr/>
          <a:lstStyle>
            <a:lvl1pPr>
              <a:defRPr/>
            </a:lvl1pPr>
          </a:lstStyle>
          <a:p>
            <a:pPr>
              <a:defRPr/>
            </a:pPr>
            <a:fld id="{268BA221-012C-4439-BE99-55EA0C7CAD00}" type="slidenum">
              <a:rPr lang="en-US" altLang="nb-NO"/>
              <a:pPr>
                <a:defRPr/>
              </a:pPr>
              <a:t>‹#›</a:t>
            </a:fld>
            <a:endParaRPr lang="en-US" altLang="nb-NO"/>
          </a:p>
        </p:txBody>
      </p:sp>
    </p:spTree>
    <p:extLst>
      <p:ext uri="{BB962C8B-B14F-4D97-AF65-F5344CB8AC3E}">
        <p14:creationId xmlns:p14="http://schemas.microsoft.com/office/powerpoint/2010/main" val="960076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762000" y="708025"/>
            <a:ext cx="79216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585" tIns="36293" rIns="72585" bIns="36293" numCol="1" anchor="ctr" anchorCtr="0" compatLnSpc="1">
            <a:prstTxWarp prst="textNoShape">
              <a:avLst/>
            </a:prstTxWarp>
          </a:bodyPr>
          <a:lstStyle/>
          <a:p>
            <a:pPr lvl="0"/>
            <a:r>
              <a:rPr lang="nb-NO" altLang="nb-NO"/>
              <a:t>Klikk for å redigere tittelstil</a:t>
            </a:r>
            <a:endParaRPr lang="en-US" altLang="nb-NO"/>
          </a:p>
        </p:txBody>
      </p:sp>
      <p:sp>
        <p:nvSpPr>
          <p:cNvPr id="1027" name="Rectangle 8"/>
          <p:cNvSpPr>
            <a:spLocks noGrp="1" noChangeArrowheads="1"/>
          </p:cNvSpPr>
          <p:nvPr>
            <p:ph type="body" idx="1"/>
          </p:nvPr>
        </p:nvSpPr>
        <p:spPr bwMode="auto">
          <a:xfrm>
            <a:off x="762000" y="1651000"/>
            <a:ext cx="7924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585" tIns="36293" rIns="72585" bIns="36293" numCol="1" anchor="t" anchorCtr="0" compatLnSpc="1">
            <a:prstTxWarp prst="textNoShape">
              <a:avLst/>
            </a:prstTxWarp>
          </a:bodyPr>
          <a:lstStyle/>
          <a:p>
            <a:pPr lvl="0"/>
            <a:r>
              <a:rPr lang="nb-NO" altLang="nb-NO"/>
              <a:t>Rediger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endParaRPr lang="en-US" altLang="nb-NO"/>
          </a:p>
        </p:txBody>
      </p:sp>
      <p:sp>
        <p:nvSpPr>
          <p:cNvPr id="1034" name="Rectangle 10"/>
          <p:cNvSpPr>
            <a:spLocks noGrp="1" noChangeArrowheads="1"/>
          </p:cNvSpPr>
          <p:nvPr>
            <p:ph type="dt" sz="half" idx="2"/>
          </p:nvPr>
        </p:nvSpPr>
        <p:spPr bwMode="auto">
          <a:xfrm>
            <a:off x="762000" y="5334000"/>
            <a:ext cx="1905000" cy="381000"/>
          </a:xfrm>
          <a:prstGeom prst="rect">
            <a:avLst/>
          </a:prstGeom>
          <a:noFill/>
          <a:ln w="9525">
            <a:noFill/>
            <a:miter lim="800000"/>
            <a:headEnd/>
            <a:tailEnd/>
          </a:ln>
        </p:spPr>
        <p:txBody>
          <a:bodyPr vert="horz" wrap="square" lIns="72585" tIns="36293" rIns="72585" bIns="36293" numCol="1" anchor="t" anchorCtr="0" compatLnSpc="1">
            <a:prstTxWarp prst="textNoShape">
              <a:avLst/>
            </a:prstTxWarp>
          </a:bodyPr>
          <a:lstStyle>
            <a:lvl1pPr eaLnBrk="0" hangingPunct="0">
              <a:defRPr sz="700" smtClean="0">
                <a:solidFill>
                  <a:schemeClr val="bg2"/>
                </a:solidFill>
              </a:defRPr>
            </a:lvl1pPr>
          </a:lstStyle>
          <a:p>
            <a:pPr>
              <a:defRPr/>
            </a:pPr>
            <a:fld id="{5684DE16-B383-4882-A771-DEAB85569DE1}" type="datetime1">
              <a:rPr lang="nb-NO" altLang="nb-NO"/>
              <a:pPr>
                <a:defRPr/>
              </a:pPr>
              <a:t>02.11.2020</a:t>
            </a:fld>
            <a:endParaRPr lang="nb-NO" altLang="nb-NO"/>
          </a:p>
        </p:txBody>
      </p:sp>
      <p:sp>
        <p:nvSpPr>
          <p:cNvPr id="1036" name="Rectangle 12"/>
          <p:cNvSpPr>
            <a:spLocks noGrp="1" noChangeArrowheads="1"/>
          </p:cNvSpPr>
          <p:nvPr>
            <p:ph type="sldNum" sz="quarter" idx="4"/>
          </p:nvPr>
        </p:nvSpPr>
        <p:spPr bwMode="auto">
          <a:xfrm>
            <a:off x="8018463" y="5334000"/>
            <a:ext cx="685800" cy="381000"/>
          </a:xfrm>
          <a:prstGeom prst="rect">
            <a:avLst/>
          </a:prstGeom>
          <a:noFill/>
          <a:ln w="9525">
            <a:noFill/>
            <a:miter lim="800000"/>
            <a:headEnd/>
            <a:tailEnd/>
          </a:ln>
        </p:spPr>
        <p:txBody>
          <a:bodyPr vert="horz" wrap="square" lIns="72585" tIns="36293" rIns="72585" bIns="36293" numCol="1" anchor="t" anchorCtr="0" compatLnSpc="1">
            <a:prstTxWarp prst="textNoShape">
              <a:avLst/>
            </a:prstTxWarp>
          </a:bodyPr>
          <a:lstStyle>
            <a:lvl1pPr algn="r" eaLnBrk="0" hangingPunct="0">
              <a:defRPr sz="700" smtClean="0">
                <a:solidFill>
                  <a:schemeClr val="bg2"/>
                </a:solidFill>
              </a:defRPr>
            </a:lvl1pPr>
          </a:lstStyle>
          <a:p>
            <a:pPr>
              <a:defRPr/>
            </a:pPr>
            <a:fld id="{248559CB-CCD4-4F5C-9E45-0683F4509C74}" type="slidenum">
              <a:rPr lang="en-US" altLang="nb-NO"/>
              <a:pPr>
                <a:defRPr/>
              </a:pPr>
              <a:t>‹#›</a:t>
            </a:fld>
            <a:endParaRPr lang="en-US" altLang="nb-NO"/>
          </a:p>
        </p:txBody>
      </p:sp>
      <p:pic>
        <p:nvPicPr>
          <p:cNvPr id="1030" name="Picture 6" descr="UiO_A_png.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38138" y="134938"/>
            <a:ext cx="2211387"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81"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Lst>
  <p:hf hdr="0" ftr="0"/>
  <p:txStyles>
    <p:titleStyle>
      <a:lvl1pPr algn="l" rtl="0" eaLnBrk="1" fontAlgn="base" hangingPunct="1">
        <a:spcBef>
          <a:spcPct val="0"/>
        </a:spcBef>
        <a:spcAft>
          <a:spcPct val="0"/>
        </a:spcAft>
        <a:defRPr sz="2500" b="1">
          <a:solidFill>
            <a:schemeClr val="tx2"/>
          </a:solidFill>
          <a:latin typeface="+mj-lt"/>
          <a:ea typeface="+mj-ea"/>
          <a:cs typeface="+mj-cs"/>
        </a:defRPr>
      </a:lvl1pPr>
      <a:lvl2pPr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2pPr>
      <a:lvl3pPr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3pPr>
      <a:lvl4pPr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4pPr>
      <a:lvl5pPr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5pPr>
      <a:lvl6pPr marL="362925"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6pPr>
      <a:lvl7pPr marL="725851"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7pPr>
      <a:lvl8pPr marL="1088776"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8pPr>
      <a:lvl9pPr marL="1451701"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9pPr>
    </p:titleStyle>
    <p:bodyStyle>
      <a:lvl1pPr marL="271463" indent="-271463" algn="l" rtl="0" eaLnBrk="1" fontAlgn="base" hangingPunct="1">
        <a:spcBef>
          <a:spcPct val="20000"/>
        </a:spcBef>
        <a:spcAft>
          <a:spcPct val="0"/>
        </a:spcAft>
        <a:buChar char="•"/>
        <a:defRPr sz="2200">
          <a:solidFill>
            <a:schemeClr val="tx1"/>
          </a:solidFill>
          <a:latin typeface="+mn-lt"/>
          <a:ea typeface="+mn-ea"/>
          <a:cs typeface="+mn-cs"/>
        </a:defRPr>
      </a:lvl1pPr>
      <a:lvl2pPr marL="588963" indent="-225425" algn="l" rtl="0" eaLnBrk="1" fontAlgn="base" hangingPunct="1">
        <a:spcBef>
          <a:spcPct val="20000"/>
        </a:spcBef>
        <a:spcAft>
          <a:spcPct val="0"/>
        </a:spcAft>
        <a:buChar char="–"/>
        <a:defRPr sz="1900">
          <a:solidFill>
            <a:schemeClr val="tx1"/>
          </a:solidFill>
          <a:latin typeface="+mn-lt"/>
          <a:ea typeface="+mn-ea"/>
          <a:cs typeface="+mn-cs"/>
        </a:defRPr>
      </a:lvl2pPr>
      <a:lvl3pPr marL="906463" indent="-180975" algn="l" rtl="0" eaLnBrk="1" fontAlgn="base" hangingPunct="1">
        <a:spcBef>
          <a:spcPct val="20000"/>
        </a:spcBef>
        <a:spcAft>
          <a:spcPct val="0"/>
        </a:spcAft>
        <a:buChar char="•"/>
        <a:defRPr sz="1600">
          <a:solidFill>
            <a:schemeClr val="tx1"/>
          </a:solidFill>
          <a:latin typeface="+mn-lt"/>
          <a:ea typeface="+mn-ea"/>
          <a:cs typeface="+mn-cs"/>
        </a:defRPr>
      </a:lvl3pPr>
      <a:lvl4pPr marL="1270000" indent="-180975" algn="l" rtl="0" eaLnBrk="1" fontAlgn="base" hangingPunct="1">
        <a:spcBef>
          <a:spcPct val="20000"/>
        </a:spcBef>
        <a:spcAft>
          <a:spcPct val="0"/>
        </a:spcAft>
        <a:buChar char="–"/>
        <a:defRPr>
          <a:solidFill>
            <a:schemeClr val="tx1"/>
          </a:solidFill>
          <a:latin typeface="+mn-lt"/>
          <a:ea typeface="+mn-ea"/>
          <a:cs typeface="+mn-cs"/>
        </a:defRPr>
      </a:lvl4pPr>
      <a:lvl5pPr marL="1631950" indent="-180975" algn="l" rtl="0" eaLnBrk="1" fontAlgn="base" hangingPunct="1">
        <a:spcBef>
          <a:spcPct val="20000"/>
        </a:spcBef>
        <a:spcAft>
          <a:spcPct val="0"/>
        </a:spcAft>
        <a:buChar char="»"/>
        <a:defRPr sz="1300">
          <a:solidFill>
            <a:schemeClr val="tx1"/>
          </a:solidFill>
          <a:latin typeface="+mn-lt"/>
          <a:ea typeface="+mn-ea"/>
          <a:cs typeface="+mn-cs"/>
        </a:defRPr>
      </a:lvl5pPr>
      <a:lvl6pPr marL="1996089" indent="-181463" algn="l" rtl="0" eaLnBrk="1" fontAlgn="base" hangingPunct="1">
        <a:spcBef>
          <a:spcPct val="20000"/>
        </a:spcBef>
        <a:spcAft>
          <a:spcPct val="0"/>
        </a:spcAft>
        <a:buChar char="»"/>
        <a:defRPr sz="1300">
          <a:solidFill>
            <a:schemeClr val="tx1"/>
          </a:solidFill>
          <a:latin typeface="+mn-lt"/>
          <a:ea typeface="+mn-ea"/>
          <a:cs typeface="+mn-cs"/>
        </a:defRPr>
      </a:lvl6pPr>
      <a:lvl7pPr marL="2359015" indent="-181463" algn="l" rtl="0" eaLnBrk="1" fontAlgn="base" hangingPunct="1">
        <a:spcBef>
          <a:spcPct val="20000"/>
        </a:spcBef>
        <a:spcAft>
          <a:spcPct val="0"/>
        </a:spcAft>
        <a:buChar char="»"/>
        <a:defRPr sz="1300">
          <a:solidFill>
            <a:schemeClr val="tx1"/>
          </a:solidFill>
          <a:latin typeface="+mn-lt"/>
          <a:ea typeface="+mn-ea"/>
          <a:cs typeface="+mn-cs"/>
        </a:defRPr>
      </a:lvl7pPr>
      <a:lvl8pPr marL="2721940" indent="-181463" algn="l" rtl="0" eaLnBrk="1" fontAlgn="base" hangingPunct="1">
        <a:spcBef>
          <a:spcPct val="20000"/>
        </a:spcBef>
        <a:spcAft>
          <a:spcPct val="0"/>
        </a:spcAft>
        <a:buChar char="»"/>
        <a:defRPr sz="1300">
          <a:solidFill>
            <a:schemeClr val="tx1"/>
          </a:solidFill>
          <a:latin typeface="+mn-lt"/>
          <a:ea typeface="+mn-ea"/>
          <a:cs typeface="+mn-cs"/>
        </a:defRPr>
      </a:lvl8pPr>
      <a:lvl9pPr marL="3084866" indent="-181463" algn="l" rtl="0" eaLnBrk="1" fontAlgn="base" hangingPunct="1">
        <a:spcBef>
          <a:spcPct val="20000"/>
        </a:spcBef>
        <a:spcAft>
          <a:spcPct val="0"/>
        </a:spcAft>
        <a:buChar char="»"/>
        <a:defRPr sz="1300">
          <a:solidFill>
            <a:schemeClr val="tx1"/>
          </a:solidFill>
          <a:latin typeface="+mn-lt"/>
          <a:ea typeface="+mn-ea"/>
          <a:cs typeface="+mn-cs"/>
        </a:defRPr>
      </a:lvl9pPr>
    </p:bodyStyle>
    <p:otherStyle>
      <a:defPPr>
        <a:defRPr lang="nb-NO"/>
      </a:defPPr>
      <a:lvl1pPr marL="0" algn="l" defTabSz="362925" rtl="0" eaLnBrk="1" latinLnBrk="0" hangingPunct="1">
        <a:defRPr sz="1400" kern="1200">
          <a:solidFill>
            <a:schemeClr val="tx1"/>
          </a:solidFill>
          <a:latin typeface="+mn-lt"/>
          <a:ea typeface="+mn-ea"/>
          <a:cs typeface="+mn-cs"/>
        </a:defRPr>
      </a:lvl1pPr>
      <a:lvl2pPr marL="362925" algn="l" defTabSz="362925" rtl="0" eaLnBrk="1" latinLnBrk="0" hangingPunct="1">
        <a:defRPr sz="1400" kern="1200">
          <a:solidFill>
            <a:schemeClr val="tx1"/>
          </a:solidFill>
          <a:latin typeface="+mn-lt"/>
          <a:ea typeface="+mn-ea"/>
          <a:cs typeface="+mn-cs"/>
        </a:defRPr>
      </a:lvl2pPr>
      <a:lvl3pPr marL="725851" algn="l" defTabSz="362925" rtl="0" eaLnBrk="1" latinLnBrk="0" hangingPunct="1">
        <a:defRPr sz="1400" kern="1200">
          <a:solidFill>
            <a:schemeClr val="tx1"/>
          </a:solidFill>
          <a:latin typeface="+mn-lt"/>
          <a:ea typeface="+mn-ea"/>
          <a:cs typeface="+mn-cs"/>
        </a:defRPr>
      </a:lvl3pPr>
      <a:lvl4pPr marL="1088776" algn="l" defTabSz="362925" rtl="0" eaLnBrk="1" latinLnBrk="0" hangingPunct="1">
        <a:defRPr sz="1400" kern="1200">
          <a:solidFill>
            <a:schemeClr val="tx1"/>
          </a:solidFill>
          <a:latin typeface="+mn-lt"/>
          <a:ea typeface="+mn-ea"/>
          <a:cs typeface="+mn-cs"/>
        </a:defRPr>
      </a:lvl4pPr>
      <a:lvl5pPr marL="1451701" algn="l" defTabSz="362925" rtl="0" eaLnBrk="1" latinLnBrk="0" hangingPunct="1">
        <a:defRPr sz="1400" kern="1200">
          <a:solidFill>
            <a:schemeClr val="tx1"/>
          </a:solidFill>
          <a:latin typeface="+mn-lt"/>
          <a:ea typeface="+mn-ea"/>
          <a:cs typeface="+mn-cs"/>
        </a:defRPr>
      </a:lvl5pPr>
      <a:lvl6pPr marL="1814627" algn="l" defTabSz="362925" rtl="0" eaLnBrk="1" latinLnBrk="0" hangingPunct="1">
        <a:defRPr sz="1400" kern="1200">
          <a:solidFill>
            <a:schemeClr val="tx1"/>
          </a:solidFill>
          <a:latin typeface="+mn-lt"/>
          <a:ea typeface="+mn-ea"/>
          <a:cs typeface="+mn-cs"/>
        </a:defRPr>
      </a:lvl6pPr>
      <a:lvl7pPr marL="2177552" algn="l" defTabSz="362925" rtl="0" eaLnBrk="1" latinLnBrk="0" hangingPunct="1">
        <a:defRPr sz="1400" kern="1200">
          <a:solidFill>
            <a:schemeClr val="tx1"/>
          </a:solidFill>
          <a:latin typeface="+mn-lt"/>
          <a:ea typeface="+mn-ea"/>
          <a:cs typeface="+mn-cs"/>
        </a:defRPr>
      </a:lvl7pPr>
      <a:lvl8pPr marL="2540478" algn="l" defTabSz="362925" rtl="0" eaLnBrk="1" latinLnBrk="0" hangingPunct="1">
        <a:defRPr sz="1400" kern="1200">
          <a:solidFill>
            <a:schemeClr val="tx1"/>
          </a:solidFill>
          <a:latin typeface="+mn-lt"/>
          <a:ea typeface="+mn-ea"/>
          <a:cs typeface="+mn-cs"/>
        </a:defRPr>
      </a:lvl8pPr>
      <a:lvl9pPr marL="2903403" algn="l" defTabSz="362925"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762211" y="708544"/>
            <a:ext cx="7921944" cy="953130"/>
          </a:xfrm>
          <a:prstGeom prst="rect">
            <a:avLst/>
          </a:prstGeom>
          <a:noFill/>
          <a:ln w="9525">
            <a:noFill/>
            <a:miter lim="800000"/>
            <a:headEnd/>
            <a:tailEnd/>
          </a:ln>
        </p:spPr>
        <p:txBody>
          <a:bodyPr vert="horz" wrap="square" lIns="72585" tIns="36293" rIns="72585" bIns="36293" numCol="1" anchor="ctr" anchorCtr="0" compatLnSpc="1">
            <a:prstTxWarp prst="textNoShape">
              <a:avLst/>
            </a:prstTxWarp>
          </a:bodyPr>
          <a:lstStyle/>
          <a:p>
            <a:pPr lvl="0"/>
            <a:r>
              <a:rPr lang="en-US"/>
              <a:t>Click to edit Master title style</a:t>
            </a:r>
          </a:p>
        </p:txBody>
      </p:sp>
      <p:sp>
        <p:nvSpPr>
          <p:cNvPr id="1027" name="Rectangle 8"/>
          <p:cNvSpPr>
            <a:spLocks noGrp="1" noChangeArrowheads="1"/>
          </p:cNvSpPr>
          <p:nvPr>
            <p:ph type="body" idx="1"/>
          </p:nvPr>
        </p:nvSpPr>
        <p:spPr bwMode="auto">
          <a:xfrm>
            <a:off x="762211" y="1651588"/>
            <a:ext cx="7924464" cy="3427992"/>
          </a:xfrm>
          <a:prstGeom prst="rect">
            <a:avLst/>
          </a:prstGeom>
          <a:noFill/>
          <a:ln w="9525">
            <a:noFill/>
            <a:miter lim="800000"/>
            <a:headEnd/>
            <a:tailEnd/>
          </a:ln>
        </p:spPr>
        <p:txBody>
          <a:bodyPr vert="horz" wrap="square" lIns="72585" tIns="36293" rIns="72585" bIns="3629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4" name="Rectangle 10"/>
          <p:cNvSpPr>
            <a:spLocks noGrp="1" noChangeArrowheads="1"/>
          </p:cNvSpPr>
          <p:nvPr>
            <p:ph type="dt" sz="half" idx="2"/>
          </p:nvPr>
        </p:nvSpPr>
        <p:spPr bwMode="auto">
          <a:xfrm>
            <a:off x="762210" y="5334252"/>
            <a:ext cx="1904895" cy="380748"/>
          </a:xfrm>
          <a:prstGeom prst="rect">
            <a:avLst/>
          </a:prstGeom>
          <a:noFill/>
          <a:ln w="9525">
            <a:noFill/>
            <a:miter lim="800000"/>
            <a:headEnd/>
            <a:tailEnd/>
          </a:ln>
        </p:spPr>
        <p:txBody>
          <a:bodyPr vert="horz" wrap="square" lIns="72585" tIns="36293" rIns="72585" bIns="36293" numCol="1" anchor="t" anchorCtr="0" compatLnSpc="1">
            <a:prstTxWarp prst="textNoShape">
              <a:avLst/>
            </a:prstTxWarp>
          </a:bodyPr>
          <a:lstStyle>
            <a:lvl1pPr eaLnBrk="0" hangingPunct="0">
              <a:defRPr sz="700">
                <a:solidFill>
                  <a:schemeClr val="bg2"/>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9C7B76A9-D67D-FE47-B774-753115DD3D77}" type="datetime1">
              <a:rPr kumimoji="0" lang="nb-NO" sz="700" b="0" i="0" u="none" strike="noStrike" kern="1200" cap="none" spc="0" normalizeH="0" baseline="0" noProof="0">
                <a:ln>
                  <a:noFill/>
                </a:ln>
                <a:solidFill>
                  <a:srgbClr val="808080"/>
                </a:solidFill>
                <a:effectLst/>
                <a:uLnTx/>
                <a:uFillTx/>
                <a:latin typeface="Arial" charset="0"/>
                <a:ea typeface="ヒラギノ角ゴ Pro W3" charset="-128"/>
              </a:rPr>
              <a:pPr marL="0" marR="0" lvl="0" indent="0" algn="l" defTabSz="914400" rtl="0" eaLnBrk="0" fontAlgn="base" latinLnBrk="0" hangingPunct="0">
                <a:lnSpc>
                  <a:spcPct val="100000"/>
                </a:lnSpc>
                <a:spcBef>
                  <a:spcPct val="0"/>
                </a:spcBef>
                <a:spcAft>
                  <a:spcPct val="0"/>
                </a:spcAft>
                <a:buClrTx/>
                <a:buSzTx/>
                <a:buFontTx/>
                <a:buNone/>
                <a:tabLst/>
                <a:defRPr/>
              </a:pPr>
              <a:t>02.11.2020</a:t>
            </a:fld>
            <a:endParaRPr kumimoji="0" lang="nb-NO" sz="700" b="0" i="0" u="none" strike="noStrike" kern="1200" cap="none" spc="0" normalizeH="0" baseline="0" noProof="0">
              <a:ln>
                <a:noFill/>
              </a:ln>
              <a:solidFill>
                <a:srgbClr val="808080"/>
              </a:solidFill>
              <a:effectLst/>
              <a:uLnTx/>
              <a:uFillTx/>
              <a:latin typeface="Arial" charset="0"/>
              <a:ea typeface="ヒラギノ角ゴ Pro W3" charset="-128"/>
            </a:endParaRPr>
          </a:p>
        </p:txBody>
      </p:sp>
      <p:sp>
        <p:nvSpPr>
          <p:cNvPr id="1036" name="Rectangle 12"/>
          <p:cNvSpPr>
            <a:spLocks noGrp="1" noChangeArrowheads="1"/>
          </p:cNvSpPr>
          <p:nvPr>
            <p:ph type="sldNum" sz="quarter" idx="4"/>
          </p:nvPr>
        </p:nvSpPr>
        <p:spPr bwMode="auto">
          <a:xfrm>
            <a:off x="8018953" y="5334252"/>
            <a:ext cx="685359" cy="380748"/>
          </a:xfrm>
          <a:prstGeom prst="rect">
            <a:avLst/>
          </a:prstGeom>
          <a:noFill/>
          <a:ln w="9525">
            <a:noFill/>
            <a:miter lim="800000"/>
            <a:headEnd/>
            <a:tailEnd/>
          </a:ln>
        </p:spPr>
        <p:txBody>
          <a:bodyPr vert="horz" wrap="square" lIns="72585" tIns="36293" rIns="72585" bIns="36293" numCol="1" anchor="t" anchorCtr="0" compatLnSpc="1">
            <a:prstTxWarp prst="textNoShape">
              <a:avLst/>
            </a:prstTxWarp>
          </a:bodyPr>
          <a:lstStyle>
            <a:lvl1pPr algn="r" eaLnBrk="0" hangingPunct="0">
              <a:defRPr sz="700">
                <a:solidFill>
                  <a:schemeClr val="bg2"/>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FF88920-A570-764F-B75C-B0232A0E4D71}" type="slidenum">
              <a:rPr kumimoji="0" lang="en-US" sz="700" b="0" i="0" u="none" strike="noStrike" kern="1200" cap="none" spc="0" normalizeH="0" baseline="0" noProof="0">
                <a:ln>
                  <a:noFill/>
                </a:ln>
                <a:solidFill>
                  <a:srgbClr val="808080"/>
                </a:solidFill>
                <a:effectLst/>
                <a:uLnTx/>
                <a:uFillTx/>
                <a:latin typeface="Arial" charset="0"/>
                <a:ea typeface="ヒラギノ角ゴ Pro W3" charset="-128"/>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700" b="0" i="0" u="none" strike="noStrike" kern="1200" cap="none" spc="0" normalizeH="0" baseline="0" noProof="0">
              <a:ln>
                <a:noFill/>
              </a:ln>
              <a:solidFill>
                <a:srgbClr val="808080"/>
              </a:solidFill>
              <a:effectLst/>
              <a:uLnTx/>
              <a:uFillTx/>
              <a:latin typeface="Arial" charset="0"/>
              <a:ea typeface="ヒラギノ角ゴ Pro W3" charset="-128"/>
            </a:endParaRPr>
          </a:p>
        </p:txBody>
      </p:sp>
      <p:pic>
        <p:nvPicPr>
          <p:cNvPr id="7" name="Picture 6" descr="UiO_A_png.png"/>
          <p:cNvPicPr>
            <a:picLocks noChangeAspect="1"/>
          </p:cNvPicPr>
          <p:nvPr/>
        </p:nvPicPr>
        <p:blipFill>
          <a:blip r:embed="rId11"/>
          <a:stretch>
            <a:fillRect/>
          </a:stretch>
        </p:blipFill>
        <p:spPr>
          <a:xfrm>
            <a:off x="338900" y="134270"/>
            <a:ext cx="2210742" cy="144059"/>
          </a:xfrm>
          <a:prstGeom prst="rect">
            <a:avLst/>
          </a:prstGeom>
        </p:spPr>
      </p:pic>
    </p:spTree>
    <p:extLst>
      <p:ext uri="{BB962C8B-B14F-4D97-AF65-F5344CB8AC3E}">
        <p14:creationId xmlns:p14="http://schemas.microsoft.com/office/powerpoint/2010/main" val="941261450"/>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Lst>
  <p:hf hdr="0" ftr="0"/>
  <p:txStyles>
    <p:titleStyle>
      <a:lvl1pPr algn="l" rtl="0" eaLnBrk="1" fontAlgn="base" hangingPunct="1">
        <a:spcBef>
          <a:spcPct val="0"/>
        </a:spcBef>
        <a:spcAft>
          <a:spcPct val="0"/>
        </a:spcAft>
        <a:defRPr sz="2500" b="1">
          <a:solidFill>
            <a:schemeClr val="tx2"/>
          </a:solidFill>
          <a:latin typeface="+mj-lt"/>
          <a:ea typeface="+mj-ea"/>
          <a:cs typeface="+mj-cs"/>
        </a:defRPr>
      </a:lvl1pPr>
      <a:lvl2pPr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2pPr>
      <a:lvl3pPr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3pPr>
      <a:lvl4pPr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4pPr>
      <a:lvl5pPr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5pPr>
      <a:lvl6pPr marL="362925"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6pPr>
      <a:lvl7pPr marL="725851"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7pPr>
      <a:lvl8pPr marL="1088776"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8pPr>
      <a:lvl9pPr marL="1451701"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9pPr>
    </p:titleStyle>
    <p:bodyStyle>
      <a:lvl1pPr marL="272194" indent="-272194" algn="l" rtl="0" eaLnBrk="1" fontAlgn="base" hangingPunct="1">
        <a:spcBef>
          <a:spcPct val="20000"/>
        </a:spcBef>
        <a:spcAft>
          <a:spcPct val="0"/>
        </a:spcAft>
        <a:buChar char="•"/>
        <a:defRPr sz="2200">
          <a:solidFill>
            <a:schemeClr val="tx1"/>
          </a:solidFill>
          <a:latin typeface="+mn-lt"/>
          <a:ea typeface="+mn-ea"/>
          <a:cs typeface="+mn-cs"/>
        </a:defRPr>
      </a:lvl1pPr>
      <a:lvl2pPr marL="589754" indent="-226828" algn="l" rtl="0" eaLnBrk="1" fontAlgn="base" hangingPunct="1">
        <a:spcBef>
          <a:spcPct val="20000"/>
        </a:spcBef>
        <a:spcAft>
          <a:spcPct val="0"/>
        </a:spcAft>
        <a:buChar char="–"/>
        <a:defRPr sz="1900">
          <a:solidFill>
            <a:schemeClr val="tx1"/>
          </a:solidFill>
          <a:latin typeface="+mn-lt"/>
          <a:ea typeface="+mn-ea"/>
          <a:cs typeface="+mn-cs"/>
        </a:defRPr>
      </a:lvl2pPr>
      <a:lvl3pPr marL="907313" indent="-181463" algn="l" rtl="0" eaLnBrk="1" fontAlgn="base" hangingPunct="1">
        <a:spcBef>
          <a:spcPct val="20000"/>
        </a:spcBef>
        <a:spcAft>
          <a:spcPct val="0"/>
        </a:spcAft>
        <a:buChar char="•"/>
        <a:defRPr sz="1600">
          <a:solidFill>
            <a:schemeClr val="tx1"/>
          </a:solidFill>
          <a:latin typeface="+mn-lt"/>
          <a:ea typeface="+mn-ea"/>
          <a:cs typeface="+mn-cs"/>
        </a:defRPr>
      </a:lvl3pPr>
      <a:lvl4pPr marL="1270239" indent="-181463" algn="l" rtl="0" eaLnBrk="1" fontAlgn="base" hangingPunct="1">
        <a:spcBef>
          <a:spcPct val="20000"/>
        </a:spcBef>
        <a:spcAft>
          <a:spcPct val="0"/>
        </a:spcAft>
        <a:buChar char="–"/>
        <a:defRPr>
          <a:solidFill>
            <a:schemeClr val="tx1"/>
          </a:solidFill>
          <a:latin typeface="+mn-lt"/>
          <a:ea typeface="+mn-ea"/>
          <a:cs typeface="+mn-cs"/>
        </a:defRPr>
      </a:lvl4pPr>
      <a:lvl5pPr marL="1633164" indent="-181463" algn="l" rtl="0" eaLnBrk="1" fontAlgn="base" hangingPunct="1">
        <a:spcBef>
          <a:spcPct val="20000"/>
        </a:spcBef>
        <a:spcAft>
          <a:spcPct val="0"/>
        </a:spcAft>
        <a:buChar char="»"/>
        <a:defRPr sz="1300">
          <a:solidFill>
            <a:schemeClr val="tx1"/>
          </a:solidFill>
          <a:latin typeface="+mn-lt"/>
          <a:ea typeface="+mn-ea"/>
          <a:cs typeface="+mn-cs"/>
        </a:defRPr>
      </a:lvl5pPr>
      <a:lvl6pPr marL="1996089" indent="-181463" algn="l" rtl="0" eaLnBrk="1" fontAlgn="base" hangingPunct="1">
        <a:spcBef>
          <a:spcPct val="20000"/>
        </a:spcBef>
        <a:spcAft>
          <a:spcPct val="0"/>
        </a:spcAft>
        <a:buChar char="»"/>
        <a:defRPr sz="1300">
          <a:solidFill>
            <a:schemeClr val="tx1"/>
          </a:solidFill>
          <a:latin typeface="+mn-lt"/>
          <a:ea typeface="+mn-ea"/>
          <a:cs typeface="+mn-cs"/>
        </a:defRPr>
      </a:lvl6pPr>
      <a:lvl7pPr marL="2359015" indent="-181463" algn="l" rtl="0" eaLnBrk="1" fontAlgn="base" hangingPunct="1">
        <a:spcBef>
          <a:spcPct val="20000"/>
        </a:spcBef>
        <a:spcAft>
          <a:spcPct val="0"/>
        </a:spcAft>
        <a:buChar char="»"/>
        <a:defRPr sz="1300">
          <a:solidFill>
            <a:schemeClr val="tx1"/>
          </a:solidFill>
          <a:latin typeface="+mn-lt"/>
          <a:ea typeface="+mn-ea"/>
          <a:cs typeface="+mn-cs"/>
        </a:defRPr>
      </a:lvl7pPr>
      <a:lvl8pPr marL="2721940" indent="-181463" algn="l" rtl="0" eaLnBrk="1" fontAlgn="base" hangingPunct="1">
        <a:spcBef>
          <a:spcPct val="20000"/>
        </a:spcBef>
        <a:spcAft>
          <a:spcPct val="0"/>
        </a:spcAft>
        <a:buChar char="»"/>
        <a:defRPr sz="1300">
          <a:solidFill>
            <a:schemeClr val="tx1"/>
          </a:solidFill>
          <a:latin typeface="+mn-lt"/>
          <a:ea typeface="+mn-ea"/>
          <a:cs typeface="+mn-cs"/>
        </a:defRPr>
      </a:lvl8pPr>
      <a:lvl9pPr marL="3084866" indent="-181463" algn="l" rtl="0" eaLnBrk="1" fontAlgn="base" hangingPunct="1">
        <a:spcBef>
          <a:spcPct val="20000"/>
        </a:spcBef>
        <a:spcAft>
          <a:spcPct val="0"/>
        </a:spcAft>
        <a:buChar char="»"/>
        <a:defRPr sz="1300">
          <a:solidFill>
            <a:schemeClr val="tx1"/>
          </a:solidFill>
          <a:latin typeface="+mn-lt"/>
          <a:ea typeface="+mn-ea"/>
          <a:cs typeface="+mn-cs"/>
        </a:defRPr>
      </a:lvl9pPr>
    </p:bodyStyle>
    <p:otherStyle>
      <a:defPPr>
        <a:defRPr lang="nb-NO"/>
      </a:defPPr>
      <a:lvl1pPr marL="0" algn="l" defTabSz="362925" rtl="0" eaLnBrk="1" latinLnBrk="0" hangingPunct="1">
        <a:defRPr sz="1400" kern="1200">
          <a:solidFill>
            <a:schemeClr val="tx1"/>
          </a:solidFill>
          <a:latin typeface="+mn-lt"/>
          <a:ea typeface="+mn-ea"/>
          <a:cs typeface="+mn-cs"/>
        </a:defRPr>
      </a:lvl1pPr>
      <a:lvl2pPr marL="362925" algn="l" defTabSz="362925" rtl="0" eaLnBrk="1" latinLnBrk="0" hangingPunct="1">
        <a:defRPr sz="1400" kern="1200">
          <a:solidFill>
            <a:schemeClr val="tx1"/>
          </a:solidFill>
          <a:latin typeface="+mn-lt"/>
          <a:ea typeface="+mn-ea"/>
          <a:cs typeface="+mn-cs"/>
        </a:defRPr>
      </a:lvl2pPr>
      <a:lvl3pPr marL="725851" algn="l" defTabSz="362925" rtl="0" eaLnBrk="1" latinLnBrk="0" hangingPunct="1">
        <a:defRPr sz="1400" kern="1200">
          <a:solidFill>
            <a:schemeClr val="tx1"/>
          </a:solidFill>
          <a:latin typeface="+mn-lt"/>
          <a:ea typeface="+mn-ea"/>
          <a:cs typeface="+mn-cs"/>
        </a:defRPr>
      </a:lvl3pPr>
      <a:lvl4pPr marL="1088776" algn="l" defTabSz="362925" rtl="0" eaLnBrk="1" latinLnBrk="0" hangingPunct="1">
        <a:defRPr sz="1400" kern="1200">
          <a:solidFill>
            <a:schemeClr val="tx1"/>
          </a:solidFill>
          <a:latin typeface="+mn-lt"/>
          <a:ea typeface="+mn-ea"/>
          <a:cs typeface="+mn-cs"/>
        </a:defRPr>
      </a:lvl4pPr>
      <a:lvl5pPr marL="1451701" algn="l" defTabSz="362925" rtl="0" eaLnBrk="1" latinLnBrk="0" hangingPunct="1">
        <a:defRPr sz="1400" kern="1200">
          <a:solidFill>
            <a:schemeClr val="tx1"/>
          </a:solidFill>
          <a:latin typeface="+mn-lt"/>
          <a:ea typeface="+mn-ea"/>
          <a:cs typeface="+mn-cs"/>
        </a:defRPr>
      </a:lvl5pPr>
      <a:lvl6pPr marL="1814627" algn="l" defTabSz="362925" rtl="0" eaLnBrk="1" latinLnBrk="0" hangingPunct="1">
        <a:defRPr sz="1400" kern="1200">
          <a:solidFill>
            <a:schemeClr val="tx1"/>
          </a:solidFill>
          <a:latin typeface="+mn-lt"/>
          <a:ea typeface="+mn-ea"/>
          <a:cs typeface="+mn-cs"/>
        </a:defRPr>
      </a:lvl6pPr>
      <a:lvl7pPr marL="2177552" algn="l" defTabSz="362925" rtl="0" eaLnBrk="1" latinLnBrk="0" hangingPunct="1">
        <a:defRPr sz="1400" kern="1200">
          <a:solidFill>
            <a:schemeClr val="tx1"/>
          </a:solidFill>
          <a:latin typeface="+mn-lt"/>
          <a:ea typeface="+mn-ea"/>
          <a:cs typeface="+mn-cs"/>
        </a:defRPr>
      </a:lvl7pPr>
      <a:lvl8pPr marL="2540478" algn="l" defTabSz="362925" rtl="0" eaLnBrk="1" latinLnBrk="0" hangingPunct="1">
        <a:defRPr sz="1400" kern="1200">
          <a:solidFill>
            <a:schemeClr val="tx1"/>
          </a:solidFill>
          <a:latin typeface="+mn-lt"/>
          <a:ea typeface="+mn-ea"/>
          <a:cs typeface="+mn-cs"/>
        </a:defRPr>
      </a:lvl8pPr>
      <a:lvl9pPr marL="2903403" algn="l" defTabSz="362925"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883156" y="1917608"/>
            <a:ext cx="7543989" cy="951869"/>
          </a:xfrm>
        </p:spPr>
        <p:txBody>
          <a:bodyPr/>
          <a:lstStyle/>
          <a:p>
            <a:pPr eaLnBrk="1" hangingPunct="1"/>
            <a:r>
              <a:rPr lang="nb-NO" dirty="0"/>
              <a:t/>
            </a:r>
            <a:br>
              <a:rPr lang="nb-NO" dirty="0"/>
            </a:br>
            <a:r>
              <a:rPr lang="nb-NO" sz="3200" dirty="0" smtClean="0"/>
              <a:t>Norsk språk på UiO</a:t>
            </a:r>
            <a:endParaRPr lang="nb-NO" sz="3200" dirty="0"/>
          </a:p>
        </p:txBody>
      </p:sp>
      <p:sp>
        <p:nvSpPr>
          <p:cNvPr id="15363" name="Rectangle 3"/>
          <p:cNvSpPr>
            <a:spLocks noGrp="1" noChangeArrowheads="1"/>
          </p:cNvSpPr>
          <p:nvPr>
            <p:ph type="subTitle" idx="1"/>
          </p:nvPr>
        </p:nvSpPr>
        <p:spPr>
          <a:xfrm>
            <a:off x="883156" y="2858131"/>
            <a:ext cx="7543989" cy="1459954"/>
          </a:xfrm>
        </p:spPr>
        <p:txBody>
          <a:bodyPr/>
          <a:lstStyle/>
          <a:p>
            <a:pPr eaLnBrk="1" hangingPunct="1"/>
            <a:r>
              <a:rPr lang="nb-NO" dirty="0" smtClean="0"/>
              <a:t>Berit Kolberg Rossiné, kommunikasjonsdirektør</a:t>
            </a:r>
            <a:endParaRPr lang="nb-NO" dirty="0"/>
          </a:p>
        </p:txBody>
      </p:sp>
    </p:spTree>
    <p:extLst>
      <p:ext uri="{BB962C8B-B14F-4D97-AF65-F5344CB8AC3E}">
        <p14:creationId xmlns:p14="http://schemas.microsoft.com/office/powerpoint/2010/main" val="43076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Hva må vi gjøre?</a:t>
            </a:r>
            <a:endParaRPr lang="nb-NO" dirty="0"/>
          </a:p>
        </p:txBody>
      </p:sp>
      <p:sp>
        <p:nvSpPr>
          <p:cNvPr id="3" name="Content Placeholder 2"/>
          <p:cNvSpPr>
            <a:spLocks noGrp="1"/>
          </p:cNvSpPr>
          <p:nvPr>
            <p:ph idx="1"/>
          </p:nvPr>
        </p:nvSpPr>
        <p:spPr/>
        <p:txBody>
          <a:bodyPr/>
          <a:lstStyle/>
          <a:p>
            <a:r>
              <a:rPr lang="nb-NO" dirty="0" smtClean="0"/>
              <a:t>Ta oppgaven inn i ledelse og strategier</a:t>
            </a:r>
          </a:p>
          <a:p>
            <a:r>
              <a:rPr lang="nb-NO" dirty="0" smtClean="0"/>
              <a:t>Informere om lov og Språkrådets veileder</a:t>
            </a:r>
          </a:p>
          <a:p>
            <a:r>
              <a:rPr lang="nb-NO" dirty="0" smtClean="0"/>
              <a:t>Omfavne klarspråk på alle nivåer</a:t>
            </a:r>
          </a:p>
          <a:p>
            <a:r>
              <a:rPr lang="nb-NO" dirty="0" smtClean="0"/>
              <a:t>Utvikle norske fagtermer</a:t>
            </a:r>
          </a:p>
          <a:p>
            <a:r>
              <a:rPr lang="nb-NO" dirty="0" smtClean="0"/>
              <a:t>Konsekvent bruk og rutine for norsk bokmål og nynorsk – og engelsk, enkle prinsipper</a:t>
            </a:r>
          </a:p>
          <a:p>
            <a:r>
              <a:rPr lang="nb-NO" dirty="0" smtClean="0"/>
              <a:t>Bør UiOs språkpolitiske retningslinjer oppdateres?</a:t>
            </a:r>
          </a:p>
        </p:txBody>
      </p:sp>
      <p:sp>
        <p:nvSpPr>
          <p:cNvPr id="4" name="Date Placeholder 3"/>
          <p:cNvSpPr>
            <a:spLocks noGrp="1"/>
          </p:cNvSpPr>
          <p:nvPr>
            <p:ph type="dt" sz="half" idx="10"/>
          </p:nvPr>
        </p:nvSpPr>
        <p:spPr/>
        <p:txBody>
          <a:bodyPr/>
          <a:lstStyle/>
          <a:p>
            <a:pPr>
              <a:defRPr/>
            </a:pPr>
            <a:fld id="{0ED01CD9-ACE4-41E7-BE1B-18CD53A9DA33}" type="datetime1">
              <a:rPr lang="nb-NO" altLang="nb-NO" smtClean="0"/>
              <a:pPr>
                <a:defRPr/>
              </a:pPr>
              <a:t>02.11.2020</a:t>
            </a:fld>
            <a:endParaRPr lang="nb-NO" altLang="nb-NO"/>
          </a:p>
        </p:txBody>
      </p:sp>
      <p:sp>
        <p:nvSpPr>
          <p:cNvPr id="5" name="Slide Number Placeholder 4"/>
          <p:cNvSpPr>
            <a:spLocks noGrp="1"/>
          </p:cNvSpPr>
          <p:nvPr>
            <p:ph type="sldNum" sz="quarter" idx="11"/>
          </p:nvPr>
        </p:nvSpPr>
        <p:spPr/>
        <p:txBody>
          <a:bodyPr/>
          <a:lstStyle/>
          <a:p>
            <a:pPr>
              <a:defRPr/>
            </a:pPr>
            <a:fld id="{9E0A9333-9E0B-4DF0-8F36-C954ADEF39E4}" type="slidenum">
              <a:rPr lang="en-US" altLang="nb-NO" smtClean="0"/>
              <a:pPr>
                <a:defRPr/>
              </a:pPr>
              <a:t>11</a:t>
            </a:fld>
            <a:endParaRPr lang="en-US" altLang="nb-NO"/>
          </a:p>
        </p:txBody>
      </p:sp>
    </p:spTree>
    <p:extLst>
      <p:ext uri="{BB962C8B-B14F-4D97-AF65-F5344CB8AC3E}">
        <p14:creationId xmlns:p14="http://schemas.microsoft.com/office/powerpoint/2010/main" val="3342211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Strategi 2030</a:t>
            </a:r>
            <a:endParaRPr lang="nb-NO" dirty="0"/>
          </a:p>
        </p:txBody>
      </p:sp>
      <p:sp>
        <p:nvSpPr>
          <p:cNvPr id="3" name="Content Placeholder 2"/>
          <p:cNvSpPr>
            <a:spLocks noGrp="1"/>
          </p:cNvSpPr>
          <p:nvPr>
            <p:ph idx="1"/>
          </p:nvPr>
        </p:nvSpPr>
        <p:spPr/>
        <p:txBody>
          <a:bodyPr/>
          <a:lstStyle/>
          <a:p>
            <a:pPr algn="just">
              <a:lnSpc>
                <a:spcPct val="107000"/>
              </a:lnSpc>
              <a:spcAft>
                <a:spcPts val="800"/>
              </a:spcAft>
            </a:pPr>
            <a:r>
              <a:rPr lang="nb-NO" sz="2400" i="1" dirty="0" smtClean="0">
                <a:latin typeface="Calibri" panose="020F0502020204030204" pitchFamily="34" charset="0"/>
                <a:ea typeface="Times New Roman" panose="02020603050405020304" pitchFamily="18" charset="0"/>
                <a:cs typeface="Calibri" panose="020F0502020204030204" pitchFamily="34" charset="0"/>
              </a:rPr>
              <a:t>«</a:t>
            </a:r>
            <a:r>
              <a:rPr lang="nb-NO" sz="2400" i="1" dirty="0">
                <a:latin typeface="Calibri" panose="020F0502020204030204" pitchFamily="34" charset="0"/>
                <a:ea typeface="Times New Roman" panose="02020603050405020304" pitchFamily="18" charset="0"/>
                <a:cs typeface="Calibri" panose="020F0502020204030204" pitchFamily="34" charset="0"/>
              </a:rPr>
              <a:t>Universitetet forvalter viktige deler av vår nasjonale hukommelse og har et særlig ansvar for fornying og formidling av kunnskap om det norske samfunnet og om norsk språk, historie og natur. UiO skal være en bevisst kulturbærer og kulturforvalter i skjæringspunktet mellom tradisjon og fornyelse</a:t>
            </a:r>
            <a:r>
              <a:rPr lang="nb-NO" sz="2400" i="1" dirty="0" smtClean="0">
                <a:latin typeface="Calibri" panose="020F0502020204030204" pitchFamily="34" charset="0"/>
                <a:ea typeface="Times New Roman" panose="02020603050405020304" pitchFamily="18" charset="0"/>
                <a:cs typeface="Calibri" panose="020F0502020204030204" pitchFamily="34" charset="0"/>
              </a:rPr>
              <a:t>»</a:t>
            </a:r>
          </a:p>
          <a:p>
            <a:pPr algn="just">
              <a:lnSpc>
                <a:spcPct val="107000"/>
              </a:lnSpc>
              <a:spcAft>
                <a:spcPts val="800"/>
              </a:spcAft>
            </a:pPr>
            <a:endParaRPr lang="nb-NO" sz="2400" i="1" dirty="0">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r>
              <a:rPr lang="nb-NO" sz="2400" dirty="0" smtClean="0">
                <a:latin typeface="Calibri" panose="020F0502020204030204" pitchFamily="34" charset="0"/>
                <a:ea typeface="Calibri" panose="020F0502020204030204" pitchFamily="34" charset="0"/>
                <a:cs typeface="Calibri" panose="020F0502020204030204" pitchFamily="34" charset="0"/>
              </a:rPr>
              <a:t>Tildelingsbrev fra KD: følge utviklingen av norsk språk og vurdere tiltak.</a:t>
            </a:r>
            <a:endParaRPr lang="nb-NO" sz="24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b-NO" sz="1800" dirty="0"/>
          </a:p>
        </p:txBody>
      </p:sp>
      <p:sp>
        <p:nvSpPr>
          <p:cNvPr id="4" name="Date Placeholder 3"/>
          <p:cNvSpPr>
            <a:spLocks noGrp="1"/>
          </p:cNvSpPr>
          <p:nvPr>
            <p:ph type="dt" sz="half" idx="10"/>
          </p:nvPr>
        </p:nvSpPr>
        <p:spPr/>
        <p:txBody>
          <a:bodyPr/>
          <a:lstStyle/>
          <a:p>
            <a:pPr>
              <a:defRPr/>
            </a:pPr>
            <a:fld id="{0ED01CD9-ACE4-41E7-BE1B-18CD53A9DA33}" type="datetime1">
              <a:rPr lang="nb-NO" altLang="nb-NO" smtClean="0"/>
              <a:pPr>
                <a:defRPr/>
              </a:pPr>
              <a:t>02.11.2020</a:t>
            </a:fld>
            <a:endParaRPr lang="nb-NO" altLang="nb-NO"/>
          </a:p>
        </p:txBody>
      </p:sp>
      <p:sp>
        <p:nvSpPr>
          <p:cNvPr id="5" name="Slide Number Placeholder 4"/>
          <p:cNvSpPr>
            <a:spLocks noGrp="1"/>
          </p:cNvSpPr>
          <p:nvPr>
            <p:ph type="sldNum" sz="quarter" idx="11"/>
          </p:nvPr>
        </p:nvSpPr>
        <p:spPr/>
        <p:txBody>
          <a:bodyPr/>
          <a:lstStyle/>
          <a:p>
            <a:pPr>
              <a:defRPr/>
            </a:pPr>
            <a:fld id="{9E0A9333-9E0B-4DF0-8F36-C954ADEF39E4}" type="slidenum">
              <a:rPr lang="en-US" altLang="nb-NO" smtClean="0"/>
              <a:pPr>
                <a:defRPr/>
              </a:pPr>
              <a:t>3</a:t>
            </a:fld>
            <a:endParaRPr lang="en-US" altLang="nb-NO"/>
          </a:p>
        </p:txBody>
      </p:sp>
    </p:spTree>
    <p:extLst>
      <p:ext uri="{BB962C8B-B14F-4D97-AF65-F5344CB8AC3E}">
        <p14:creationId xmlns:p14="http://schemas.microsoft.com/office/powerpoint/2010/main" val="1008537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7158" y="1050877"/>
            <a:ext cx="5198422" cy="3139364"/>
          </a:xfrm>
        </p:spPr>
        <p:txBody>
          <a:bodyPr/>
          <a:lstStyle/>
          <a:p>
            <a:pPr marL="0" indent="0">
              <a:buNone/>
            </a:pPr>
            <a:r>
              <a:rPr lang="nb-NO" dirty="0" smtClean="0"/>
              <a:t>«</a:t>
            </a:r>
            <a:r>
              <a:rPr lang="nb-NO" i="1" dirty="0"/>
              <a:t>Forskere bør ikke pålegges å publisere på norsk, men de bør </a:t>
            </a:r>
            <a:r>
              <a:rPr lang="nb-NO" b="1" i="1" dirty="0"/>
              <a:t>pålegges å formidle på norsk og å undervise på norsk ved siden av engelsk. </a:t>
            </a:r>
            <a:r>
              <a:rPr lang="nb-NO" i="1" dirty="0"/>
              <a:t>Da vil samfunnet kunne ta del i den forskningen som foregår, og norske studenter vil kunne tilegne seg faget på sitt eget språk. Begge deler vil være nødvendig for å vedlikeholde og videreutvikle norsk fagspråk.»</a:t>
            </a:r>
          </a:p>
        </p:txBody>
      </p:sp>
      <p:sp>
        <p:nvSpPr>
          <p:cNvPr id="4" name="Date Placeholder 3"/>
          <p:cNvSpPr>
            <a:spLocks noGrp="1"/>
          </p:cNvSpPr>
          <p:nvPr>
            <p:ph type="dt" sz="half" idx="10"/>
          </p:nvPr>
        </p:nvSpPr>
        <p:spPr/>
        <p:txBody>
          <a:bodyPr/>
          <a:lstStyle/>
          <a:p>
            <a:pPr>
              <a:defRPr/>
            </a:pPr>
            <a:fld id="{0ED01CD9-ACE4-41E7-BE1B-18CD53A9DA33}" type="datetime1">
              <a:rPr lang="nb-NO" altLang="nb-NO" smtClean="0"/>
              <a:pPr>
                <a:defRPr/>
              </a:pPr>
              <a:t>02.11.2020</a:t>
            </a:fld>
            <a:endParaRPr lang="nb-NO" altLang="nb-NO"/>
          </a:p>
        </p:txBody>
      </p:sp>
      <p:sp>
        <p:nvSpPr>
          <p:cNvPr id="5" name="Slide Number Placeholder 4"/>
          <p:cNvSpPr>
            <a:spLocks noGrp="1"/>
          </p:cNvSpPr>
          <p:nvPr>
            <p:ph type="sldNum" sz="quarter" idx="11"/>
          </p:nvPr>
        </p:nvSpPr>
        <p:spPr/>
        <p:txBody>
          <a:bodyPr/>
          <a:lstStyle/>
          <a:p>
            <a:pPr>
              <a:defRPr/>
            </a:pPr>
            <a:fld id="{9E0A9333-9E0B-4DF0-8F36-C954ADEF39E4}" type="slidenum">
              <a:rPr lang="en-US" altLang="nb-NO" smtClean="0"/>
              <a:pPr>
                <a:defRPr/>
              </a:pPr>
              <a:t>4</a:t>
            </a:fld>
            <a:endParaRPr lang="en-US" altLang="nb-NO"/>
          </a:p>
        </p:txBody>
      </p:sp>
      <p:pic>
        <p:nvPicPr>
          <p:cNvPr id="6" name="Picture 5"/>
          <p:cNvPicPr>
            <a:picLocks noChangeAspect="1"/>
          </p:cNvPicPr>
          <p:nvPr/>
        </p:nvPicPr>
        <p:blipFill rotWithShape="1">
          <a:blip r:embed="rId3"/>
          <a:srcRect l="71811" t="12006" r="15323" b="28754"/>
          <a:stretch/>
        </p:blipFill>
        <p:spPr>
          <a:xfrm>
            <a:off x="6127844" y="1050877"/>
            <a:ext cx="2388359" cy="3534771"/>
          </a:xfrm>
          <a:prstGeom prst="rect">
            <a:avLst/>
          </a:prstGeom>
        </p:spPr>
      </p:pic>
    </p:spTree>
    <p:extLst>
      <p:ext uri="{BB962C8B-B14F-4D97-AF65-F5344CB8AC3E}">
        <p14:creationId xmlns:p14="http://schemas.microsoft.com/office/powerpoint/2010/main" val="20867695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UiOs språkpolitiske retningslinjer </a:t>
            </a:r>
            <a:endParaRPr lang="nb-NO" dirty="0"/>
          </a:p>
        </p:txBody>
      </p:sp>
      <p:sp>
        <p:nvSpPr>
          <p:cNvPr id="3" name="Content Placeholder 2"/>
          <p:cNvSpPr>
            <a:spLocks noGrp="1"/>
          </p:cNvSpPr>
          <p:nvPr>
            <p:ph idx="1"/>
          </p:nvPr>
        </p:nvSpPr>
        <p:spPr/>
        <p:txBody>
          <a:bodyPr/>
          <a:lstStyle/>
          <a:p>
            <a:r>
              <a:rPr lang="nb-NO" dirty="0" smtClean="0"/>
              <a:t>Norsk hovedspråk – ivareta og utvikle norsk språk og fagterminologi</a:t>
            </a:r>
          </a:p>
          <a:p>
            <a:r>
              <a:rPr lang="nb-NO" dirty="0" smtClean="0"/>
              <a:t>Tilrettelegge for språklig mangfold – engelsk primære fremmedspråket der det er faglig hensiktsmessig og nødvendig</a:t>
            </a:r>
          </a:p>
          <a:p>
            <a:r>
              <a:rPr lang="nb-NO" dirty="0" smtClean="0"/>
              <a:t>Vitenskapelig publisering og formidling – det språket som den ansatte mener er mest relevant</a:t>
            </a:r>
          </a:p>
          <a:p>
            <a:r>
              <a:rPr lang="nb-NO" dirty="0" smtClean="0"/>
              <a:t>Nettsider også lett tilgjengelig informasjon på engelsk</a:t>
            </a:r>
            <a:endParaRPr lang="nb-NO" dirty="0"/>
          </a:p>
        </p:txBody>
      </p:sp>
      <p:sp>
        <p:nvSpPr>
          <p:cNvPr id="4" name="Date Placeholder 3"/>
          <p:cNvSpPr>
            <a:spLocks noGrp="1"/>
          </p:cNvSpPr>
          <p:nvPr>
            <p:ph type="dt" sz="half" idx="10"/>
          </p:nvPr>
        </p:nvSpPr>
        <p:spPr/>
        <p:txBody>
          <a:bodyPr/>
          <a:lstStyle/>
          <a:p>
            <a:pPr>
              <a:defRPr/>
            </a:pPr>
            <a:fld id="{0ED01CD9-ACE4-41E7-BE1B-18CD53A9DA33}" type="datetime1">
              <a:rPr lang="nb-NO" altLang="nb-NO" smtClean="0"/>
              <a:pPr>
                <a:defRPr/>
              </a:pPr>
              <a:t>02.11.2020</a:t>
            </a:fld>
            <a:endParaRPr lang="nb-NO" altLang="nb-NO"/>
          </a:p>
        </p:txBody>
      </p:sp>
      <p:sp>
        <p:nvSpPr>
          <p:cNvPr id="5" name="Slide Number Placeholder 4"/>
          <p:cNvSpPr>
            <a:spLocks noGrp="1"/>
          </p:cNvSpPr>
          <p:nvPr>
            <p:ph type="sldNum" sz="quarter" idx="11"/>
          </p:nvPr>
        </p:nvSpPr>
        <p:spPr/>
        <p:txBody>
          <a:bodyPr/>
          <a:lstStyle/>
          <a:p>
            <a:pPr>
              <a:defRPr/>
            </a:pPr>
            <a:fld id="{9E0A9333-9E0B-4DF0-8F36-C954ADEF39E4}" type="slidenum">
              <a:rPr lang="en-US" altLang="nb-NO" smtClean="0"/>
              <a:pPr>
                <a:defRPr/>
              </a:pPr>
              <a:t>5</a:t>
            </a:fld>
            <a:endParaRPr lang="en-US" altLang="nb-NO"/>
          </a:p>
        </p:txBody>
      </p:sp>
    </p:spTree>
    <p:extLst>
      <p:ext uri="{BB962C8B-B14F-4D97-AF65-F5344CB8AC3E}">
        <p14:creationId xmlns:p14="http://schemas.microsoft.com/office/powerpoint/2010/main" val="31435165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Språkpolitiske </a:t>
            </a:r>
            <a:r>
              <a:rPr lang="nb-NO" dirty="0"/>
              <a:t>r</a:t>
            </a:r>
            <a:r>
              <a:rPr lang="nb-NO" dirty="0" smtClean="0"/>
              <a:t>etningslinjer: Utdanning</a:t>
            </a:r>
            <a:endParaRPr lang="nb-NO" dirty="0"/>
          </a:p>
        </p:txBody>
      </p:sp>
      <p:sp>
        <p:nvSpPr>
          <p:cNvPr id="3" name="Content Placeholder 2"/>
          <p:cNvSpPr>
            <a:spLocks noGrp="1"/>
          </p:cNvSpPr>
          <p:nvPr>
            <p:ph idx="1"/>
          </p:nvPr>
        </p:nvSpPr>
        <p:spPr/>
        <p:txBody>
          <a:bodyPr/>
          <a:lstStyle/>
          <a:p>
            <a:r>
              <a:rPr lang="nb-NO" dirty="0" smtClean="0"/>
              <a:t>Norsk hovedspråk (norsk, svensk og dansk likeverdige)</a:t>
            </a:r>
          </a:p>
          <a:p>
            <a:r>
              <a:rPr lang="nb-NO" dirty="0" smtClean="0"/>
              <a:t>Studenter forventes å kjenne til både norsk og engelsk </a:t>
            </a:r>
            <a:r>
              <a:rPr lang="nb-NO" dirty="0"/>
              <a:t>s</a:t>
            </a:r>
            <a:r>
              <a:rPr lang="nb-NO" dirty="0" smtClean="0"/>
              <a:t>pråk </a:t>
            </a:r>
          </a:p>
          <a:p>
            <a:r>
              <a:rPr lang="nb-NO" dirty="0" smtClean="0"/>
              <a:t>Engelskspråklige studieprogram – ikke krav til norsk for ikke norsk-språklige studenter</a:t>
            </a:r>
          </a:p>
          <a:p>
            <a:r>
              <a:rPr lang="nb-NO" dirty="0" smtClean="0"/>
              <a:t>Internasjonale studenter og ansatte tilbud om innføring i norsk språk</a:t>
            </a:r>
            <a:endParaRPr lang="nb-NO" dirty="0"/>
          </a:p>
        </p:txBody>
      </p:sp>
      <p:sp>
        <p:nvSpPr>
          <p:cNvPr id="4" name="Date Placeholder 3"/>
          <p:cNvSpPr>
            <a:spLocks noGrp="1"/>
          </p:cNvSpPr>
          <p:nvPr>
            <p:ph type="dt" sz="half" idx="10"/>
          </p:nvPr>
        </p:nvSpPr>
        <p:spPr/>
        <p:txBody>
          <a:bodyPr/>
          <a:lstStyle/>
          <a:p>
            <a:pPr>
              <a:defRPr/>
            </a:pPr>
            <a:fld id="{0ED01CD9-ACE4-41E7-BE1B-18CD53A9DA33}" type="datetime1">
              <a:rPr lang="nb-NO" altLang="nb-NO" smtClean="0"/>
              <a:pPr>
                <a:defRPr/>
              </a:pPr>
              <a:t>02.11.2020</a:t>
            </a:fld>
            <a:endParaRPr lang="nb-NO" altLang="nb-NO"/>
          </a:p>
        </p:txBody>
      </p:sp>
      <p:sp>
        <p:nvSpPr>
          <p:cNvPr id="5" name="Slide Number Placeholder 4"/>
          <p:cNvSpPr>
            <a:spLocks noGrp="1"/>
          </p:cNvSpPr>
          <p:nvPr>
            <p:ph type="sldNum" sz="quarter" idx="11"/>
          </p:nvPr>
        </p:nvSpPr>
        <p:spPr/>
        <p:txBody>
          <a:bodyPr/>
          <a:lstStyle/>
          <a:p>
            <a:pPr>
              <a:defRPr/>
            </a:pPr>
            <a:fld id="{9E0A9333-9E0B-4DF0-8F36-C954ADEF39E4}" type="slidenum">
              <a:rPr lang="en-US" altLang="nb-NO" smtClean="0"/>
              <a:pPr>
                <a:defRPr/>
              </a:pPr>
              <a:t>6</a:t>
            </a:fld>
            <a:endParaRPr lang="en-US" altLang="nb-NO"/>
          </a:p>
        </p:txBody>
      </p:sp>
    </p:spTree>
    <p:extLst>
      <p:ext uri="{BB962C8B-B14F-4D97-AF65-F5344CB8AC3E}">
        <p14:creationId xmlns:p14="http://schemas.microsoft.com/office/powerpoint/2010/main" val="3019692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Ny språklov – UiOs innspill</a:t>
            </a:r>
            <a:endParaRPr lang="nb-NO" dirty="0"/>
          </a:p>
        </p:txBody>
      </p:sp>
      <p:sp>
        <p:nvSpPr>
          <p:cNvPr id="3" name="Content Placeholder 2"/>
          <p:cNvSpPr>
            <a:spLocks noGrp="1"/>
          </p:cNvSpPr>
          <p:nvPr>
            <p:ph idx="1"/>
          </p:nvPr>
        </p:nvSpPr>
        <p:spPr/>
        <p:txBody>
          <a:bodyPr/>
          <a:lstStyle/>
          <a:p>
            <a:r>
              <a:rPr lang="nb-NO" dirty="0" smtClean="0"/>
              <a:t>Bra med helhetlig språklov – aktiv språkpolitikk</a:t>
            </a:r>
          </a:p>
          <a:p>
            <a:r>
              <a:rPr lang="nb-NO" dirty="0" err="1" smtClean="0"/>
              <a:t>Klarspråksparagraf</a:t>
            </a:r>
            <a:r>
              <a:rPr lang="nb-NO" dirty="0" smtClean="0"/>
              <a:t> – klart og mottakerrettet språk</a:t>
            </a:r>
          </a:p>
          <a:p>
            <a:r>
              <a:rPr lang="nb-NO" dirty="0" smtClean="0"/>
              <a:t>Ønske om forenklet rapportering </a:t>
            </a:r>
            <a:endParaRPr lang="nb-NO" dirty="0"/>
          </a:p>
        </p:txBody>
      </p:sp>
      <p:sp>
        <p:nvSpPr>
          <p:cNvPr id="4" name="Date Placeholder 3"/>
          <p:cNvSpPr>
            <a:spLocks noGrp="1"/>
          </p:cNvSpPr>
          <p:nvPr>
            <p:ph type="dt" sz="half" idx="10"/>
          </p:nvPr>
        </p:nvSpPr>
        <p:spPr/>
        <p:txBody>
          <a:bodyPr/>
          <a:lstStyle/>
          <a:p>
            <a:pPr>
              <a:defRPr/>
            </a:pPr>
            <a:fld id="{0ED01CD9-ACE4-41E7-BE1B-18CD53A9DA33}" type="datetime1">
              <a:rPr lang="nb-NO" altLang="nb-NO" smtClean="0"/>
              <a:pPr>
                <a:defRPr/>
              </a:pPr>
              <a:t>02.11.2020</a:t>
            </a:fld>
            <a:endParaRPr lang="nb-NO" altLang="nb-NO"/>
          </a:p>
        </p:txBody>
      </p:sp>
      <p:sp>
        <p:nvSpPr>
          <p:cNvPr id="5" name="Slide Number Placeholder 4"/>
          <p:cNvSpPr>
            <a:spLocks noGrp="1"/>
          </p:cNvSpPr>
          <p:nvPr>
            <p:ph type="sldNum" sz="quarter" idx="11"/>
          </p:nvPr>
        </p:nvSpPr>
        <p:spPr/>
        <p:txBody>
          <a:bodyPr/>
          <a:lstStyle/>
          <a:p>
            <a:pPr>
              <a:defRPr/>
            </a:pPr>
            <a:fld id="{9E0A9333-9E0B-4DF0-8F36-C954ADEF39E4}" type="slidenum">
              <a:rPr lang="en-US" altLang="nb-NO" smtClean="0"/>
              <a:pPr>
                <a:defRPr/>
              </a:pPr>
              <a:t>7</a:t>
            </a:fld>
            <a:endParaRPr lang="en-US" altLang="nb-NO"/>
          </a:p>
        </p:txBody>
      </p:sp>
    </p:spTree>
    <p:extLst>
      <p:ext uri="{BB962C8B-B14F-4D97-AF65-F5344CB8AC3E}">
        <p14:creationId xmlns:p14="http://schemas.microsoft.com/office/powerpoint/2010/main" val="341989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Utfordringer</a:t>
            </a:r>
            <a:endParaRPr lang="nb-NO" dirty="0"/>
          </a:p>
        </p:txBody>
      </p:sp>
      <p:sp>
        <p:nvSpPr>
          <p:cNvPr id="3" name="Content Placeholder 2"/>
          <p:cNvSpPr>
            <a:spLocks noGrp="1"/>
          </p:cNvSpPr>
          <p:nvPr>
            <p:ph idx="1"/>
          </p:nvPr>
        </p:nvSpPr>
        <p:spPr/>
        <p:txBody>
          <a:bodyPr/>
          <a:lstStyle/>
          <a:p>
            <a:r>
              <a:rPr lang="nb-NO" dirty="0" smtClean="0"/>
              <a:t>UiO som europeisk ledende universitet </a:t>
            </a:r>
          </a:p>
          <a:p>
            <a:pPr lvl="1"/>
            <a:r>
              <a:rPr lang="nb-NO" dirty="0" smtClean="0"/>
              <a:t>Flere internasjonale ansatte</a:t>
            </a:r>
          </a:p>
          <a:p>
            <a:pPr lvl="1"/>
            <a:r>
              <a:rPr lang="nb-NO" dirty="0" smtClean="0"/>
              <a:t>Mer utveksling, ny ambisiøs mobilitetsmelding</a:t>
            </a:r>
          </a:p>
          <a:p>
            <a:pPr lvl="1"/>
            <a:r>
              <a:rPr lang="nb-NO" dirty="0" smtClean="0"/>
              <a:t>Utvikling av europeisk universitetsallianse (</a:t>
            </a:r>
            <a:r>
              <a:rPr lang="nb-NO" dirty="0" err="1" smtClean="0"/>
              <a:t>Circle</a:t>
            </a:r>
            <a:r>
              <a:rPr lang="nb-NO" dirty="0" smtClean="0"/>
              <a:t> U)</a:t>
            </a:r>
          </a:p>
          <a:p>
            <a:pPr lvl="1"/>
            <a:r>
              <a:rPr lang="nb-NO" dirty="0" smtClean="0"/>
              <a:t>Nå internasjonale målgrupper med forskningsformidling</a:t>
            </a:r>
          </a:p>
          <a:p>
            <a:r>
              <a:rPr lang="nb-NO" dirty="0" smtClean="0"/>
              <a:t>KD: Forventninger om internasjonalisering, hente hjem flere midler fra EU, mer utveksling</a:t>
            </a:r>
          </a:p>
          <a:p>
            <a:r>
              <a:rPr lang="nb-NO" dirty="0" smtClean="0"/>
              <a:t>Noen insentiver (særlig innen publisering) fremmer engelsk</a:t>
            </a:r>
            <a:endParaRPr lang="nb-NO" dirty="0"/>
          </a:p>
        </p:txBody>
      </p:sp>
      <p:sp>
        <p:nvSpPr>
          <p:cNvPr id="4" name="Date Placeholder 3"/>
          <p:cNvSpPr>
            <a:spLocks noGrp="1"/>
          </p:cNvSpPr>
          <p:nvPr>
            <p:ph type="dt" sz="half" idx="10"/>
          </p:nvPr>
        </p:nvSpPr>
        <p:spPr/>
        <p:txBody>
          <a:bodyPr/>
          <a:lstStyle/>
          <a:p>
            <a:pPr>
              <a:defRPr/>
            </a:pPr>
            <a:fld id="{0ED01CD9-ACE4-41E7-BE1B-18CD53A9DA33}" type="datetime1">
              <a:rPr lang="nb-NO" altLang="nb-NO" smtClean="0"/>
              <a:pPr>
                <a:defRPr/>
              </a:pPr>
              <a:t>02.11.2020</a:t>
            </a:fld>
            <a:endParaRPr lang="nb-NO" altLang="nb-NO"/>
          </a:p>
        </p:txBody>
      </p:sp>
      <p:sp>
        <p:nvSpPr>
          <p:cNvPr id="5" name="Slide Number Placeholder 4"/>
          <p:cNvSpPr>
            <a:spLocks noGrp="1"/>
          </p:cNvSpPr>
          <p:nvPr>
            <p:ph type="sldNum" sz="quarter" idx="11"/>
          </p:nvPr>
        </p:nvSpPr>
        <p:spPr/>
        <p:txBody>
          <a:bodyPr/>
          <a:lstStyle/>
          <a:p>
            <a:pPr>
              <a:defRPr/>
            </a:pPr>
            <a:fld id="{9E0A9333-9E0B-4DF0-8F36-C954ADEF39E4}" type="slidenum">
              <a:rPr lang="en-US" altLang="nb-NO" smtClean="0"/>
              <a:pPr>
                <a:defRPr/>
              </a:pPr>
              <a:t>8</a:t>
            </a:fld>
            <a:endParaRPr lang="en-US" altLang="nb-NO"/>
          </a:p>
        </p:txBody>
      </p:sp>
    </p:spTree>
    <p:extLst>
      <p:ext uri="{BB962C8B-B14F-4D97-AF65-F5344CB8AC3E}">
        <p14:creationId xmlns:p14="http://schemas.microsoft.com/office/powerpoint/2010/main" val="1349231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Utfordringer fra «gulvet»</a:t>
            </a:r>
            <a:endParaRPr lang="nb-NO" dirty="0"/>
          </a:p>
        </p:txBody>
      </p:sp>
      <p:sp>
        <p:nvSpPr>
          <p:cNvPr id="3" name="Content Placeholder 2"/>
          <p:cNvSpPr>
            <a:spLocks noGrp="1"/>
          </p:cNvSpPr>
          <p:nvPr>
            <p:ph idx="1"/>
          </p:nvPr>
        </p:nvSpPr>
        <p:spPr/>
        <p:txBody>
          <a:bodyPr/>
          <a:lstStyle/>
          <a:p>
            <a:r>
              <a:rPr lang="nb-NO" dirty="0" smtClean="0"/>
              <a:t>Årlig rapportering på nynorsk </a:t>
            </a:r>
          </a:p>
          <a:p>
            <a:r>
              <a:rPr lang="nb-NO" dirty="0" smtClean="0"/>
              <a:t>At det ikke teller om man har brukt begge målformer</a:t>
            </a:r>
          </a:p>
          <a:p>
            <a:r>
              <a:rPr lang="nb-NO" dirty="0" err="1" smtClean="0"/>
              <a:t>Søkbarhet</a:t>
            </a:r>
            <a:r>
              <a:rPr lang="nb-NO" dirty="0" smtClean="0"/>
              <a:t> på nynorsk på nett</a:t>
            </a:r>
          </a:p>
          <a:p>
            <a:r>
              <a:rPr lang="nb-NO" dirty="0" smtClean="0"/>
              <a:t>Stor organisasjon – selvstyrte enheter</a:t>
            </a:r>
          </a:p>
          <a:p>
            <a:r>
              <a:rPr lang="nb-NO" dirty="0" smtClean="0"/>
              <a:t>Dilemma for internasjonalt ansatte – undervisning/forskning</a:t>
            </a:r>
          </a:p>
          <a:p>
            <a:r>
              <a:rPr lang="nb-NO" dirty="0" smtClean="0"/>
              <a:t>Tid, prioritering </a:t>
            </a:r>
            <a:endParaRPr lang="nb-NO" dirty="0"/>
          </a:p>
        </p:txBody>
      </p:sp>
      <p:sp>
        <p:nvSpPr>
          <p:cNvPr id="4" name="Date Placeholder 3"/>
          <p:cNvSpPr>
            <a:spLocks noGrp="1"/>
          </p:cNvSpPr>
          <p:nvPr>
            <p:ph type="dt" sz="half" idx="10"/>
          </p:nvPr>
        </p:nvSpPr>
        <p:spPr/>
        <p:txBody>
          <a:bodyPr/>
          <a:lstStyle/>
          <a:p>
            <a:pPr>
              <a:defRPr/>
            </a:pPr>
            <a:fld id="{0ED01CD9-ACE4-41E7-BE1B-18CD53A9DA33}" type="datetime1">
              <a:rPr lang="nb-NO" altLang="nb-NO" smtClean="0"/>
              <a:pPr>
                <a:defRPr/>
              </a:pPr>
              <a:t>02.11.2020</a:t>
            </a:fld>
            <a:endParaRPr lang="nb-NO" altLang="nb-NO"/>
          </a:p>
        </p:txBody>
      </p:sp>
      <p:sp>
        <p:nvSpPr>
          <p:cNvPr id="5" name="Slide Number Placeholder 4"/>
          <p:cNvSpPr>
            <a:spLocks noGrp="1"/>
          </p:cNvSpPr>
          <p:nvPr>
            <p:ph type="sldNum" sz="quarter" idx="11"/>
          </p:nvPr>
        </p:nvSpPr>
        <p:spPr/>
        <p:txBody>
          <a:bodyPr/>
          <a:lstStyle/>
          <a:p>
            <a:pPr>
              <a:defRPr/>
            </a:pPr>
            <a:fld id="{9E0A9333-9E0B-4DF0-8F36-C954ADEF39E4}" type="slidenum">
              <a:rPr lang="en-US" altLang="nb-NO" smtClean="0"/>
              <a:pPr>
                <a:defRPr/>
              </a:pPr>
              <a:t>9</a:t>
            </a:fld>
            <a:endParaRPr lang="en-US" altLang="nb-NO"/>
          </a:p>
        </p:txBody>
      </p:sp>
    </p:spTree>
    <p:extLst>
      <p:ext uri="{BB962C8B-B14F-4D97-AF65-F5344CB8AC3E}">
        <p14:creationId xmlns:p14="http://schemas.microsoft.com/office/powerpoint/2010/main" val="4126879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Gulrot eller pisk?</a:t>
            </a:r>
            <a:endParaRPr lang="nb-NO" dirty="0"/>
          </a:p>
        </p:txBody>
      </p:sp>
      <p:sp>
        <p:nvSpPr>
          <p:cNvPr id="3" name="Content Placeholder 2"/>
          <p:cNvSpPr>
            <a:spLocks noGrp="1"/>
          </p:cNvSpPr>
          <p:nvPr>
            <p:ph idx="1"/>
          </p:nvPr>
        </p:nvSpPr>
        <p:spPr>
          <a:xfrm>
            <a:off x="611874" y="1473578"/>
            <a:ext cx="4519684" cy="3535149"/>
          </a:xfrm>
        </p:spPr>
        <p:txBody>
          <a:bodyPr/>
          <a:lstStyle/>
          <a:p>
            <a:r>
              <a:rPr lang="nb-NO" dirty="0" smtClean="0"/>
              <a:t>Rapportering = byråkratisering = negativ oppfatning </a:t>
            </a:r>
          </a:p>
          <a:p>
            <a:endParaRPr lang="nb-NO" dirty="0"/>
          </a:p>
          <a:p>
            <a:r>
              <a:rPr lang="nb-NO" dirty="0" smtClean="0"/>
              <a:t>Annen tilnærming:</a:t>
            </a:r>
          </a:p>
          <a:p>
            <a:pPr lvl="1"/>
            <a:r>
              <a:rPr lang="nb-NO" dirty="0" smtClean="0"/>
              <a:t>Mer vekt på hvorfor det er viktig?</a:t>
            </a:r>
          </a:p>
          <a:p>
            <a:pPr lvl="2"/>
            <a:r>
              <a:rPr lang="nb-NO" dirty="0" smtClean="0"/>
              <a:t>Ivareta norsk – </a:t>
            </a:r>
            <a:r>
              <a:rPr lang="nb-NO" dirty="0" err="1" smtClean="0"/>
              <a:t>jfr</a:t>
            </a:r>
            <a:r>
              <a:rPr lang="nb-NO" dirty="0" smtClean="0"/>
              <a:t> strategi</a:t>
            </a:r>
          </a:p>
          <a:p>
            <a:pPr lvl="2"/>
            <a:r>
              <a:rPr lang="nb-NO" dirty="0" smtClean="0"/>
              <a:t>Kunne kommunisere klart og tydelig i en norsk kontekst – nå bredere målgrupper, virke i arbeidslivet osv.</a:t>
            </a:r>
          </a:p>
          <a:p>
            <a:pPr lvl="1"/>
            <a:r>
              <a:rPr lang="nb-NO" dirty="0" smtClean="0"/>
              <a:t>Tilrettelegg for arenaer, eks Universitetsplassen</a:t>
            </a:r>
            <a:endParaRPr lang="nb-NO" dirty="0"/>
          </a:p>
        </p:txBody>
      </p:sp>
      <p:sp>
        <p:nvSpPr>
          <p:cNvPr id="4" name="Date Placeholder 3"/>
          <p:cNvSpPr>
            <a:spLocks noGrp="1"/>
          </p:cNvSpPr>
          <p:nvPr>
            <p:ph type="dt" sz="half" idx="10"/>
          </p:nvPr>
        </p:nvSpPr>
        <p:spPr/>
        <p:txBody>
          <a:bodyPr/>
          <a:lstStyle/>
          <a:p>
            <a:pPr>
              <a:defRPr/>
            </a:pPr>
            <a:fld id="{0ED01CD9-ACE4-41E7-BE1B-18CD53A9DA33}" type="datetime1">
              <a:rPr lang="nb-NO" altLang="nb-NO" smtClean="0"/>
              <a:pPr>
                <a:defRPr/>
              </a:pPr>
              <a:t>02.11.2020</a:t>
            </a:fld>
            <a:endParaRPr lang="nb-NO" altLang="nb-NO"/>
          </a:p>
        </p:txBody>
      </p:sp>
      <p:sp>
        <p:nvSpPr>
          <p:cNvPr id="5" name="Slide Number Placeholder 4"/>
          <p:cNvSpPr>
            <a:spLocks noGrp="1"/>
          </p:cNvSpPr>
          <p:nvPr>
            <p:ph type="sldNum" sz="quarter" idx="11"/>
          </p:nvPr>
        </p:nvSpPr>
        <p:spPr/>
        <p:txBody>
          <a:bodyPr/>
          <a:lstStyle/>
          <a:p>
            <a:pPr>
              <a:defRPr/>
            </a:pPr>
            <a:fld id="{9E0A9333-9E0B-4DF0-8F36-C954ADEF39E4}" type="slidenum">
              <a:rPr lang="en-US" altLang="nb-NO" smtClean="0"/>
              <a:pPr>
                <a:defRPr/>
              </a:pPr>
              <a:t>10</a:t>
            </a:fld>
            <a:endParaRPr lang="en-US" altLang="nb-NO"/>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8667" y="2747037"/>
            <a:ext cx="3388300" cy="226169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8667" y="240375"/>
            <a:ext cx="3388300" cy="2261690"/>
          </a:xfrm>
          <a:prstGeom prst="rect">
            <a:avLst/>
          </a:prstGeom>
        </p:spPr>
      </p:pic>
    </p:spTree>
    <p:extLst>
      <p:ext uri="{BB962C8B-B14F-4D97-AF65-F5344CB8AC3E}">
        <p14:creationId xmlns:p14="http://schemas.microsoft.com/office/powerpoint/2010/main" val="3089519157"/>
      </p:ext>
    </p:extLst>
  </p:cSld>
  <p:clrMapOvr>
    <a:masterClrMapping/>
  </p:clrMapOvr>
</p:sld>
</file>

<file path=ppt/theme/theme1.xml><?xml version="1.0" encoding="utf-8"?>
<a:theme xmlns:a="http://schemas.openxmlformats.org/drawingml/2006/main" name="UIONorsk16-10">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io-norsk16-10">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C240F16AD6C79409844EE3FF27FC474" ma:contentTypeVersion="2" ma:contentTypeDescription="Opprett et nytt dokument." ma:contentTypeScope="" ma:versionID="c743ba447ed55726185a13118eda3e1e">
  <xsd:schema xmlns:xsd="http://www.w3.org/2001/XMLSchema" xmlns:xs="http://www.w3.org/2001/XMLSchema" xmlns:p="http://schemas.microsoft.com/office/2006/metadata/properties" xmlns:ns2="59adbbc4-8923-4d53-a55d-886b11e84e67" targetNamespace="http://schemas.microsoft.com/office/2006/metadata/properties" ma:root="true" ma:fieldsID="ed9b59dd49de4e5ab9f86a9029f3c0c2" ns2:_="">
    <xsd:import namespace="59adbbc4-8923-4d53-a55d-886b11e84e6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adbbc4-8923-4d53-a55d-886b11e84e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E795465-616B-4C3A-835E-C2B2F7C9C3E5}">
  <ds:schemaRefs>
    <ds:schemaRef ds:uri="59adbbc4-8923-4d53-a55d-886b11e84e6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723FD05-B481-4450-86DE-BD9E1DFC50C5}">
  <ds:schemaRefs>
    <ds:schemaRef ds:uri="http://schemas.microsoft.com/sharepoint/v3/contenttype/forms"/>
  </ds:schemaRefs>
</ds:datastoreItem>
</file>

<file path=customXml/itemProps3.xml><?xml version="1.0" encoding="utf-8"?>
<ds:datastoreItem xmlns:ds="http://schemas.openxmlformats.org/officeDocument/2006/customXml" ds:itemID="{6B89E229-D6C1-44F3-9CE5-1A288AA1A536}">
  <ds:schemaRefs>
    <ds:schemaRef ds:uri="http://purl.org/dc/elements/1.1/"/>
    <ds:schemaRef ds:uri="http://purl.org/dc/term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59adbbc4-8923-4d53-a55d-886b11e84e67"/>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12. UiO-norsk-symboler-med-gra-bakgrunn</Template>
  <TotalTime>153</TotalTime>
  <Words>1575</Words>
  <Application>Microsoft Office PowerPoint</Application>
  <PresentationFormat>On-screen Show (16:10)</PresentationFormat>
  <Paragraphs>135</Paragraphs>
  <Slides>10</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Arial</vt:lpstr>
      <vt:lpstr>Calibri</vt:lpstr>
      <vt:lpstr>Georgia</vt:lpstr>
      <vt:lpstr>Symbol</vt:lpstr>
      <vt:lpstr>Times New Roman</vt:lpstr>
      <vt:lpstr>Wingdings</vt:lpstr>
      <vt:lpstr>ヒラギノ角ゴ Pro W3</vt:lpstr>
      <vt:lpstr>UIONorsk16-10</vt:lpstr>
      <vt:lpstr>uio-norsk16-10</vt:lpstr>
      <vt:lpstr> Norsk språk på UiO</vt:lpstr>
      <vt:lpstr>Strategi 2030</vt:lpstr>
      <vt:lpstr>PowerPoint Presentation</vt:lpstr>
      <vt:lpstr>UiOs språkpolitiske retningslinjer </vt:lpstr>
      <vt:lpstr>Språkpolitiske retningslinjer: Utdanning</vt:lpstr>
      <vt:lpstr>Ny språklov – UiOs innspill</vt:lpstr>
      <vt:lpstr>Utfordringer</vt:lpstr>
      <vt:lpstr>Utfordringer fra «gulvet»</vt:lpstr>
      <vt:lpstr>Gulrot eller pisk?</vt:lpstr>
      <vt:lpstr>Hva må vi gjøre?</vt:lpstr>
    </vt:vector>
  </TitlesOfParts>
  <Company>Universitetet i Oslo</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Seksjon Samfunnskontakt og arrangementer   5. desember 2017</dc:title>
  <dc:creator>Ingunn Wiig</dc:creator>
  <cp:lastModifiedBy>Kirsti Margrethe Mortensen</cp:lastModifiedBy>
  <cp:revision>19</cp:revision>
  <dcterms:created xsi:type="dcterms:W3CDTF">2017-12-05T10:42:30Z</dcterms:created>
  <dcterms:modified xsi:type="dcterms:W3CDTF">2020-11-02T13:39:41Z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0x010100AC240F16AD6C79409844EE3FF27FC474</vt:lpwstr>
  </property>
  <property fmtid="{D5CDD505-2E9C-101B-9397-08002B2CF9AE}" pid="3" name="AuthorIds_UIVersion_1024">
    <vt:lpwstr>13</vt:lpwstr>
  </property>
</Properties>
</file>