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5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4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1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5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15E24-4483-4886-8E70-8AA28CFA1E7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607D-A735-4134-8A91-1764F301B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 med kvalitetssystemet ved UV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561"/>
            <a:ext cx="10515600" cy="4801085"/>
          </a:xfrm>
        </p:spPr>
        <p:txBody>
          <a:bodyPr>
            <a:normAutofit fontScale="70000" lnSpcReduction="20000"/>
          </a:bodyPr>
          <a:lstStyle/>
          <a:p>
            <a:r>
              <a:rPr lang="nb-NO" dirty="0" smtClean="0"/>
              <a:t>Innhold og metode</a:t>
            </a:r>
          </a:p>
          <a:p>
            <a:pPr lvl="1"/>
            <a:r>
              <a:rPr lang="nb-NO" dirty="0" smtClean="0"/>
              <a:t>Utfordringer: Fokus (</a:t>
            </a:r>
            <a:r>
              <a:rPr lang="nb-NO" dirty="0" err="1" smtClean="0"/>
              <a:t>adm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faglig, resultat </a:t>
            </a:r>
            <a:r>
              <a:rPr lang="nb-NO" dirty="0" err="1" smtClean="0"/>
              <a:t>vs</a:t>
            </a:r>
            <a:r>
              <a:rPr lang="nb-NO" dirty="0" smtClean="0"/>
              <a:t> prosess) og validitet (kildetilfang)</a:t>
            </a:r>
          </a:p>
          <a:p>
            <a:pPr lvl="1"/>
            <a:r>
              <a:rPr lang="nb-NO" dirty="0" smtClean="0"/>
              <a:t>Tiltak: Tydeliggjøre rutiner med vedlegg som eksemplifiserer evalueringsformer, spørsmålsformer og kildetilfang (basiskilder og </a:t>
            </a:r>
            <a:r>
              <a:rPr lang="nb-NO" dirty="0" err="1" smtClean="0"/>
              <a:t>tilleggskilder</a:t>
            </a:r>
            <a:r>
              <a:rPr lang="nb-NO" dirty="0" smtClean="0"/>
              <a:t>).</a:t>
            </a:r>
          </a:p>
          <a:p>
            <a:pPr lvl="1"/>
            <a:r>
              <a:rPr lang="nb-NO" dirty="0" smtClean="0"/>
              <a:t>Mulig tiltak: pilotering av undervisningsnære, prosessorienterte evalueringsformer.</a:t>
            </a:r>
          </a:p>
          <a:p>
            <a:r>
              <a:rPr lang="nb-NO" dirty="0" smtClean="0"/>
              <a:t>Eierskap</a:t>
            </a:r>
          </a:p>
          <a:p>
            <a:pPr lvl="1"/>
            <a:r>
              <a:rPr lang="nb-NO" dirty="0" smtClean="0"/>
              <a:t>Utfordringer: Forankring hos administrativt tilsatte, vitenskapelige og studenter </a:t>
            </a:r>
          </a:p>
          <a:p>
            <a:pPr lvl="1"/>
            <a:r>
              <a:rPr lang="nb-NO" dirty="0" smtClean="0"/>
              <a:t>Tiltak: forenkle form, styrke undervisningsnærhet, styrke oppfølgingsrutiner</a:t>
            </a:r>
          </a:p>
          <a:p>
            <a:r>
              <a:rPr lang="nb-NO" dirty="0" smtClean="0"/>
              <a:t>Tilgjengelighet</a:t>
            </a:r>
          </a:p>
          <a:p>
            <a:pPr lvl="1"/>
            <a:r>
              <a:rPr lang="nb-NO" dirty="0" smtClean="0"/>
              <a:t>Utfordringer: Publiseringsfrekvens, publiseringskanal og publiseringsform</a:t>
            </a:r>
          </a:p>
          <a:p>
            <a:pPr lvl="1"/>
            <a:r>
              <a:rPr lang="nb-NO" dirty="0" smtClean="0"/>
              <a:t>Tiltak: etablere egen portal med koblinger til emnesider og studentside</a:t>
            </a:r>
          </a:p>
          <a:p>
            <a:pPr lvl="1"/>
            <a:r>
              <a:rPr lang="nb-NO" dirty="0" smtClean="0"/>
              <a:t>Tiltak: Tydeligere mal for rapportering internt og eksternt</a:t>
            </a:r>
          </a:p>
          <a:p>
            <a:r>
              <a:rPr lang="nb-NO" dirty="0" smtClean="0"/>
              <a:t>Oppfølging av evalueringer </a:t>
            </a:r>
          </a:p>
          <a:p>
            <a:pPr lvl="1"/>
            <a:r>
              <a:rPr lang="nb-NO" dirty="0" smtClean="0"/>
              <a:t>Utfordring: Tydeliggjøre og forankre oppfølgingsarbeid</a:t>
            </a:r>
          </a:p>
          <a:p>
            <a:pPr lvl="1"/>
            <a:r>
              <a:rPr lang="nb-NO" dirty="0" smtClean="0"/>
              <a:t>Tiltak: Utvikle </a:t>
            </a:r>
            <a:r>
              <a:rPr lang="nb-NO" dirty="0" err="1" smtClean="0"/>
              <a:t>årshjul</a:t>
            </a:r>
            <a:r>
              <a:rPr lang="nb-NO" dirty="0" smtClean="0"/>
              <a:t> og ansvarskart for </a:t>
            </a:r>
            <a:r>
              <a:rPr lang="nb-NO" dirty="0"/>
              <a:t>institusjonell oppfølging av studiekvalitet på fakultet og institutt</a:t>
            </a:r>
          </a:p>
          <a:p>
            <a:pPr lvl="1"/>
            <a:r>
              <a:rPr lang="nb-NO" dirty="0" smtClean="0"/>
              <a:t>Mulig tiltak: Tilstrebe grunnleggende felles </a:t>
            </a:r>
            <a:r>
              <a:rPr lang="nb-NO" dirty="0"/>
              <a:t>evalueringsrutiner på </a:t>
            </a:r>
            <a:r>
              <a:rPr lang="nb-NO" dirty="0" smtClean="0"/>
              <a:t>fakultetets studieprogram </a:t>
            </a:r>
            <a:r>
              <a:rPr lang="nb-NO" dirty="0"/>
              <a:t>med mulighet for oppfølgende prosesser i </a:t>
            </a:r>
            <a:r>
              <a:rPr lang="nb-NO" dirty="0" smtClean="0"/>
              <a:t>studieutvalg </a:t>
            </a:r>
            <a:r>
              <a:rPr lang="nb-NO" smtClean="0"/>
              <a:t>og fakultetsledelse.</a:t>
            </a:r>
            <a:endParaRPr lang="nb-NO" dirty="0" smtClean="0"/>
          </a:p>
          <a:p>
            <a:pPr lvl="1"/>
            <a:r>
              <a:rPr lang="nb-NO" dirty="0" smtClean="0"/>
              <a:t>Mulig tiltak: Utvikle metoder for å følge studenter/kull på tvers og langs i et studieprogra</a:t>
            </a:r>
            <a:r>
              <a:rPr lang="nb-NO" dirty="0"/>
              <a:t>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1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Arbeid med kvalitetssystemet ved UV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Magne Vestøl</dc:creator>
  <cp:lastModifiedBy>Kirsti Margrethe Mortensen</cp:lastModifiedBy>
  <cp:revision>8</cp:revision>
  <dcterms:created xsi:type="dcterms:W3CDTF">2020-10-30T15:10:20Z</dcterms:created>
  <dcterms:modified xsi:type="dcterms:W3CDTF">2020-11-02T13:26:56Z</dcterms:modified>
</cp:coreProperties>
</file>