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73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41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27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60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98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56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32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19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9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88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45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8F3B-E4C2-4599-8789-D6A14CD7C2FD}" type="datetimeFigureOut">
              <a:rPr lang="nb-NO" smtClean="0"/>
              <a:t>02.11.2020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BAEA-B847-4C58-8FC0-0BC4E793A4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74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Revisjon av kvalitetssystemet</a:t>
            </a:r>
            <a:br>
              <a:rPr lang="nb-NO" dirty="0" smtClean="0"/>
            </a:br>
            <a:r>
              <a:rPr lang="nb-NO" dirty="0" smtClean="0"/>
              <a:t>UiO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-Hvordan opplever "grasrota" kvalitetssystemet og hva tenker vi om eierskapet til det? </a:t>
            </a:r>
          </a:p>
          <a:p>
            <a:r>
              <a:rPr lang="nb-NO" dirty="0"/>
              <a:t>-Hvilke utfordringer opplever vi lokalt? </a:t>
            </a:r>
          </a:p>
          <a:p>
            <a:r>
              <a:rPr lang="nb-NO" dirty="0"/>
              <a:t>-Hvordan kan vi skape entusiasme lokalt for de aktivitetene som inngår i systemet, om ikke for systemet i seg selv?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843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Ressurs: Tidsperspektiv kort og langsiktig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Utdanningslederne har tydeligere ansvar: BRA!</a:t>
            </a:r>
          </a:p>
          <a:p>
            <a:r>
              <a:rPr lang="nb-NO" dirty="0" smtClean="0"/>
              <a:t>Hvilke prosesser trengs på enhetene for å øke eierskap? </a:t>
            </a:r>
          </a:p>
          <a:p>
            <a:r>
              <a:rPr lang="nb-NO" dirty="0" smtClean="0"/>
              <a:t>-&gt; Vanskelig med gode prosesser på zoom og hjemmekontor</a:t>
            </a:r>
          </a:p>
          <a:p>
            <a:r>
              <a:rPr lang="nb-NO" dirty="0" smtClean="0"/>
              <a:t>- &gt; Diskusjon om ambisjon mot ressurs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997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Bra med av-privatisering </a:t>
            </a:r>
            <a:r>
              <a:rPr lang="nb-NO" smtClean="0"/>
              <a:t>og tydeligere systemansvar</a:t>
            </a:r>
            <a:r>
              <a:rPr lang="nb-NO" dirty="0" smtClean="0"/>
              <a:t>: hvem gjør hva videre?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Sentrale versus lokale kvalitetsprosesser </a:t>
            </a:r>
          </a:p>
          <a:p>
            <a:endParaRPr lang="nb-NO" dirty="0" smtClean="0"/>
          </a:p>
          <a:p>
            <a:r>
              <a:rPr lang="nb-NO" dirty="0" smtClean="0"/>
              <a:t>Faglig </a:t>
            </a:r>
            <a:r>
              <a:rPr lang="nb-NO" dirty="0" err="1" smtClean="0"/>
              <a:t>vs</a:t>
            </a:r>
            <a:r>
              <a:rPr lang="nb-NO" dirty="0" smtClean="0"/>
              <a:t> administrative oppgaver på enhetene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41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skal kvalitet måles?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-&gt; Prosesser og fora og medbestemmelse gir mange feedbackmuligheter underveis</a:t>
            </a:r>
          </a:p>
          <a:p>
            <a:endParaRPr lang="nb-NO" dirty="0" smtClean="0"/>
          </a:p>
          <a:p>
            <a:r>
              <a:rPr lang="nb-NO" dirty="0" smtClean="0"/>
              <a:t>-&gt; I tillegg trenger vi meningsfulle data vi er på rett vei: om prosess, studentaktivitet underveis, studentforløp, frafall, arbeidslivsrelevans, sammenligning med andre</a:t>
            </a:r>
          </a:p>
          <a:p>
            <a:endParaRPr lang="nb-NO" dirty="0" smtClean="0"/>
          </a:p>
          <a:p>
            <a:r>
              <a:rPr lang="nb-NO" dirty="0" smtClean="0"/>
              <a:t>-&gt; Problem med  Studentevalueringer - bra for med bestemmelse, konkrete innspill på forbedring og bevaring best, gjerne kvalitative </a:t>
            </a:r>
            <a:r>
              <a:rPr lang="nb-NO" dirty="0" err="1" smtClean="0"/>
              <a:t>sprsm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-&gt; UiO må eie sine egne kvalitetsindikatorer, de kan ikke bare basere seg på Studiebarometeret og Kandidatundersøkelsen.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325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Vi må ta oss tid til å ta diskusjonen i alle ledd, ellers fortsetter vi 'as </a:t>
            </a:r>
            <a:r>
              <a:rPr lang="nb-NO" dirty="0" err="1" smtClean="0"/>
              <a:t>if</a:t>
            </a:r>
            <a:r>
              <a:rPr lang="nb-NO" dirty="0" smtClean="0"/>
              <a:t>'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34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Revisjon av kvalitetssystemet UiO</vt:lpstr>
      <vt:lpstr>Ressurs: Tidsperspektiv kort og langsiktig </vt:lpstr>
      <vt:lpstr>Bra med av-privatisering og tydeligere systemansvar: hvem gjør hva videre?</vt:lpstr>
      <vt:lpstr>Hvordan skal kvalitet måles?</vt:lpstr>
      <vt:lpstr>Vi må ta oss tid til å ta diskusjonen i alle ledd, ellers fortsetter vi 'as if'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Revisjon av kvalitetssystemet UiO</dc:title>
  <dc:creator>Trine Waaktaar</dc:creator>
  <cp:lastModifiedBy>Kirsti Margrethe Mortensen</cp:lastModifiedBy>
  <cp:revision>5</cp:revision>
  <dcterms:created xsi:type="dcterms:W3CDTF">2020-11-02T12:30:14Z</dcterms:created>
  <dcterms:modified xsi:type="dcterms:W3CDTF">2020-11-02T14:00:14Z</dcterms:modified>
</cp:coreProperties>
</file>