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3" r:id="rId8"/>
    <p:sldId id="259" r:id="rId9"/>
    <p:sldId id="260" r:id="rId10"/>
    <p:sldId id="261" r:id="rId11"/>
    <p:sldId id="264" r:id="rId12"/>
    <p:sldId id="262" r:id="rId1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1F447D-8C89-4D56-844A-B8D412220BBA}" v="3770" dt="2021-01-11T14:23:42.194"/>
    <p1510:client id="{6A0B5D36-7026-4623-887E-F72065F1B6C5}" v="4" dt="2021-01-10T21:04:18.231"/>
    <p1510:client id="{75287861-9869-44D5-9EF4-92C62EC2CA02}" v="11" dt="2021-01-11T20:28:34.023"/>
    <p1510:client id="{ABD480EA-0EBE-4635-B4E7-C03D6F1FCB04}" v="1040" dt="2021-01-11T11:38:35.862"/>
    <p1510:client id="{B0AF9B5B-48E0-4620-A07E-8594F865DC62}" v="16" dt="2021-01-11T10:34:28.798"/>
    <p1510:client id="{B3E11B60-E75C-41FE-AF88-93698C656CC8}" v="16" dt="2021-01-10T21:05:24.694"/>
    <p1510:client id="{F6F87A3B-E0EF-4601-8EB2-7C17027E6AEF}" v="677" dt="2021-01-12T13:20:11.2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Marie Ullerø" userId="S::sarau@uio.no::3ea7b2df-b4a8-4b04-8afb-4191cba2cef2" providerId="AD" clId="Web-{B3E11B60-E75C-41FE-AF88-93698C656CC8}"/>
    <pc:docChg chg="modSld">
      <pc:chgData name="Sara Marie Ullerø" userId="S::sarau@uio.no::3ea7b2df-b4a8-4b04-8afb-4191cba2cef2" providerId="AD" clId="Web-{B3E11B60-E75C-41FE-AF88-93698C656CC8}" dt="2021-01-10T21:05:24.694" v="15" actId="20577"/>
      <pc:docMkLst>
        <pc:docMk/>
      </pc:docMkLst>
      <pc:sldChg chg="modSp">
        <pc:chgData name="Sara Marie Ullerø" userId="S::sarau@uio.no::3ea7b2df-b4a8-4b04-8afb-4191cba2cef2" providerId="AD" clId="Web-{B3E11B60-E75C-41FE-AF88-93698C656CC8}" dt="2021-01-10T21:05:24.694" v="14" actId="20577"/>
        <pc:sldMkLst>
          <pc:docMk/>
          <pc:sldMk cId="2797566123" sldId="258"/>
        </pc:sldMkLst>
        <pc:spChg chg="mod">
          <ac:chgData name="Sara Marie Ullerø" userId="S::sarau@uio.no::3ea7b2df-b4a8-4b04-8afb-4191cba2cef2" providerId="AD" clId="Web-{B3E11B60-E75C-41FE-AF88-93698C656CC8}" dt="2021-01-10T21:05:24.694" v="14" actId="20577"/>
          <ac:spMkLst>
            <pc:docMk/>
            <pc:sldMk cId="2797566123" sldId="258"/>
            <ac:spMk id="3" creationId="{00000000-0000-0000-0000-000000000000}"/>
          </ac:spMkLst>
        </pc:spChg>
      </pc:sldChg>
    </pc:docChg>
  </pc:docChgLst>
  <pc:docChgLst>
    <pc:chgData name="Sara Marie Ullerø" userId="S::sarau@uio.no::3ea7b2df-b4a8-4b04-8afb-4191cba2cef2" providerId="AD" clId="Web-{6A0B5D36-7026-4623-887E-F72065F1B6C5}"/>
    <pc:docChg chg="modSld">
      <pc:chgData name="Sara Marie Ullerø" userId="S::sarau@uio.no::3ea7b2df-b4a8-4b04-8afb-4191cba2cef2" providerId="AD" clId="Web-{6A0B5D36-7026-4623-887E-F72065F1B6C5}" dt="2021-01-10T21:04:18.231" v="3" actId="20577"/>
      <pc:docMkLst>
        <pc:docMk/>
      </pc:docMkLst>
      <pc:sldChg chg="modSp">
        <pc:chgData name="Sara Marie Ullerø" userId="S::sarau@uio.no::3ea7b2df-b4a8-4b04-8afb-4191cba2cef2" providerId="AD" clId="Web-{6A0B5D36-7026-4623-887E-F72065F1B6C5}" dt="2021-01-10T21:04:18.231" v="3" actId="20577"/>
        <pc:sldMkLst>
          <pc:docMk/>
          <pc:sldMk cId="2380642716" sldId="259"/>
        </pc:sldMkLst>
        <pc:spChg chg="mod">
          <ac:chgData name="Sara Marie Ullerø" userId="S::sarau@uio.no::3ea7b2df-b4a8-4b04-8afb-4191cba2cef2" providerId="AD" clId="Web-{6A0B5D36-7026-4623-887E-F72065F1B6C5}" dt="2021-01-10T21:04:18.231" v="3" actId="20577"/>
          <ac:spMkLst>
            <pc:docMk/>
            <pc:sldMk cId="2380642716" sldId="259"/>
            <ac:spMk id="3" creationId="{00000000-0000-0000-0000-000000000000}"/>
          </ac:spMkLst>
        </pc:spChg>
      </pc:sldChg>
    </pc:docChg>
  </pc:docChgLst>
  <pc:docChgLst>
    <pc:chgData name="Sara Marie Ullerø" userId="S::sarau@uio.no::3ea7b2df-b4a8-4b04-8afb-4191cba2cef2" providerId="AD" clId="Web-{F6F87A3B-E0EF-4601-8EB2-7C17027E6AEF}"/>
    <pc:docChg chg="modSld">
      <pc:chgData name="Sara Marie Ullerø" userId="S::sarau@uio.no::3ea7b2df-b4a8-4b04-8afb-4191cba2cef2" providerId="AD" clId="Web-{F6F87A3B-E0EF-4601-8EB2-7C17027E6AEF}" dt="2021-01-12T13:20:11.266" v="342" actId="20577"/>
      <pc:docMkLst>
        <pc:docMk/>
      </pc:docMkLst>
      <pc:sldChg chg="modSp">
        <pc:chgData name="Sara Marie Ullerø" userId="S::sarau@uio.no::3ea7b2df-b4a8-4b04-8afb-4191cba2cef2" providerId="AD" clId="Web-{F6F87A3B-E0EF-4601-8EB2-7C17027E6AEF}" dt="2021-01-12T13:20:11.266" v="342" actId="20577"/>
        <pc:sldMkLst>
          <pc:docMk/>
          <pc:sldMk cId="2380642716" sldId="259"/>
        </pc:sldMkLst>
        <pc:spChg chg="mod">
          <ac:chgData name="Sara Marie Ullerø" userId="S::sarau@uio.no::3ea7b2df-b4a8-4b04-8afb-4191cba2cef2" providerId="AD" clId="Web-{F6F87A3B-E0EF-4601-8EB2-7C17027E6AEF}" dt="2021-01-12T13:20:11.266" v="342" actId="20577"/>
          <ac:spMkLst>
            <pc:docMk/>
            <pc:sldMk cId="2380642716" sldId="259"/>
            <ac:spMk id="3" creationId="{00000000-0000-0000-0000-000000000000}"/>
          </ac:spMkLst>
        </pc:spChg>
      </pc:sldChg>
    </pc:docChg>
  </pc:docChgLst>
  <pc:docChgLst>
    <pc:chgData name="Sara Marie Ullerø" userId="S::sarau@uio.no::3ea7b2df-b4a8-4b04-8afb-4191cba2cef2" providerId="AD" clId="Web-{0B1F447D-8C89-4D56-844A-B8D412220BBA}"/>
    <pc:docChg chg="addSld delSld modSld sldOrd">
      <pc:chgData name="Sara Marie Ullerø" userId="S::sarau@uio.no::3ea7b2df-b4a8-4b04-8afb-4191cba2cef2" providerId="AD" clId="Web-{0B1F447D-8C89-4D56-844A-B8D412220BBA}" dt="2021-01-11T14:23:42.194" v="3767" actId="20577"/>
      <pc:docMkLst>
        <pc:docMk/>
      </pc:docMkLst>
      <pc:sldChg chg="modSp add del">
        <pc:chgData name="Sara Marie Ullerø" userId="S::sarau@uio.no::3ea7b2df-b4a8-4b04-8afb-4191cba2cef2" providerId="AD" clId="Web-{0B1F447D-8C89-4D56-844A-B8D412220BBA}" dt="2021-01-11T13:26:01.659" v="217" actId="20577"/>
        <pc:sldMkLst>
          <pc:docMk/>
          <pc:sldMk cId="2751576933" sldId="256"/>
        </pc:sldMkLst>
        <pc:spChg chg="mod">
          <ac:chgData name="Sara Marie Ullerø" userId="S::sarau@uio.no::3ea7b2df-b4a8-4b04-8afb-4191cba2cef2" providerId="AD" clId="Web-{0B1F447D-8C89-4D56-844A-B8D412220BBA}" dt="2021-01-11T13:26:01.659" v="217" actId="20577"/>
          <ac:spMkLst>
            <pc:docMk/>
            <pc:sldMk cId="2751576933" sldId="256"/>
            <ac:spMk id="3" creationId="{00000000-0000-0000-0000-000000000000}"/>
          </ac:spMkLst>
        </pc:spChg>
      </pc:sldChg>
      <pc:sldChg chg="modSp">
        <pc:chgData name="Sara Marie Ullerø" userId="S::sarau@uio.no::3ea7b2df-b4a8-4b04-8afb-4191cba2cef2" providerId="AD" clId="Web-{0B1F447D-8C89-4D56-844A-B8D412220BBA}" dt="2021-01-11T14:22:45.786" v="3753" actId="20577"/>
        <pc:sldMkLst>
          <pc:docMk/>
          <pc:sldMk cId="361246259" sldId="257"/>
        </pc:sldMkLst>
        <pc:spChg chg="mod">
          <ac:chgData name="Sara Marie Ullerø" userId="S::sarau@uio.no::3ea7b2df-b4a8-4b04-8afb-4191cba2cef2" providerId="AD" clId="Web-{0B1F447D-8C89-4D56-844A-B8D412220BBA}" dt="2021-01-11T14:22:45.786" v="3753" actId="20577"/>
          <ac:spMkLst>
            <pc:docMk/>
            <pc:sldMk cId="361246259" sldId="257"/>
            <ac:spMk id="3" creationId="{00000000-0000-0000-0000-000000000000}"/>
          </ac:spMkLst>
        </pc:spChg>
      </pc:sldChg>
      <pc:sldChg chg="modSp">
        <pc:chgData name="Sara Marie Ullerø" userId="S::sarau@uio.no::3ea7b2df-b4a8-4b04-8afb-4191cba2cef2" providerId="AD" clId="Web-{0B1F447D-8C89-4D56-844A-B8D412220BBA}" dt="2021-01-11T14:17:21.608" v="3543" actId="20577"/>
        <pc:sldMkLst>
          <pc:docMk/>
          <pc:sldMk cId="2797566123" sldId="258"/>
        </pc:sldMkLst>
        <pc:spChg chg="mod">
          <ac:chgData name="Sara Marie Ullerø" userId="S::sarau@uio.no::3ea7b2df-b4a8-4b04-8afb-4191cba2cef2" providerId="AD" clId="Web-{0B1F447D-8C89-4D56-844A-B8D412220BBA}" dt="2021-01-11T14:17:21.608" v="3543" actId="20577"/>
          <ac:spMkLst>
            <pc:docMk/>
            <pc:sldMk cId="2797566123" sldId="258"/>
            <ac:spMk id="3" creationId="{00000000-0000-0000-0000-000000000000}"/>
          </ac:spMkLst>
        </pc:spChg>
      </pc:sldChg>
      <pc:sldChg chg="modSp">
        <pc:chgData name="Sara Marie Ullerø" userId="S::sarau@uio.no::3ea7b2df-b4a8-4b04-8afb-4191cba2cef2" providerId="AD" clId="Web-{0B1F447D-8C89-4D56-844A-B8D412220BBA}" dt="2021-01-11T13:35:24.873" v="885" actId="20577"/>
        <pc:sldMkLst>
          <pc:docMk/>
          <pc:sldMk cId="2380642716" sldId="259"/>
        </pc:sldMkLst>
        <pc:spChg chg="mod">
          <ac:chgData name="Sara Marie Ullerø" userId="S::sarau@uio.no::3ea7b2df-b4a8-4b04-8afb-4191cba2cef2" providerId="AD" clId="Web-{0B1F447D-8C89-4D56-844A-B8D412220BBA}" dt="2021-01-11T13:35:24.873" v="885" actId="20577"/>
          <ac:spMkLst>
            <pc:docMk/>
            <pc:sldMk cId="2380642716" sldId="259"/>
            <ac:spMk id="3" creationId="{00000000-0000-0000-0000-000000000000}"/>
          </ac:spMkLst>
        </pc:spChg>
      </pc:sldChg>
      <pc:sldChg chg="modSp">
        <pc:chgData name="Sara Marie Ullerø" userId="S::sarau@uio.no::3ea7b2df-b4a8-4b04-8afb-4191cba2cef2" providerId="AD" clId="Web-{0B1F447D-8C89-4D56-844A-B8D412220BBA}" dt="2021-01-11T14:06:58.253" v="2708" actId="20577"/>
        <pc:sldMkLst>
          <pc:docMk/>
          <pc:sldMk cId="40057289" sldId="260"/>
        </pc:sldMkLst>
        <pc:spChg chg="mod">
          <ac:chgData name="Sara Marie Ullerø" userId="S::sarau@uio.no::3ea7b2df-b4a8-4b04-8afb-4191cba2cef2" providerId="AD" clId="Web-{0B1F447D-8C89-4D56-844A-B8D412220BBA}" dt="2021-01-11T14:06:23.846" v="2679" actId="20577"/>
          <ac:spMkLst>
            <pc:docMk/>
            <pc:sldMk cId="40057289" sldId="260"/>
            <ac:spMk id="2" creationId="{00000000-0000-0000-0000-000000000000}"/>
          </ac:spMkLst>
        </pc:spChg>
        <pc:spChg chg="mod">
          <ac:chgData name="Sara Marie Ullerø" userId="S::sarau@uio.no::3ea7b2df-b4a8-4b04-8afb-4191cba2cef2" providerId="AD" clId="Web-{0B1F447D-8C89-4D56-844A-B8D412220BBA}" dt="2021-01-11T14:06:58.253" v="2708" actId="20577"/>
          <ac:spMkLst>
            <pc:docMk/>
            <pc:sldMk cId="40057289" sldId="260"/>
            <ac:spMk id="3" creationId="{00000000-0000-0000-0000-000000000000}"/>
          </ac:spMkLst>
        </pc:spChg>
      </pc:sldChg>
      <pc:sldChg chg="modSp">
        <pc:chgData name="Sara Marie Ullerø" userId="S::sarau@uio.no::3ea7b2df-b4a8-4b04-8afb-4191cba2cef2" providerId="AD" clId="Web-{0B1F447D-8C89-4D56-844A-B8D412220BBA}" dt="2021-01-11T13:36:43.812" v="1006" actId="20577"/>
        <pc:sldMkLst>
          <pc:docMk/>
          <pc:sldMk cId="1265051656" sldId="261"/>
        </pc:sldMkLst>
        <pc:spChg chg="mod">
          <ac:chgData name="Sara Marie Ullerø" userId="S::sarau@uio.no::3ea7b2df-b4a8-4b04-8afb-4191cba2cef2" providerId="AD" clId="Web-{0B1F447D-8C89-4D56-844A-B8D412220BBA}" dt="2021-01-11T13:36:43.812" v="1006" actId="20577"/>
          <ac:spMkLst>
            <pc:docMk/>
            <pc:sldMk cId="1265051656" sldId="261"/>
            <ac:spMk id="3" creationId="{00000000-0000-0000-0000-000000000000}"/>
          </ac:spMkLst>
        </pc:spChg>
      </pc:sldChg>
      <pc:sldChg chg="modSp">
        <pc:chgData name="Sara Marie Ullerø" userId="S::sarau@uio.no::3ea7b2df-b4a8-4b04-8afb-4191cba2cef2" providerId="AD" clId="Web-{0B1F447D-8C89-4D56-844A-B8D412220BBA}" dt="2021-01-11T14:23:42.194" v="3767" actId="20577"/>
        <pc:sldMkLst>
          <pc:docMk/>
          <pc:sldMk cId="1284779764" sldId="262"/>
        </pc:sldMkLst>
        <pc:spChg chg="mod">
          <ac:chgData name="Sara Marie Ullerø" userId="S::sarau@uio.no::3ea7b2df-b4a8-4b04-8afb-4191cba2cef2" providerId="AD" clId="Web-{0B1F447D-8C89-4D56-844A-B8D412220BBA}" dt="2021-01-11T13:37:53.110" v="1106" actId="20577"/>
          <ac:spMkLst>
            <pc:docMk/>
            <pc:sldMk cId="1284779764" sldId="262"/>
            <ac:spMk id="2" creationId="{00000000-0000-0000-0000-000000000000}"/>
          </ac:spMkLst>
        </pc:spChg>
        <pc:spChg chg="mod">
          <ac:chgData name="Sara Marie Ullerø" userId="S::sarau@uio.no::3ea7b2df-b4a8-4b04-8afb-4191cba2cef2" providerId="AD" clId="Web-{0B1F447D-8C89-4D56-844A-B8D412220BBA}" dt="2021-01-11T14:23:42.194" v="3767" actId="20577"/>
          <ac:spMkLst>
            <pc:docMk/>
            <pc:sldMk cId="1284779764" sldId="262"/>
            <ac:spMk id="3" creationId="{00000000-0000-0000-0000-000000000000}"/>
          </ac:spMkLst>
        </pc:spChg>
      </pc:sldChg>
      <pc:sldChg chg="modSp">
        <pc:chgData name="Sara Marie Ullerø" userId="S::sarau@uio.no::3ea7b2df-b4a8-4b04-8afb-4191cba2cef2" providerId="AD" clId="Web-{0B1F447D-8C89-4D56-844A-B8D412220BBA}" dt="2021-01-11T14:21:31.332" v="3722" actId="20577"/>
        <pc:sldMkLst>
          <pc:docMk/>
          <pc:sldMk cId="89942136" sldId="263"/>
        </pc:sldMkLst>
        <pc:spChg chg="mod">
          <ac:chgData name="Sara Marie Ullerø" userId="S::sarau@uio.no::3ea7b2df-b4a8-4b04-8afb-4191cba2cef2" providerId="AD" clId="Web-{0B1F447D-8C89-4D56-844A-B8D412220BBA}" dt="2021-01-11T14:21:31.332" v="3722" actId="20577"/>
          <ac:spMkLst>
            <pc:docMk/>
            <pc:sldMk cId="89942136" sldId="263"/>
            <ac:spMk id="3" creationId="{81EAB63A-B0B3-4E83-9A64-48C32B67DB4A}"/>
          </ac:spMkLst>
        </pc:spChg>
      </pc:sldChg>
      <pc:sldChg chg="modSp new ord">
        <pc:chgData name="Sara Marie Ullerø" userId="S::sarau@uio.no::3ea7b2df-b4a8-4b04-8afb-4191cba2cef2" providerId="AD" clId="Web-{0B1F447D-8C89-4D56-844A-B8D412220BBA}" dt="2021-01-11T14:09:10.349" v="2950" actId="20577"/>
        <pc:sldMkLst>
          <pc:docMk/>
          <pc:sldMk cId="1963398913" sldId="264"/>
        </pc:sldMkLst>
        <pc:spChg chg="mod">
          <ac:chgData name="Sara Marie Ullerø" userId="S::sarau@uio.no::3ea7b2df-b4a8-4b04-8afb-4191cba2cef2" providerId="AD" clId="Web-{0B1F447D-8C89-4D56-844A-B8D412220BBA}" dt="2021-01-11T14:08:19.864" v="2731" actId="20577"/>
          <ac:spMkLst>
            <pc:docMk/>
            <pc:sldMk cId="1963398913" sldId="264"/>
            <ac:spMk id="2" creationId="{083414A5-516F-456C-88EC-F5318211A20A}"/>
          </ac:spMkLst>
        </pc:spChg>
        <pc:spChg chg="mod">
          <ac:chgData name="Sara Marie Ullerø" userId="S::sarau@uio.no::3ea7b2df-b4a8-4b04-8afb-4191cba2cef2" providerId="AD" clId="Web-{0B1F447D-8C89-4D56-844A-B8D412220BBA}" dt="2021-01-11T14:09:10.349" v="2950" actId="20577"/>
          <ac:spMkLst>
            <pc:docMk/>
            <pc:sldMk cId="1963398913" sldId="264"/>
            <ac:spMk id="3" creationId="{2555EF7D-99B8-489E-A101-C9193C8553CE}"/>
          </ac:spMkLst>
        </pc:spChg>
      </pc:sldChg>
      <pc:sldChg chg="modSp new">
        <pc:chgData name="Sara Marie Ullerø" userId="S::sarau@uio.no::3ea7b2df-b4a8-4b04-8afb-4191cba2cef2" providerId="AD" clId="Web-{0B1F447D-8C89-4D56-844A-B8D412220BBA}" dt="2021-01-11T14:16:25.514" v="3534" actId="20577"/>
        <pc:sldMkLst>
          <pc:docMk/>
          <pc:sldMk cId="973649848" sldId="265"/>
        </pc:sldMkLst>
        <pc:spChg chg="mod">
          <ac:chgData name="Sara Marie Ullerø" userId="S::sarau@uio.no::3ea7b2df-b4a8-4b04-8afb-4191cba2cef2" providerId="AD" clId="Web-{0B1F447D-8C89-4D56-844A-B8D412220BBA}" dt="2021-01-11T14:14:19.902" v="3238" actId="20577"/>
          <ac:spMkLst>
            <pc:docMk/>
            <pc:sldMk cId="973649848" sldId="265"/>
            <ac:spMk id="2" creationId="{8CAB6160-5807-428F-BB27-C22AB15C13B0}"/>
          </ac:spMkLst>
        </pc:spChg>
        <pc:spChg chg="mod">
          <ac:chgData name="Sara Marie Ullerø" userId="S::sarau@uio.no::3ea7b2df-b4a8-4b04-8afb-4191cba2cef2" providerId="AD" clId="Web-{0B1F447D-8C89-4D56-844A-B8D412220BBA}" dt="2021-01-11T14:16:25.514" v="3534" actId="20577"/>
          <ac:spMkLst>
            <pc:docMk/>
            <pc:sldMk cId="973649848" sldId="265"/>
            <ac:spMk id="3" creationId="{EDA11065-6F1E-4362-9A90-3B52663D47C6}"/>
          </ac:spMkLst>
        </pc:spChg>
      </pc:sldChg>
    </pc:docChg>
  </pc:docChgLst>
  <pc:docChgLst>
    <pc:chgData name="Jonny Roar Sundnes" userId="S::jonnyrsu@uio.no::91b68cc8-0de8-4a0f-ae43-dea92b73dcc9" providerId="AD" clId="Web-{B0AF9B5B-48E0-4620-A07E-8594F865DC62}"/>
    <pc:docChg chg="modSld">
      <pc:chgData name="Jonny Roar Sundnes" userId="S::jonnyrsu@uio.no::91b68cc8-0de8-4a0f-ae43-dea92b73dcc9" providerId="AD" clId="Web-{B0AF9B5B-48E0-4620-A07E-8594F865DC62}" dt="2021-01-11T10:34:28.798" v="15" actId="20577"/>
      <pc:docMkLst>
        <pc:docMk/>
      </pc:docMkLst>
      <pc:sldChg chg="modSp">
        <pc:chgData name="Jonny Roar Sundnes" userId="S::jonnyrsu@uio.no::91b68cc8-0de8-4a0f-ae43-dea92b73dcc9" providerId="AD" clId="Web-{B0AF9B5B-48E0-4620-A07E-8594F865DC62}" dt="2021-01-11T10:34:28.783" v="14" actId="20577"/>
        <pc:sldMkLst>
          <pc:docMk/>
          <pc:sldMk cId="1265051656" sldId="261"/>
        </pc:sldMkLst>
        <pc:spChg chg="mod">
          <ac:chgData name="Jonny Roar Sundnes" userId="S::jonnyrsu@uio.no::91b68cc8-0de8-4a0f-ae43-dea92b73dcc9" providerId="AD" clId="Web-{B0AF9B5B-48E0-4620-A07E-8594F865DC62}" dt="2021-01-11T10:34:28.783" v="14" actId="20577"/>
          <ac:spMkLst>
            <pc:docMk/>
            <pc:sldMk cId="1265051656" sldId="261"/>
            <ac:spMk id="3" creationId="{00000000-0000-0000-0000-000000000000}"/>
          </ac:spMkLst>
        </pc:spChg>
      </pc:sldChg>
    </pc:docChg>
  </pc:docChgLst>
  <pc:docChgLst>
    <pc:chgData name="Sara Marie Ullerø" userId="S::sarau@uio.no::3ea7b2df-b4a8-4b04-8afb-4191cba2cef2" providerId="AD" clId="Web-{ABD480EA-0EBE-4635-B4E7-C03D6F1FCB04}"/>
    <pc:docChg chg="addSld modSld">
      <pc:chgData name="Sara Marie Ullerø" userId="S::sarau@uio.no::3ea7b2df-b4a8-4b04-8afb-4191cba2cef2" providerId="AD" clId="Web-{ABD480EA-0EBE-4635-B4E7-C03D6F1FCB04}" dt="2021-01-11T11:38:35.862" v="1036" actId="20577"/>
      <pc:docMkLst>
        <pc:docMk/>
      </pc:docMkLst>
      <pc:sldChg chg="modSp">
        <pc:chgData name="Sara Marie Ullerø" userId="S::sarau@uio.no::3ea7b2df-b4a8-4b04-8afb-4191cba2cef2" providerId="AD" clId="Web-{ABD480EA-0EBE-4635-B4E7-C03D6F1FCB04}" dt="2021-01-11T11:29:10.756" v="3" actId="20577"/>
        <pc:sldMkLst>
          <pc:docMk/>
          <pc:sldMk cId="2797566123" sldId="258"/>
        </pc:sldMkLst>
        <pc:spChg chg="mod">
          <ac:chgData name="Sara Marie Ullerø" userId="S::sarau@uio.no::3ea7b2df-b4a8-4b04-8afb-4191cba2cef2" providerId="AD" clId="Web-{ABD480EA-0EBE-4635-B4E7-C03D6F1FCB04}" dt="2021-01-11T11:29:10.756" v="3" actId="20577"/>
          <ac:spMkLst>
            <pc:docMk/>
            <pc:sldMk cId="2797566123" sldId="258"/>
            <ac:spMk id="3" creationId="{00000000-0000-0000-0000-000000000000}"/>
          </ac:spMkLst>
        </pc:spChg>
      </pc:sldChg>
      <pc:sldChg chg="modSp new">
        <pc:chgData name="Sara Marie Ullerø" userId="S::sarau@uio.no::3ea7b2df-b4a8-4b04-8afb-4191cba2cef2" providerId="AD" clId="Web-{ABD480EA-0EBE-4635-B4E7-C03D6F1FCB04}" dt="2021-01-11T11:38:35.862" v="1035" actId="20577"/>
        <pc:sldMkLst>
          <pc:docMk/>
          <pc:sldMk cId="89942136" sldId="263"/>
        </pc:sldMkLst>
        <pc:spChg chg="mod">
          <ac:chgData name="Sara Marie Ullerø" userId="S::sarau@uio.no::3ea7b2df-b4a8-4b04-8afb-4191cba2cef2" providerId="AD" clId="Web-{ABD480EA-0EBE-4635-B4E7-C03D6F1FCB04}" dt="2021-01-11T11:31:28.056" v="289" actId="20577"/>
          <ac:spMkLst>
            <pc:docMk/>
            <pc:sldMk cId="89942136" sldId="263"/>
            <ac:spMk id="2" creationId="{EB3E7E64-5F36-45A6-B343-635F8F69ADE2}"/>
          </ac:spMkLst>
        </pc:spChg>
        <pc:spChg chg="mod">
          <ac:chgData name="Sara Marie Ullerø" userId="S::sarau@uio.no::3ea7b2df-b4a8-4b04-8afb-4191cba2cef2" providerId="AD" clId="Web-{ABD480EA-0EBE-4635-B4E7-C03D6F1FCB04}" dt="2021-01-11T11:38:35.862" v="1035" actId="20577"/>
          <ac:spMkLst>
            <pc:docMk/>
            <pc:sldMk cId="89942136" sldId="263"/>
            <ac:spMk id="3" creationId="{81EAB63A-B0B3-4E83-9A64-48C32B67DB4A}"/>
          </ac:spMkLst>
        </pc:spChg>
      </pc:sldChg>
    </pc:docChg>
  </pc:docChgLst>
  <pc:docChgLst>
    <pc:chgData name="Sara Marie Ullerø" userId="S::sarau@uio.no::3ea7b2df-b4a8-4b04-8afb-4191cba2cef2" providerId="AD" clId="Web-{75287861-9869-44D5-9EF4-92C62EC2CA02}"/>
    <pc:docChg chg="modSld">
      <pc:chgData name="Sara Marie Ullerø" userId="S::sarau@uio.no::3ea7b2df-b4a8-4b04-8afb-4191cba2cef2" providerId="AD" clId="Web-{75287861-9869-44D5-9EF4-92C62EC2CA02}" dt="2021-01-11T20:28:34.023" v="10" actId="20577"/>
      <pc:docMkLst>
        <pc:docMk/>
      </pc:docMkLst>
      <pc:sldChg chg="modSp">
        <pc:chgData name="Sara Marie Ullerø" userId="S::sarau@uio.no::3ea7b2df-b4a8-4b04-8afb-4191cba2cef2" providerId="AD" clId="Web-{75287861-9869-44D5-9EF4-92C62EC2CA02}" dt="2021-01-11T20:28:32.804" v="8" actId="20577"/>
        <pc:sldMkLst>
          <pc:docMk/>
          <pc:sldMk cId="2751576933" sldId="256"/>
        </pc:sldMkLst>
        <pc:spChg chg="mod">
          <ac:chgData name="Sara Marie Ullerø" userId="S::sarau@uio.no::3ea7b2df-b4a8-4b04-8afb-4191cba2cef2" providerId="AD" clId="Web-{75287861-9869-44D5-9EF4-92C62EC2CA02}" dt="2021-01-11T20:28:32.804" v="8" actId="20577"/>
          <ac:spMkLst>
            <pc:docMk/>
            <pc:sldMk cId="2751576933" sldId="256"/>
            <ac:spMk id="2" creationId="{00000000-0000-0000-0000-000000000000}"/>
          </ac:spMkLst>
        </pc:spChg>
        <pc:spChg chg="mod">
          <ac:chgData name="Sara Marie Ullerø" userId="S::sarau@uio.no::3ea7b2df-b4a8-4b04-8afb-4191cba2cef2" providerId="AD" clId="Web-{75287861-9869-44D5-9EF4-92C62EC2CA02}" dt="2021-01-11T20:28:22.335" v="2" actId="20577"/>
          <ac:spMkLst>
            <pc:docMk/>
            <pc:sldMk cId="2751576933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5840-F602-4A08-BD96-9F1B6C43E692}" type="datetimeFigureOut">
              <a:rPr lang="nb-NO" smtClean="0"/>
              <a:t>12.01.2021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418F-BCF2-4211-A3BE-9385E23122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5404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5840-F602-4A08-BD96-9F1B6C43E692}" type="datetimeFigureOut">
              <a:rPr lang="nb-NO" smtClean="0"/>
              <a:t>12.01.2021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418F-BCF2-4211-A3BE-9385E23122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5256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5840-F602-4A08-BD96-9F1B6C43E692}" type="datetimeFigureOut">
              <a:rPr lang="nb-NO" smtClean="0"/>
              <a:t>12.01.2021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418F-BCF2-4211-A3BE-9385E23122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625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5840-F602-4A08-BD96-9F1B6C43E692}" type="datetimeFigureOut">
              <a:rPr lang="nb-NO" smtClean="0"/>
              <a:t>12.01.2021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418F-BCF2-4211-A3BE-9385E23122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3713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5840-F602-4A08-BD96-9F1B6C43E692}" type="datetimeFigureOut">
              <a:rPr lang="nb-NO" smtClean="0"/>
              <a:t>12.01.2021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418F-BCF2-4211-A3BE-9385E23122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313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5840-F602-4A08-BD96-9F1B6C43E692}" type="datetimeFigureOut">
              <a:rPr lang="nb-NO" smtClean="0"/>
              <a:t>12.01.2021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418F-BCF2-4211-A3BE-9385E23122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2177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5840-F602-4A08-BD96-9F1B6C43E692}" type="datetimeFigureOut">
              <a:rPr lang="nb-NO" smtClean="0"/>
              <a:t>12.01.2021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418F-BCF2-4211-A3BE-9385E23122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6535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5840-F602-4A08-BD96-9F1B6C43E692}" type="datetimeFigureOut">
              <a:rPr lang="nb-NO" smtClean="0"/>
              <a:t>12.01.2021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418F-BCF2-4211-A3BE-9385E23122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2640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5840-F602-4A08-BD96-9F1B6C43E692}" type="datetimeFigureOut">
              <a:rPr lang="nb-NO" smtClean="0"/>
              <a:t>12.01.2021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418F-BCF2-4211-A3BE-9385E23122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1623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5840-F602-4A08-BD96-9F1B6C43E692}" type="datetimeFigureOut">
              <a:rPr lang="nb-NO" smtClean="0"/>
              <a:t>12.01.2021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418F-BCF2-4211-A3BE-9385E23122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5636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5840-F602-4A08-BD96-9F1B6C43E692}" type="datetimeFigureOut">
              <a:rPr lang="nb-NO" smtClean="0"/>
              <a:t>12.01.2021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3418F-BCF2-4211-A3BE-9385E23122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3568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A5840-F602-4A08-BD96-9F1B6C43E692}" type="datetimeFigureOut">
              <a:rPr lang="nb-NO" smtClean="0"/>
              <a:t>12.01.2021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3418F-BCF2-4211-A3BE-9385E23122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4126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-guild.eu/news/2018/guild-recommendations-erasmus-proposal.html" TargetMode="External"/><Relationship Id="rId2" Type="http://schemas.openxmlformats.org/officeDocument/2006/relationships/hyperlink" Target="https://diku.no/ressurser-og-verktoey/erasmus-2021-202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info/research-and-innovation/strategy/era_en" TargetMode="External"/><Relationship Id="rId2" Type="http://schemas.openxmlformats.org/officeDocument/2006/relationships/hyperlink" Target="https://ec.europa.eu/education/education-in-the-eu/european-education-area_e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egjeringen.no/contentassets/be59557454bc463fbb512a5d351345ec/norwegian-comment-to-the-european-education-area.pdf" TargetMode="External"/><Relationship Id="rId4" Type="http://schemas.openxmlformats.org/officeDocument/2006/relationships/hyperlink" Target="https://www.the-guild.eu/publications/position-papers/recommendations-european-education-area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gjeringen.no/no/dokumenter/iinnspill/id2786321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sz="4400" dirty="0"/>
              <a:t>Erasmus+ og det kommende europeiske utdanningsområdet</a:t>
            </a:r>
            <a:br>
              <a:rPr lang="nb-NO" sz="4400" dirty="0"/>
            </a:br>
            <a:r>
              <a:rPr lang="nb-NO" sz="4400" dirty="0"/>
              <a:t>2021-2027</a:t>
            </a:r>
            <a:r>
              <a:rPr lang="nb-NO" dirty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endParaRPr lang="nb-NO"/>
          </a:p>
          <a:p>
            <a:r>
              <a:rPr lang="nb-NO" sz="3200" dirty="0"/>
              <a:t>UiOs høringsinnspill til Kunnskapsdepartementets strategi for det europeiske utdannings-, opplærings-, ungdoms- og idrettssamarbeidet</a:t>
            </a:r>
            <a:endParaRPr lang="nb-NO" sz="3200" dirty="0">
              <a:cs typeface="Calibri"/>
            </a:endParaRPr>
          </a:p>
          <a:p>
            <a:endParaRPr lang="nb-NO" sz="3200" dirty="0">
              <a:cs typeface="Calibri"/>
            </a:endParaRPr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1576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Erasmus+ 2021-2027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>
              <a:buNone/>
            </a:pPr>
            <a:r>
              <a:rPr lang="nb-NO" dirty="0">
                <a:cs typeface="Calibri" panose="020F0502020204030204"/>
              </a:rPr>
              <a:t>Det nye Erasmus+-programmet ble lansert 1. januar 2021, og skal være "større, bredere og åpne for flere muligheter" enn programperioden som akkurat ble avsluttet (</a:t>
            </a:r>
            <a:r>
              <a:rPr lang="nb-NO" dirty="0">
                <a:cs typeface="Calibri" panose="020F0502020204030204"/>
                <a:hlinkClick r:id="rId2"/>
              </a:rPr>
              <a:t>Erasmus+ 2021-2027 (diku.no)</a:t>
            </a:r>
            <a:r>
              <a:rPr lang="en-US" dirty="0">
                <a:cs typeface="Calibri" panose="020F0502020204030204"/>
              </a:rPr>
              <a:t>).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nb-NO" dirty="0"/>
              <a:t>Budsjettet for ny programperiode er økt med 2,2 milliarder euro.</a:t>
            </a:r>
            <a:endParaRPr lang="nb-NO" dirty="0">
              <a:cs typeface="Calibri"/>
            </a:endParaRPr>
          </a:p>
          <a:p>
            <a:pPr marL="0" indent="0">
              <a:buNone/>
            </a:pPr>
            <a:endParaRPr lang="nb-NO" dirty="0">
              <a:cs typeface="Calibri"/>
            </a:endParaRPr>
          </a:p>
          <a:p>
            <a:pPr marL="0" indent="0">
              <a:buNone/>
            </a:pPr>
            <a:r>
              <a:rPr lang="nb-NO" dirty="0">
                <a:cs typeface="Calibri"/>
              </a:rPr>
              <a:t>Prioriterte tematiske linjer i ny programperiode:</a:t>
            </a:r>
            <a:endParaRPr lang="nb-NO" dirty="0"/>
          </a:p>
          <a:p>
            <a:r>
              <a:rPr lang="nb-NO" dirty="0"/>
              <a:t>Inkludering</a:t>
            </a:r>
          </a:p>
          <a:p>
            <a:r>
              <a:rPr lang="nb-NO" dirty="0"/>
              <a:t>Digitalisering</a:t>
            </a:r>
          </a:p>
          <a:p>
            <a:r>
              <a:rPr lang="nb-NO" dirty="0"/>
              <a:t>Grønn profil</a:t>
            </a:r>
          </a:p>
          <a:p>
            <a:r>
              <a:rPr lang="nb-NO" dirty="0"/>
              <a:t>Kvalitet og eksellense: midler til store og mer komplekse prosjekter</a:t>
            </a:r>
            <a:endParaRPr lang="nb-NO" dirty="0">
              <a:cs typeface="Calibri"/>
            </a:endParaRPr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Evolusjon, ikke revolusjon: noe nytt, men mye fortsetter som før. </a:t>
            </a:r>
          </a:p>
          <a:p>
            <a:pPr marL="0" indent="0">
              <a:buNone/>
            </a:pPr>
            <a:endParaRPr lang="nb-NO" dirty="0">
              <a:cs typeface="Calibri"/>
            </a:endParaRPr>
          </a:p>
          <a:p>
            <a:pPr marL="0" indent="0">
              <a:buNone/>
            </a:pPr>
            <a:r>
              <a:rPr lang="nb-NO" dirty="0">
                <a:cs typeface="Calibri"/>
              </a:rPr>
              <a:t>Se også: </a:t>
            </a:r>
            <a:r>
              <a:rPr lang="nb-NO" dirty="0">
                <a:cs typeface="Calibri"/>
                <a:hlinkClick r:id="rId3"/>
              </a:rPr>
              <a:t>The </a:t>
            </a:r>
            <a:r>
              <a:rPr lang="nb-NO" dirty="0" err="1">
                <a:cs typeface="Calibri"/>
                <a:hlinkClick r:id="rId3"/>
              </a:rPr>
              <a:t>Guild’s</a:t>
            </a:r>
            <a:r>
              <a:rPr lang="nb-NO" dirty="0">
                <a:cs typeface="Calibri"/>
                <a:hlinkClick r:id="rId3"/>
              </a:rPr>
              <a:t> </a:t>
            </a:r>
            <a:r>
              <a:rPr lang="nb-NO" dirty="0" err="1">
                <a:cs typeface="Calibri"/>
                <a:hlinkClick r:id="rId3"/>
              </a:rPr>
              <a:t>recommendations</a:t>
            </a:r>
            <a:r>
              <a:rPr lang="nb-NO" dirty="0">
                <a:cs typeface="Calibri"/>
                <a:hlinkClick r:id="rId3"/>
              </a:rPr>
              <a:t> for </a:t>
            </a:r>
            <a:r>
              <a:rPr lang="nb-NO" dirty="0" err="1">
                <a:cs typeface="Calibri"/>
                <a:hlinkClick r:id="rId3"/>
              </a:rPr>
              <a:t>the</a:t>
            </a:r>
            <a:r>
              <a:rPr lang="nb-NO" dirty="0">
                <a:cs typeface="Calibri"/>
                <a:hlinkClick r:id="rId3"/>
              </a:rPr>
              <a:t> </a:t>
            </a:r>
            <a:r>
              <a:rPr lang="nb-NO" dirty="0" err="1">
                <a:cs typeface="Calibri"/>
                <a:hlinkClick r:id="rId3"/>
              </a:rPr>
              <a:t>new</a:t>
            </a:r>
            <a:r>
              <a:rPr lang="nb-NO" dirty="0">
                <a:cs typeface="Calibri"/>
                <a:hlinkClick r:id="rId3"/>
              </a:rPr>
              <a:t> Erasmus </a:t>
            </a:r>
            <a:r>
              <a:rPr lang="nb-NO" dirty="0" err="1">
                <a:cs typeface="Calibri"/>
                <a:hlinkClick r:id="rId3"/>
              </a:rPr>
              <a:t>Programme</a:t>
            </a:r>
            <a:endParaRPr lang="nb-NO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246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UiOs Erasmus+ Charter 2021-2027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nb-NO" dirty="0"/>
              <a:t>Alle høyere utdanningsinstitusjoner må søke om et Erasmus+ Charter for å  kunne delta i Erasmus+.</a:t>
            </a:r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r>
              <a:rPr lang="nb-NO" dirty="0">
                <a:ea typeface="+mn-lt"/>
                <a:cs typeface="+mn-lt"/>
              </a:rPr>
              <a:t>UiO søkte om fornyet Erasmus+ Charter for 2021-2027 i mai 2020, og fikk tildeling i januar 2021.</a:t>
            </a:r>
            <a:endParaRPr lang="nb-NO" dirty="0"/>
          </a:p>
          <a:p>
            <a:endParaRPr lang="nb-NO" dirty="0"/>
          </a:p>
          <a:p>
            <a:r>
              <a:rPr lang="nb-NO" dirty="0"/>
              <a:t>Erasmus+ Charteret er et kvalitetsrammeverk for aktivitetene i Erasmus+ på UiO.</a:t>
            </a:r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r>
              <a:rPr lang="nb-NO" dirty="0">
                <a:ea typeface="+mn-lt"/>
                <a:cs typeface="+mn-lt"/>
              </a:rPr>
              <a:t>Skal sikre helt grunnleggende prinsipper om transparens, likebehandling og inkludering. </a:t>
            </a:r>
          </a:p>
          <a:p>
            <a:endParaRPr lang="nb-NO" dirty="0">
              <a:ea typeface="+mn-lt"/>
              <a:cs typeface="+mn-lt"/>
            </a:endParaRPr>
          </a:p>
          <a:p>
            <a:r>
              <a:rPr lang="nb-NO" dirty="0">
                <a:ea typeface="+mn-lt"/>
                <a:cs typeface="+mn-lt"/>
              </a:rPr>
              <a:t>Eksisterende praksis ved UiO dekker allerede de fleste av EUs krav til deltakende institusjoner.</a:t>
            </a:r>
            <a:endParaRPr lang="nb-NO" dirty="0"/>
          </a:p>
          <a:p>
            <a:endParaRPr lang="nb-NO" dirty="0">
              <a:cs typeface="Calibri"/>
            </a:endParaRPr>
          </a:p>
          <a:p>
            <a:pPr marL="457200" lvl="1" indent="0">
              <a:buNone/>
            </a:pPr>
            <a:endParaRPr lang="nb-NO" dirty="0">
              <a:cs typeface="Calibri"/>
            </a:endParaRPr>
          </a:p>
          <a:p>
            <a:pPr marL="0" indent="0">
              <a:buNone/>
            </a:pPr>
            <a:endParaRPr lang="nb-NO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7566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E7E64-5F36-45A6-B343-635F8F69A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cs typeface="Calibri Light"/>
              </a:rPr>
              <a:t>Nye forpliktelser i Erasmus+ Charter 2021-27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AB63A-B0B3-4E83-9A64-48C32B67D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6054"/>
            <a:ext cx="10515600" cy="462348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b-NO" sz="1600" b="1" dirty="0">
                <a:ea typeface="+mn-lt"/>
                <a:cs typeface="+mn-lt"/>
              </a:rPr>
              <a:t>1) Implementere «digital </a:t>
            </a:r>
            <a:r>
              <a:rPr lang="nb-NO" sz="1600" b="1" dirty="0" err="1">
                <a:ea typeface="+mn-lt"/>
                <a:cs typeface="+mn-lt"/>
              </a:rPr>
              <a:t>mobility</a:t>
            </a:r>
            <a:r>
              <a:rPr lang="nb-NO" sz="1600" b="1" dirty="0">
                <a:ea typeface="+mn-lt"/>
                <a:cs typeface="+mn-lt"/>
              </a:rPr>
              <a:t> management in line </a:t>
            </a:r>
            <a:r>
              <a:rPr lang="nb-NO" sz="1600" b="1" dirty="0" err="1">
                <a:ea typeface="+mn-lt"/>
                <a:cs typeface="+mn-lt"/>
              </a:rPr>
              <a:t>with</a:t>
            </a:r>
            <a:r>
              <a:rPr lang="nb-NO" sz="1600" b="1" dirty="0">
                <a:ea typeface="+mn-lt"/>
                <a:cs typeface="+mn-lt"/>
              </a:rPr>
              <a:t> </a:t>
            </a:r>
            <a:r>
              <a:rPr lang="nb-NO" sz="1600" b="1" dirty="0" err="1">
                <a:ea typeface="+mn-lt"/>
                <a:cs typeface="+mn-lt"/>
              </a:rPr>
              <a:t>the</a:t>
            </a:r>
            <a:r>
              <a:rPr lang="nb-NO" sz="1600" b="1" dirty="0">
                <a:ea typeface="+mn-lt"/>
                <a:cs typeface="+mn-lt"/>
              </a:rPr>
              <a:t> </a:t>
            </a:r>
            <a:r>
              <a:rPr lang="nb-NO" sz="1600" b="1" dirty="0" err="1">
                <a:ea typeface="+mn-lt"/>
                <a:cs typeface="+mn-lt"/>
              </a:rPr>
              <a:t>technical</a:t>
            </a:r>
            <a:r>
              <a:rPr lang="nb-NO" sz="1600" b="1" dirty="0">
                <a:ea typeface="+mn-lt"/>
                <a:cs typeface="+mn-lt"/>
              </a:rPr>
              <a:t> standards </a:t>
            </a:r>
            <a:r>
              <a:rPr lang="nb-NO" sz="1600" b="1" dirty="0" err="1">
                <a:ea typeface="+mn-lt"/>
                <a:cs typeface="+mn-lt"/>
              </a:rPr>
              <a:t>of</a:t>
            </a:r>
            <a:r>
              <a:rPr lang="nb-NO" sz="1600" b="1" dirty="0">
                <a:ea typeface="+mn-lt"/>
                <a:cs typeface="+mn-lt"/>
              </a:rPr>
              <a:t> </a:t>
            </a:r>
            <a:r>
              <a:rPr lang="nb-NO" sz="1600" b="1" dirty="0" err="1">
                <a:ea typeface="+mn-lt"/>
                <a:cs typeface="+mn-lt"/>
              </a:rPr>
              <a:t>the</a:t>
            </a:r>
            <a:r>
              <a:rPr lang="nb-NO" sz="1600" b="1" dirty="0">
                <a:ea typeface="+mn-lt"/>
                <a:cs typeface="+mn-lt"/>
              </a:rPr>
              <a:t> European Student Card </a:t>
            </a:r>
            <a:r>
              <a:rPr lang="nb-NO" sz="1600" b="1" dirty="0" err="1">
                <a:ea typeface="+mn-lt"/>
                <a:cs typeface="+mn-lt"/>
              </a:rPr>
              <a:t>initiative</a:t>
            </a:r>
            <a:r>
              <a:rPr lang="nb-NO" sz="1600" b="1" dirty="0">
                <a:ea typeface="+mn-lt"/>
                <a:cs typeface="+mn-lt"/>
              </a:rPr>
              <a:t>».</a:t>
            </a:r>
          </a:p>
          <a:p>
            <a:pPr marL="0" indent="0">
              <a:buNone/>
            </a:pPr>
            <a:r>
              <a:rPr lang="nb-NO" sz="1500" dirty="0">
                <a:ea typeface="+mn-lt"/>
                <a:cs typeface="+mn-lt"/>
              </a:rPr>
              <a:t>Dette omfatter Erasmus </a:t>
            </a:r>
            <a:r>
              <a:rPr lang="nb-NO" sz="1500" dirty="0" err="1">
                <a:ea typeface="+mn-lt"/>
                <a:cs typeface="+mn-lt"/>
              </a:rPr>
              <a:t>Without</a:t>
            </a:r>
            <a:r>
              <a:rPr lang="nb-NO" sz="1500" dirty="0">
                <a:ea typeface="+mn-lt"/>
                <a:cs typeface="+mn-lt"/>
              </a:rPr>
              <a:t> Paper, European Student Card, European Student </a:t>
            </a:r>
            <a:r>
              <a:rPr lang="nb-NO" sz="1500" dirty="0" err="1">
                <a:ea typeface="+mn-lt"/>
                <a:cs typeface="+mn-lt"/>
              </a:rPr>
              <a:t>eID</a:t>
            </a:r>
            <a:r>
              <a:rPr lang="nb-NO" sz="1500" dirty="0">
                <a:ea typeface="+mn-lt"/>
                <a:cs typeface="+mn-lt"/>
              </a:rPr>
              <a:t> og at studentene kan bruke Erasmus+ Mobile App for å administrere alle delene av sitt utvekslingsopphold. </a:t>
            </a:r>
            <a:endParaRPr lang="nb-NO" sz="1500" dirty="0">
              <a:cs typeface="Calibri"/>
            </a:endParaRPr>
          </a:p>
          <a:p>
            <a:pPr marL="0" indent="0">
              <a:buNone/>
            </a:pPr>
            <a:r>
              <a:rPr lang="nb-NO" sz="1500" dirty="0">
                <a:ea typeface="+mn-lt"/>
                <a:cs typeface="+mn-lt"/>
              </a:rPr>
              <a:t>Det er foreløpig uavklart hvorvidt en nasjonal løsning i regi av Unit kan forventes. Prosjektløpet for digitalisering av studentmobilitet er utsatt. </a:t>
            </a:r>
          </a:p>
          <a:p>
            <a:pPr marL="0" indent="0">
              <a:buNone/>
            </a:pPr>
            <a:r>
              <a:rPr lang="nb-NO" sz="1600" b="1" dirty="0">
                <a:ea typeface="+mn-lt"/>
                <a:cs typeface="+mn-lt"/>
              </a:rPr>
              <a:t>2) Implementere og fremme «</a:t>
            </a:r>
            <a:r>
              <a:rPr lang="nb-NO" sz="1600" b="1" dirty="0" err="1">
                <a:ea typeface="+mn-lt"/>
                <a:cs typeface="+mn-lt"/>
              </a:rPr>
              <a:t>environmentally</a:t>
            </a:r>
            <a:r>
              <a:rPr lang="nb-NO" sz="1600" b="1" dirty="0">
                <a:ea typeface="+mn-lt"/>
                <a:cs typeface="+mn-lt"/>
              </a:rPr>
              <a:t> </a:t>
            </a:r>
            <a:r>
              <a:rPr lang="nb-NO" sz="1600" b="1" dirty="0" err="1">
                <a:ea typeface="+mn-lt"/>
                <a:cs typeface="+mn-lt"/>
              </a:rPr>
              <a:t>friendly</a:t>
            </a:r>
            <a:r>
              <a:rPr lang="nb-NO" sz="1600" b="1" dirty="0">
                <a:ea typeface="+mn-lt"/>
                <a:cs typeface="+mn-lt"/>
              </a:rPr>
              <a:t> </a:t>
            </a:r>
            <a:r>
              <a:rPr lang="nb-NO" sz="1600" b="1" dirty="0" err="1">
                <a:ea typeface="+mn-lt"/>
                <a:cs typeface="+mn-lt"/>
              </a:rPr>
              <a:t>practices</a:t>
            </a:r>
            <a:r>
              <a:rPr lang="nb-NO" sz="1600" b="1" dirty="0">
                <a:ea typeface="+mn-lt"/>
                <a:cs typeface="+mn-lt"/>
              </a:rPr>
              <a:t> in </a:t>
            </a:r>
            <a:r>
              <a:rPr lang="nb-NO" sz="1600" b="1" dirty="0" err="1">
                <a:ea typeface="+mn-lt"/>
                <a:cs typeface="+mn-lt"/>
              </a:rPr>
              <a:t>the</a:t>
            </a:r>
            <a:r>
              <a:rPr lang="nb-NO" sz="1600" b="1" dirty="0">
                <a:ea typeface="+mn-lt"/>
                <a:cs typeface="+mn-lt"/>
              </a:rPr>
              <a:t> </a:t>
            </a:r>
            <a:r>
              <a:rPr lang="nb-NO" sz="1600" b="1" dirty="0" err="1">
                <a:ea typeface="+mn-lt"/>
                <a:cs typeface="+mn-lt"/>
              </a:rPr>
              <a:t>context</a:t>
            </a:r>
            <a:r>
              <a:rPr lang="nb-NO" sz="1600" b="1" dirty="0">
                <a:ea typeface="+mn-lt"/>
                <a:cs typeface="+mn-lt"/>
              </a:rPr>
              <a:t> </a:t>
            </a:r>
            <a:r>
              <a:rPr lang="nb-NO" sz="1600" b="1" dirty="0" err="1">
                <a:ea typeface="+mn-lt"/>
                <a:cs typeface="+mn-lt"/>
              </a:rPr>
              <a:t>of</a:t>
            </a:r>
            <a:r>
              <a:rPr lang="nb-NO" sz="1600" b="1" dirty="0">
                <a:ea typeface="+mn-lt"/>
                <a:cs typeface="+mn-lt"/>
              </a:rPr>
              <a:t> </a:t>
            </a:r>
            <a:r>
              <a:rPr lang="nb-NO" sz="1600" b="1" dirty="0" err="1">
                <a:ea typeface="+mn-lt"/>
                <a:cs typeface="+mn-lt"/>
              </a:rPr>
              <a:t>the</a:t>
            </a:r>
            <a:r>
              <a:rPr lang="nb-NO" sz="1600" b="1" dirty="0">
                <a:ea typeface="+mn-lt"/>
                <a:cs typeface="+mn-lt"/>
              </a:rPr>
              <a:t> Erasmus+ </a:t>
            </a:r>
            <a:r>
              <a:rPr lang="nb-NO" sz="1600" b="1" dirty="0" err="1">
                <a:ea typeface="+mn-lt"/>
                <a:cs typeface="+mn-lt"/>
              </a:rPr>
              <a:t>programme</a:t>
            </a:r>
            <a:r>
              <a:rPr lang="nb-NO" sz="1600" b="1" dirty="0">
                <a:ea typeface="+mn-lt"/>
                <a:cs typeface="+mn-lt"/>
              </a:rPr>
              <a:t>».</a:t>
            </a:r>
          </a:p>
          <a:p>
            <a:pPr marL="0" indent="0">
              <a:buNone/>
            </a:pPr>
            <a:r>
              <a:rPr lang="nb-NO" sz="1500" dirty="0">
                <a:ea typeface="+mn-lt"/>
                <a:cs typeface="+mn-lt"/>
              </a:rPr>
              <a:t>Dette prinsippet er i tråd med UiOs Strategi 2030, pågående prosesser i Miljøarbeidet ved UiO og målene for grønn mobilitet i </a:t>
            </a:r>
            <a:r>
              <a:rPr lang="nb-NO" sz="1500" dirty="0" err="1">
                <a:ea typeface="+mn-lt"/>
                <a:cs typeface="+mn-lt"/>
              </a:rPr>
              <a:t>Circle</a:t>
            </a:r>
            <a:r>
              <a:rPr lang="nb-NO" sz="1500" dirty="0">
                <a:ea typeface="+mn-lt"/>
                <a:cs typeface="+mn-lt"/>
              </a:rPr>
              <a:t> U.</a:t>
            </a:r>
          </a:p>
          <a:p>
            <a:pPr marL="0" indent="0">
              <a:buNone/>
            </a:pPr>
            <a:r>
              <a:rPr lang="nb-NO" sz="1600" b="1" dirty="0">
                <a:ea typeface="+mn-lt"/>
                <a:cs typeface="+mn-lt"/>
              </a:rPr>
              <a:t>3) Fremme “</a:t>
            </a:r>
            <a:r>
              <a:rPr lang="nb-NO" sz="1600" b="1" dirty="0" err="1">
                <a:ea typeface="+mn-lt"/>
                <a:cs typeface="+mn-lt"/>
              </a:rPr>
              <a:t>civic</a:t>
            </a:r>
            <a:r>
              <a:rPr lang="nb-NO" sz="1600" b="1" dirty="0">
                <a:ea typeface="+mn-lt"/>
                <a:cs typeface="+mn-lt"/>
              </a:rPr>
              <a:t> </a:t>
            </a:r>
            <a:r>
              <a:rPr lang="nb-NO" sz="1600" b="1" dirty="0" err="1">
                <a:ea typeface="+mn-lt"/>
                <a:cs typeface="+mn-lt"/>
              </a:rPr>
              <a:t>engagement</a:t>
            </a:r>
            <a:r>
              <a:rPr lang="nb-NO" sz="1600" b="1" dirty="0">
                <a:ea typeface="+mn-lt"/>
                <a:cs typeface="+mn-lt"/>
              </a:rPr>
              <a:t> and </a:t>
            </a:r>
            <a:r>
              <a:rPr lang="nb-NO" sz="1600" b="1" dirty="0" err="1">
                <a:ea typeface="+mn-lt"/>
                <a:cs typeface="+mn-lt"/>
              </a:rPr>
              <a:t>active</a:t>
            </a:r>
            <a:r>
              <a:rPr lang="nb-NO" sz="1600" b="1" dirty="0">
                <a:ea typeface="+mn-lt"/>
                <a:cs typeface="+mn-lt"/>
              </a:rPr>
              <a:t> </a:t>
            </a:r>
            <a:r>
              <a:rPr lang="nb-NO" sz="1600" b="1" dirty="0" err="1">
                <a:ea typeface="+mn-lt"/>
                <a:cs typeface="+mn-lt"/>
              </a:rPr>
              <a:t>citizenship</a:t>
            </a:r>
            <a:r>
              <a:rPr lang="nb-NO" sz="1600" b="1" dirty="0">
                <a:ea typeface="+mn-lt"/>
                <a:cs typeface="+mn-lt"/>
              </a:rPr>
              <a:t> </a:t>
            </a:r>
            <a:r>
              <a:rPr lang="nb-NO" sz="1600" b="1" dirty="0" err="1">
                <a:ea typeface="+mn-lt"/>
                <a:cs typeface="+mn-lt"/>
              </a:rPr>
              <a:t>amongst</a:t>
            </a:r>
            <a:r>
              <a:rPr lang="nb-NO" sz="1600" b="1" dirty="0">
                <a:ea typeface="+mn-lt"/>
                <a:cs typeface="+mn-lt"/>
              </a:rPr>
              <a:t> </a:t>
            </a:r>
            <a:r>
              <a:rPr lang="nb-NO" sz="1600" b="1" dirty="0" err="1">
                <a:ea typeface="+mn-lt"/>
                <a:cs typeface="+mn-lt"/>
              </a:rPr>
              <a:t>your</a:t>
            </a:r>
            <a:r>
              <a:rPr lang="nb-NO" sz="1600" b="1" dirty="0">
                <a:ea typeface="+mn-lt"/>
                <a:cs typeface="+mn-lt"/>
              </a:rPr>
              <a:t> </a:t>
            </a:r>
            <a:r>
              <a:rPr lang="nb-NO" sz="1600" b="1" dirty="0" err="1">
                <a:ea typeface="+mn-lt"/>
                <a:cs typeface="+mn-lt"/>
              </a:rPr>
              <a:t>outgoing</a:t>
            </a:r>
            <a:r>
              <a:rPr lang="nb-NO" sz="1600" b="1" dirty="0">
                <a:ea typeface="+mn-lt"/>
                <a:cs typeface="+mn-lt"/>
              </a:rPr>
              <a:t> and </a:t>
            </a:r>
            <a:r>
              <a:rPr lang="nb-NO" sz="1600" b="1" dirty="0" err="1">
                <a:ea typeface="+mn-lt"/>
                <a:cs typeface="+mn-lt"/>
              </a:rPr>
              <a:t>incoming</a:t>
            </a:r>
            <a:r>
              <a:rPr lang="nb-NO" sz="1600" b="1" dirty="0">
                <a:ea typeface="+mn-lt"/>
                <a:cs typeface="+mn-lt"/>
              </a:rPr>
              <a:t> students </a:t>
            </a:r>
            <a:r>
              <a:rPr lang="nb-NO" sz="1600" b="1" dirty="0" err="1">
                <a:ea typeface="+mn-lt"/>
                <a:cs typeface="+mn-lt"/>
              </a:rPr>
              <a:t>before</a:t>
            </a:r>
            <a:r>
              <a:rPr lang="nb-NO" sz="1600" b="1" dirty="0">
                <a:ea typeface="+mn-lt"/>
                <a:cs typeface="+mn-lt"/>
              </a:rPr>
              <a:t>, </a:t>
            </a:r>
            <a:r>
              <a:rPr lang="nb-NO" sz="1600" b="1" dirty="0" err="1">
                <a:ea typeface="+mn-lt"/>
                <a:cs typeface="+mn-lt"/>
              </a:rPr>
              <a:t>after</a:t>
            </a:r>
            <a:r>
              <a:rPr lang="nb-NO" sz="1600" b="1" dirty="0">
                <a:ea typeface="+mn-lt"/>
                <a:cs typeface="+mn-lt"/>
              </a:rPr>
              <a:t> and during </a:t>
            </a:r>
            <a:r>
              <a:rPr lang="nb-NO" sz="1600" b="1" dirty="0" err="1">
                <a:ea typeface="+mn-lt"/>
                <a:cs typeface="+mn-lt"/>
              </a:rPr>
              <a:t>mobility</a:t>
            </a:r>
            <a:r>
              <a:rPr lang="nb-NO" sz="1600" b="1" dirty="0">
                <a:ea typeface="+mn-lt"/>
                <a:cs typeface="+mn-lt"/>
              </a:rPr>
              <a:t>.”</a:t>
            </a:r>
            <a:endParaRPr lang="nb-NO" sz="16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nb-NO" sz="1500" dirty="0">
                <a:ea typeface="+mn-lt"/>
                <a:cs typeface="+mn-lt"/>
              </a:rPr>
              <a:t>UiOs rekrutteringsplan for utreisende utvekslingsstudenter i samarbeid medErasmus Student Network og som del av utvekslingsambassadørordningen er av stor betydning for dette prinsippet. Akademisk dugnad og medisinstudentenes deltakelse i det nasjonale pandemihåndteringen er også av betydning samt </a:t>
            </a:r>
            <a:r>
              <a:rPr lang="nb-NO" sz="1500" dirty="0" err="1">
                <a:ea typeface="+mn-lt"/>
                <a:cs typeface="+mn-lt"/>
              </a:rPr>
              <a:t>CityStudio</a:t>
            </a:r>
            <a:r>
              <a:rPr lang="nb-NO" sz="1500" dirty="0">
                <a:ea typeface="+mn-lt"/>
                <a:cs typeface="+mn-lt"/>
              </a:rPr>
              <a:t> Oslo, mm.</a:t>
            </a:r>
          </a:p>
          <a:p>
            <a:pPr marL="0" indent="0">
              <a:buNone/>
            </a:pPr>
            <a:r>
              <a:rPr lang="nb-NO" sz="1600" b="1" dirty="0">
                <a:ea typeface="+mn-lt"/>
                <a:cs typeface="+mn-lt"/>
              </a:rPr>
              <a:t>4) Sikre “full </a:t>
            </a:r>
            <a:r>
              <a:rPr lang="nb-NO" sz="1600" b="1" dirty="0" err="1">
                <a:ea typeface="+mn-lt"/>
                <a:cs typeface="+mn-lt"/>
              </a:rPr>
              <a:t>automatic</a:t>
            </a:r>
            <a:r>
              <a:rPr lang="nb-NO" sz="1600" b="1" dirty="0">
                <a:ea typeface="+mn-lt"/>
                <a:cs typeface="+mn-lt"/>
              </a:rPr>
              <a:t> </a:t>
            </a:r>
            <a:r>
              <a:rPr lang="nb-NO" sz="1600" b="1" dirty="0" err="1">
                <a:ea typeface="+mn-lt"/>
                <a:cs typeface="+mn-lt"/>
              </a:rPr>
              <a:t>recognition</a:t>
            </a:r>
            <a:r>
              <a:rPr lang="nb-NO" sz="1600" b="1" dirty="0">
                <a:ea typeface="+mn-lt"/>
                <a:cs typeface="+mn-lt"/>
              </a:rPr>
              <a:t> </a:t>
            </a:r>
            <a:r>
              <a:rPr lang="nb-NO" sz="1600" b="1" dirty="0" err="1">
                <a:ea typeface="+mn-lt"/>
                <a:cs typeface="+mn-lt"/>
              </a:rPr>
              <a:t>of</a:t>
            </a:r>
            <a:r>
              <a:rPr lang="nb-NO" sz="1600" b="1" dirty="0">
                <a:ea typeface="+mn-lt"/>
                <a:cs typeface="+mn-lt"/>
              </a:rPr>
              <a:t> all </a:t>
            </a:r>
            <a:r>
              <a:rPr lang="nb-NO" sz="1600" b="1" dirty="0" err="1">
                <a:ea typeface="+mn-lt"/>
                <a:cs typeface="+mn-lt"/>
              </a:rPr>
              <a:t>credits</a:t>
            </a:r>
            <a:r>
              <a:rPr lang="nb-NO" sz="1600" b="1" dirty="0">
                <a:ea typeface="+mn-lt"/>
                <a:cs typeface="+mn-lt"/>
              </a:rPr>
              <a:t> </a:t>
            </a:r>
            <a:r>
              <a:rPr lang="nb-NO" sz="1600" b="1" dirty="0" err="1">
                <a:ea typeface="+mn-lt"/>
                <a:cs typeface="+mn-lt"/>
              </a:rPr>
              <a:t>gained</a:t>
            </a:r>
            <a:r>
              <a:rPr lang="nb-NO" sz="1600" b="1" dirty="0">
                <a:ea typeface="+mn-lt"/>
                <a:cs typeface="+mn-lt"/>
              </a:rPr>
              <a:t> for </a:t>
            </a:r>
            <a:r>
              <a:rPr lang="nb-NO" sz="1600" b="1" dirty="0" err="1">
                <a:ea typeface="+mn-lt"/>
                <a:cs typeface="+mn-lt"/>
              </a:rPr>
              <a:t>learning</a:t>
            </a:r>
            <a:r>
              <a:rPr lang="nb-NO" sz="1600" b="1" dirty="0">
                <a:ea typeface="+mn-lt"/>
                <a:cs typeface="+mn-lt"/>
              </a:rPr>
              <a:t> </a:t>
            </a:r>
            <a:r>
              <a:rPr lang="nb-NO" sz="1600" b="1" dirty="0" err="1">
                <a:ea typeface="+mn-lt"/>
                <a:cs typeface="+mn-lt"/>
              </a:rPr>
              <a:t>outcomes</a:t>
            </a:r>
            <a:r>
              <a:rPr lang="nb-NO" sz="1600" b="1" dirty="0">
                <a:ea typeface="+mn-lt"/>
                <a:cs typeface="+mn-lt"/>
              </a:rPr>
              <a:t> </a:t>
            </a:r>
            <a:r>
              <a:rPr lang="nb-NO" sz="1600" b="1" dirty="0" err="1">
                <a:ea typeface="+mn-lt"/>
                <a:cs typeface="+mn-lt"/>
              </a:rPr>
              <a:t>achieved</a:t>
            </a:r>
            <a:r>
              <a:rPr lang="nb-NO" sz="1600" b="1" dirty="0">
                <a:ea typeface="+mn-lt"/>
                <a:cs typeface="+mn-lt"/>
              </a:rPr>
              <a:t> during a </a:t>
            </a:r>
            <a:r>
              <a:rPr lang="nb-NO" sz="1600" b="1" dirty="0" err="1">
                <a:ea typeface="+mn-lt"/>
                <a:cs typeface="+mn-lt"/>
              </a:rPr>
              <a:t>mobility</a:t>
            </a:r>
            <a:r>
              <a:rPr lang="nb-NO" sz="1600" b="1" dirty="0">
                <a:ea typeface="+mn-lt"/>
                <a:cs typeface="+mn-lt"/>
              </a:rPr>
              <a:t> </a:t>
            </a:r>
            <a:r>
              <a:rPr lang="nb-NO" sz="1600" b="1" dirty="0" err="1">
                <a:ea typeface="+mn-lt"/>
                <a:cs typeface="+mn-lt"/>
              </a:rPr>
              <a:t>period</a:t>
            </a:r>
            <a:r>
              <a:rPr lang="nb-NO" sz="1600" b="1" dirty="0">
                <a:ea typeface="+mn-lt"/>
                <a:cs typeface="+mn-lt"/>
              </a:rPr>
              <a:t> </a:t>
            </a:r>
            <a:r>
              <a:rPr lang="nb-NO" sz="1600" b="1" dirty="0" err="1">
                <a:ea typeface="+mn-lt"/>
                <a:cs typeface="+mn-lt"/>
              </a:rPr>
              <a:t>abroad</a:t>
            </a:r>
            <a:r>
              <a:rPr lang="nb-NO" sz="1600" b="1" dirty="0">
                <a:ea typeface="+mn-lt"/>
                <a:cs typeface="+mn-lt"/>
              </a:rPr>
              <a:t>/ a </a:t>
            </a:r>
            <a:r>
              <a:rPr lang="nb-NO" sz="1600" b="1" dirty="0" err="1">
                <a:ea typeface="+mn-lt"/>
                <a:cs typeface="+mn-lt"/>
              </a:rPr>
              <a:t>blended</a:t>
            </a:r>
            <a:r>
              <a:rPr lang="nb-NO" sz="1600" b="1" dirty="0">
                <a:ea typeface="+mn-lt"/>
                <a:cs typeface="+mn-lt"/>
              </a:rPr>
              <a:t> </a:t>
            </a:r>
            <a:r>
              <a:rPr lang="nb-NO" sz="1600" b="1" dirty="0" err="1">
                <a:ea typeface="+mn-lt"/>
                <a:cs typeface="+mn-lt"/>
              </a:rPr>
              <a:t>mobility</a:t>
            </a:r>
            <a:r>
              <a:rPr lang="nb-NO" sz="1600" b="1" dirty="0">
                <a:ea typeface="+mn-lt"/>
                <a:cs typeface="+mn-lt"/>
              </a:rPr>
              <a:t>, </a:t>
            </a:r>
            <a:r>
              <a:rPr lang="nb-NO" sz="1600" b="1" dirty="0" err="1">
                <a:ea typeface="+mn-lt"/>
                <a:cs typeface="+mn-lt"/>
              </a:rPr>
              <a:t>according</a:t>
            </a:r>
            <a:r>
              <a:rPr lang="nb-NO" sz="1600" b="1" dirty="0">
                <a:ea typeface="+mn-lt"/>
                <a:cs typeface="+mn-lt"/>
              </a:rPr>
              <a:t> to </a:t>
            </a:r>
            <a:r>
              <a:rPr lang="nb-NO" sz="1600" b="1" dirty="0" err="1">
                <a:ea typeface="+mn-lt"/>
                <a:cs typeface="+mn-lt"/>
              </a:rPr>
              <a:t>the</a:t>
            </a:r>
            <a:r>
              <a:rPr lang="nb-NO" sz="1600" b="1" dirty="0">
                <a:ea typeface="+mn-lt"/>
                <a:cs typeface="+mn-lt"/>
              </a:rPr>
              <a:t> Council </a:t>
            </a:r>
            <a:r>
              <a:rPr lang="nb-NO" sz="1600" b="1" dirty="0" err="1">
                <a:ea typeface="+mn-lt"/>
                <a:cs typeface="+mn-lt"/>
              </a:rPr>
              <a:t>Recommendation</a:t>
            </a:r>
            <a:r>
              <a:rPr lang="nb-NO" sz="1600" b="1" dirty="0">
                <a:ea typeface="+mn-lt"/>
                <a:cs typeface="+mn-lt"/>
              </a:rPr>
              <a:t> </a:t>
            </a:r>
            <a:r>
              <a:rPr lang="nb-NO" sz="1600" b="1" dirty="0" err="1">
                <a:ea typeface="+mn-lt"/>
                <a:cs typeface="+mn-lt"/>
              </a:rPr>
              <a:t>on</a:t>
            </a:r>
            <a:r>
              <a:rPr lang="nb-NO" sz="1600" b="1" dirty="0">
                <a:ea typeface="+mn-lt"/>
                <a:cs typeface="+mn-lt"/>
              </a:rPr>
              <a:t> Automatic Mutual </a:t>
            </a:r>
            <a:r>
              <a:rPr lang="nb-NO" sz="1600" b="1" dirty="0" err="1">
                <a:ea typeface="+mn-lt"/>
                <a:cs typeface="+mn-lt"/>
              </a:rPr>
              <a:t>Recognition</a:t>
            </a:r>
            <a:r>
              <a:rPr lang="nb-NO" sz="1600" b="1" dirty="0">
                <a:ea typeface="+mn-lt"/>
                <a:cs typeface="+mn-lt"/>
              </a:rPr>
              <a:t>”</a:t>
            </a:r>
          </a:p>
          <a:p>
            <a:pPr marL="0" indent="0">
              <a:buNone/>
            </a:pPr>
            <a:r>
              <a:rPr lang="nb-NO" sz="1500" dirty="0">
                <a:ea typeface="+mn-lt"/>
                <a:cs typeface="+mn-lt"/>
              </a:rPr>
              <a:t>UiOs eksisterende forskrifter og prosedyrer fyller allerede disse kravene.</a:t>
            </a:r>
          </a:p>
        </p:txBody>
      </p:sp>
    </p:spTree>
    <p:extLst>
      <p:ext uri="{BB962C8B-B14F-4D97-AF65-F5344CB8AC3E}">
        <p14:creationId xmlns:p14="http://schemas.microsoft.com/office/powerpoint/2010/main" val="89942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Det europeiske utdanningsområdet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nb-NO" sz="2900" b="1" dirty="0">
                <a:ea typeface="+mn-lt"/>
                <a:cs typeface="+mn-lt"/>
              </a:rPr>
              <a:t>30. september 2020</a:t>
            </a:r>
            <a:r>
              <a:rPr lang="nb-NO" sz="2900" dirty="0">
                <a:ea typeface="+mn-lt"/>
                <a:cs typeface="+mn-lt"/>
              </a:rPr>
              <a:t>: Europakommisjonen offentliggjør to meldinger for fremtidig utdannings- og forskningssamarbeid i Europa: </a:t>
            </a:r>
            <a:r>
              <a:rPr lang="nb-NO" sz="2900" dirty="0">
                <a:ea typeface="+mn-lt"/>
                <a:cs typeface="+mn-lt"/>
                <a:hlinkClick r:id="rId2"/>
              </a:rPr>
              <a:t>The European Education Area</a:t>
            </a:r>
            <a:r>
              <a:rPr lang="nb-NO" sz="2900" dirty="0">
                <a:ea typeface="+mn-lt"/>
                <a:cs typeface="+mn-lt"/>
              </a:rPr>
              <a:t> (EEA) og </a:t>
            </a:r>
            <a:r>
              <a:rPr lang="nb-NO" sz="2900" dirty="0">
                <a:ea typeface="+mn-lt"/>
                <a:cs typeface="+mn-lt"/>
                <a:hlinkClick r:id="rId3"/>
              </a:rPr>
              <a:t>The European Research Area</a:t>
            </a:r>
            <a:r>
              <a:rPr lang="nb-NO" sz="2900" dirty="0">
                <a:ea typeface="+mn-lt"/>
                <a:cs typeface="+mn-lt"/>
              </a:rPr>
              <a:t> (ERA)frem mot 2025. </a:t>
            </a:r>
          </a:p>
          <a:p>
            <a:pPr marL="0" indent="0">
              <a:buNone/>
            </a:pPr>
            <a:r>
              <a:rPr lang="nb-NO" sz="2900" b="1" dirty="0">
                <a:ea typeface="+mn-lt"/>
                <a:cs typeface="+mn-lt"/>
              </a:rPr>
              <a:t>Viser en politisk vilje i Europa til å se utdannings- og forskningssamarbeid i sammenheng.</a:t>
            </a:r>
            <a:r>
              <a:rPr lang="nb-NO" sz="2900" dirty="0">
                <a:ea typeface="+mn-lt"/>
                <a:cs typeface="+mn-lt"/>
              </a:rPr>
              <a:t> </a:t>
            </a:r>
            <a:endParaRPr lang="nb-NO" sz="2900">
              <a:cs typeface="Calibri" panose="020F0502020204030204"/>
            </a:endParaRPr>
          </a:p>
          <a:p>
            <a:pPr marL="0" indent="0">
              <a:buNone/>
            </a:pPr>
            <a:endParaRPr lang="nb-NO" sz="2900" dirty="0">
              <a:cs typeface="Calibri" panose="020F0502020204030204"/>
            </a:endParaRPr>
          </a:p>
          <a:p>
            <a:pPr marL="0" indent="0">
              <a:buNone/>
            </a:pPr>
            <a:r>
              <a:rPr lang="nb-NO" sz="2900" dirty="0"/>
              <a:t>Målene i EEA blir beskrevet som «a major </a:t>
            </a:r>
            <a:r>
              <a:rPr lang="nb-NO" sz="2900" dirty="0" err="1"/>
              <a:t>leap</a:t>
            </a:r>
            <a:r>
              <a:rPr lang="nb-NO" sz="2900" dirty="0"/>
              <a:t> forward» av The European </a:t>
            </a:r>
            <a:r>
              <a:rPr lang="nb-NO" sz="2900" dirty="0" err="1"/>
              <a:t>Universities</a:t>
            </a:r>
            <a:r>
              <a:rPr lang="nb-NO" sz="2900" dirty="0"/>
              <a:t> Association, og følger seks dimensjoner: </a:t>
            </a:r>
            <a:endParaRPr lang="nb-NO" sz="2900">
              <a:cs typeface="Calibri"/>
            </a:endParaRPr>
          </a:p>
          <a:p>
            <a:pPr lvl="2"/>
            <a:r>
              <a:rPr lang="nb-NO" sz="2100" dirty="0"/>
              <a:t>Kvalitet</a:t>
            </a:r>
            <a:endParaRPr lang="nb-NO" sz="2100">
              <a:cs typeface="Calibri"/>
            </a:endParaRPr>
          </a:p>
          <a:p>
            <a:pPr lvl="2"/>
            <a:r>
              <a:rPr lang="nb-NO" sz="2100" dirty="0"/>
              <a:t>Inkludering og kjønnsbalanse</a:t>
            </a:r>
            <a:endParaRPr lang="nb-NO" sz="2100">
              <a:cs typeface="Calibri"/>
            </a:endParaRPr>
          </a:p>
          <a:p>
            <a:pPr lvl="2"/>
            <a:r>
              <a:rPr lang="nb-NO" sz="2100" dirty="0"/>
              <a:t>Grønn og digital omstilling</a:t>
            </a:r>
            <a:endParaRPr lang="nb-NO" sz="2100">
              <a:cs typeface="Calibri"/>
            </a:endParaRPr>
          </a:p>
          <a:p>
            <a:pPr lvl="2"/>
            <a:r>
              <a:rPr lang="nb-NO" sz="2100" dirty="0"/>
              <a:t>Lærere og undervisere</a:t>
            </a:r>
            <a:endParaRPr lang="nb-NO" sz="2100">
              <a:cs typeface="Calibri"/>
            </a:endParaRPr>
          </a:p>
          <a:p>
            <a:pPr lvl="2"/>
            <a:r>
              <a:rPr lang="nb-NO" sz="2100" dirty="0"/>
              <a:t>Høyere utdanning</a:t>
            </a:r>
            <a:endParaRPr lang="nb-NO" sz="2100">
              <a:cs typeface="Calibri"/>
            </a:endParaRPr>
          </a:p>
          <a:p>
            <a:pPr lvl="2"/>
            <a:r>
              <a:rPr lang="nb-NO" sz="2100" dirty="0"/>
              <a:t>Geopolitiske dimensjoner</a:t>
            </a:r>
            <a:endParaRPr lang="nb-NO" sz="2100">
              <a:cs typeface="Calibri"/>
            </a:endParaRPr>
          </a:p>
          <a:p>
            <a:endParaRPr lang="nb-NO" sz="2900" dirty="0"/>
          </a:p>
          <a:p>
            <a:pPr marL="0" indent="0">
              <a:buNone/>
            </a:pPr>
            <a:r>
              <a:rPr lang="nb-NO" sz="2900" dirty="0"/>
              <a:t>Se også</a:t>
            </a:r>
            <a:r>
              <a:rPr lang="nb-NO" sz="2900" dirty="0">
                <a:hlinkClick r:id="rId4"/>
              </a:rPr>
              <a:t>: The Guild’s recommendations for the new European Education Area </a:t>
            </a:r>
            <a:endParaRPr lang="nb-NO" sz="2900" dirty="0"/>
          </a:p>
          <a:p>
            <a:pPr>
              <a:buNone/>
            </a:pPr>
            <a:r>
              <a:rPr lang="nb-NO" sz="2900" dirty="0">
                <a:ea typeface="+mn-lt"/>
                <a:cs typeface="+mn-lt"/>
              </a:rPr>
              <a:t>Se også</a:t>
            </a:r>
            <a:r>
              <a:rPr lang="nb-NO" sz="2900" dirty="0">
                <a:ea typeface="+mn-lt"/>
                <a:cs typeface="+mn-lt"/>
                <a:hlinkClick r:id="rId5"/>
              </a:rPr>
              <a:t>: KDs svar kommentar til EU-kommisjonen om det Europeiske utdanningsområdet</a:t>
            </a:r>
            <a:endParaRPr lang="nb-NO" sz="2900" dirty="0"/>
          </a:p>
          <a:p>
            <a:pPr marL="0" indent="0">
              <a:buNone/>
            </a:pPr>
            <a:endParaRPr lang="nb-NO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80642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nb-NO" dirty="0">
                <a:cs typeface="Calibri Light"/>
              </a:rPr>
              <a:t>KDs strategi for norsk deltakelse i Erasmus+ og det europeiske utdanningsområdet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endParaRPr lang="nb-NO" dirty="0">
              <a:cs typeface="Calibri"/>
            </a:endParaRPr>
          </a:p>
          <a:p>
            <a:pPr marL="0" indent="0">
              <a:buNone/>
            </a:pPr>
            <a:r>
              <a:rPr lang="nb-NO" dirty="0">
                <a:cs typeface="Calibri"/>
              </a:rPr>
              <a:t>1. desember 2020, sektoren inviteres til å spille inn til strategi for norsk deltakelse i frem til 2027: </a:t>
            </a:r>
          </a:p>
          <a:p>
            <a:pPr marL="0" indent="0">
              <a:buNone/>
            </a:pPr>
            <a:endParaRPr lang="nb-NO" dirty="0">
              <a:cs typeface="Calibri"/>
            </a:endParaRPr>
          </a:p>
          <a:p>
            <a:pPr marL="0" indent="0">
              <a:buNone/>
            </a:pPr>
            <a:r>
              <a:rPr lang="nb-NO" dirty="0">
                <a:cs typeface="Calibri"/>
              </a:rPr>
              <a:t>"Erasmus+ legger grunnlag for økt kvalitet og bidrar til samarbeid innenfor hele utdannings- og opplæringsområdet (…) og er en integrert del av norsk politikk. Gjennom deltakelsen har Norge mulighet til å bidra til politikkutviklingen på europeisk nivå, samtidig som den europeiske politikken påvirker norsk politikk."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"Strategien skal gi retning for en effektiv politikk og god utnyttelse av mulighetene i samarbeidet, og den skal angi nasjonale mål, ambisjoner, prioriteringer og innsatsområder." </a:t>
            </a:r>
            <a:endParaRPr lang="nb-NO" dirty="0">
              <a:cs typeface="Calibri" panose="020F0502020204030204"/>
            </a:endParaRPr>
          </a:p>
          <a:p>
            <a:pPr marL="0" indent="0">
              <a:buNone/>
            </a:pPr>
            <a:endParaRPr lang="nb-NO" dirty="0">
              <a:cs typeface="Calibri" panose="020F0502020204030204"/>
            </a:endParaRPr>
          </a:p>
          <a:p>
            <a:pPr marL="0" indent="0">
              <a:buNone/>
            </a:pPr>
            <a:r>
              <a:rPr lang="nb-NO" dirty="0">
                <a:cs typeface="Calibri" panose="020F0502020204030204"/>
              </a:rPr>
              <a:t>Kilde: </a:t>
            </a:r>
            <a:r>
              <a:rPr lang="nb-NO" dirty="0">
                <a:ea typeface="+mn-lt"/>
                <a:cs typeface="+mn-lt"/>
                <a:hlinkClick r:id="rId2"/>
              </a:rPr>
              <a:t>regjeringen.no</a:t>
            </a:r>
            <a:endParaRPr lang="nb-NO" dirty="0">
              <a:cs typeface="Calibri"/>
            </a:endParaRP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Strategien skal legges frem før sommeren 2021.</a:t>
            </a:r>
            <a:endParaRPr lang="nb-NO" dirty="0">
              <a:cs typeface="Calibri"/>
            </a:endParaRP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057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UiOs høringsinnspill, prosess			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nb-NO" dirty="0">
              <a:cs typeface="Calibri"/>
            </a:endParaRPr>
          </a:p>
          <a:p>
            <a:r>
              <a:rPr lang="nb-NO" dirty="0"/>
              <a:t>8. januar 2021: Innspillfrist for intern høringsrunde på UiO. Noen av enhetene har bedt om utsettelse (15. januar)</a:t>
            </a:r>
            <a:endParaRPr lang="nb-NO" dirty="0">
              <a:cs typeface="Calibri"/>
            </a:endParaRPr>
          </a:p>
          <a:p>
            <a:r>
              <a:rPr lang="nb-NO" dirty="0"/>
              <a:t>19. januar 2021: Utdanningskomitéen</a:t>
            </a:r>
            <a:endParaRPr lang="nb-NO" dirty="0">
              <a:cs typeface="Calibri"/>
            </a:endParaRPr>
          </a:p>
          <a:p>
            <a:r>
              <a:rPr lang="nb-NO" dirty="0"/>
              <a:t>28. januar 2021: Ledelsens strategimøte. Gjennomgang av utkast til svar til KD</a:t>
            </a:r>
            <a:endParaRPr lang="nb-NO" dirty="0">
              <a:cs typeface="Calibri"/>
            </a:endParaRPr>
          </a:p>
          <a:p>
            <a:r>
              <a:rPr lang="nb-NO" dirty="0"/>
              <a:t>10. februar 2021: </a:t>
            </a:r>
            <a:r>
              <a:rPr lang="nb-NO" dirty="0" err="1"/>
              <a:t>Innspillsfrist</a:t>
            </a:r>
            <a:r>
              <a:rPr lang="nb-NO" dirty="0"/>
              <a:t> til KD (digital innsending)</a:t>
            </a:r>
            <a:endParaRPr lang="nb-NO" dirty="0">
              <a:cs typeface="Calibri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65051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414A5-516F-456C-88EC-F5318211A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KDs </a:t>
            </a:r>
            <a:r>
              <a:rPr lang="en-US" dirty="0" err="1">
                <a:cs typeface="Calibri Light"/>
              </a:rPr>
              <a:t>strategi</a:t>
            </a:r>
            <a:r>
              <a:rPr lang="en-US" dirty="0">
                <a:cs typeface="Calibri Light"/>
              </a:rPr>
              <a:t>, fire </a:t>
            </a:r>
            <a:r>
              <a:rPr lang="en-US" dirty="0" err="1">
                <a:cs typeface="Calibri Light"/>
              </a:rPr>
              <a:t>dimensjoner</a:t>
            </a:r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5EF7D-99B8-489E-A101-C9193C855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UiO </a:t>
            </a:r>
            <a:r>
              <a:rPr lang="en-US" dirty="0" err="1">
                <a:cs typeface="Calibri"/>
              </a:rPr>
              <a:t>bes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besvare</a:t>
            </a:r>
            <a:r>
              <a:rPr lang="en-US" dirty="0">
                <a:cs typeface="Calibri"/>
              </a:rPr>
              <a:t> KDs </a:t>
            </a:r>
            <a:r>
              <a:rPr lang="en-US" dirty="0" err="1">
                <a:cs typeface="Calibri"/>
              </a:rPr>
              <a:t>spørsmål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oppført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etter</a:t>
            </a:r>
            <a:r>
              <a:rPr lang="en-US" dirty="0">
                <a:cs typeface="Calibri"/>
              </a:rPr>
              <a:t> fire </a:t>
            </a:r>
            <a:r>
              <a:rPr lang="en-US" dirty="0" err="1">
                <a:cs typeface="Calibri"/>
              </a:rPr>
              <a:t>dimensjoner</a:t>
            </a:r>
            <a:r>
              <a:rPr lang="en-US" dirty="0">
                <a:cs typeface="Calibri"/>
              </a:rPr>
              <a:t>:</a:t>
            </a:r>
          </a:p>
          <a:p>
            <a:pPr marL="1428750" lvl="2" indent="-514350">
              <a:buAutoNum type="arabicParenR"/>
            </a:pPr>
            <a:r>
              <a:rPr lang="en-US" dirty="0" err="1">
                <a:cs typeface="Calibri"/>
              </a:rPr>
              <a:t>Mål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ambisjoner</a:t>
            </a:r>
            <a:endParaRPr lang="en-US" dirty="0">
              <a:cs typeface="Calibri"/>
            </a:endParaRPr>
          </a:p>
          <a:p>
            <a:pPr marL="1428750" lvl="2" indent="-514350">
              <a:buAutoNum type="arabicParenR"/>
            </a:pPr>
            <a:r>
              <a:rPr lang="en-US" dirty="0" err="1">
                <a:cs typeface="Calibri"/>
              </a:rPr>
              <a:t>Muligheter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utfrordringer</a:t>
            </a:r>
            <a:endParaRPr lang="en-US" dirty="0">
              <a:cs typeface="Calibri"/>
            </a:endParaRPr>
          </a:p>
          <a:p>
            <a:pPr marL="1428750" lvl="2" indent="-514350">
              <a:buAutoNum type="arabicParenR"/>
            </a:pPr>
            <a:r>
              <a:rPr lang="en-US" dirty="0" err="1">
                <a:cs typeface="Calibri"/>
              </a:rPr>
              <a:t>Informasjon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bruk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av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kunnskap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resultater</a:t>
            </a:r>
            <a:endParaRPr lang="en-US" dirty="0">
              <a:cs typeface="Calibri"/>
            </a:endParaRPr>
          </a:p>
          <a:p>
            <a:pPr marL="1428750" lvl="2" indent="-514350">
              <a:buAutoNum type="arabicParenR"/>
            </a:pPr>
            <a:r>
              <a:rPr lang="en-US" dirty="0" err="1">
                <a:cs typeface="Calibri"/>
              </a:rPr>
              <a:t>Samspill</a:t>
            </a:r>
            <a:r>
              <a:rPr lang="en-US" dirty="0">
                <a:cs typeface="Calibri"/>
              </a:rPr>
              <a:t> med </a:t>
            </a:r>
            <a:r>
              <a:rPr lang="en-US" dirty="0" err="1">
                <a:cs typeface="Calibri"/>
              </a:rPr>
              <a:t>andre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ordninger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organisasjoner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politikk</a:t>
            </a:r>
            <a:r>
              <a:rPr lang="en-US" dirty="0">
                <a:cs typeface="Calibri"/>
              </a:rPr>
              <a:t>/</a:t>
            </a:r>
            <a:r>
              <a:rPr lang="en-US" dirty="0" err="1">
                <a:cs typeface="Calibri"/>
              </a:rPr>
              <a:t>fagområder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UiO </a:t>
            </a:r>
            <a:r>
              <a:rPr lang="en-US" dirty="0" err="1">
                <a:cs typeface="Calibri"/>
              </a:rPr>
              <a:t>bes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besvare</a:t>
            </a:r>
            <a:r>
              <a:rPr lang="en-US" dirty="0">
                <a:cs typeface="Calibri"/>
              </a:rPr>
              <a:t> de </a:t>
            </a:r>
            <a:r>
              <a:rPr lang="en-US" dirty="0" err="1">
                <a:cs typeface="Calibri"/>
              </a:rPr>
              <a:t>spørsmålene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som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relevante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inviteres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til</a:t>
            </a:r>
            <a:r>
              <a:rPr lang="en-US" dirty="0">
                <a:cs typeface="Calibri"/>
              </a:rPr>
              <a:t> å </a:t>
            </a:r>
            <a:r>
              <a:rPr lang="en-US" dirty="0" err="1">
                <a:cs typeface="Calibri"/>
              </a:rPr>
              <a:t>gi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innspill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utover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spørsmålene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som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oppført</a:t>
            </a:r>
            <a:r>
              <a:rPr lang="en-US" dirty="0">
                <a:cs typeface="Calibri"/>
              </a:rPr>
              <a:t>. 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3398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cs typeface="Calibri Light"/>
              </a:rPr>
              <a:t>Enhetenes innspill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5174"/>
            <a:ext cx="10515600" cy="4768645"/>
          </a:xfrm>
        </p:spPr>
        <p:txBody>
          <a:bodyPr vert="horz" lIns="91440" tIns="45720" rIns="91440" bIns="45720" rtlCol="0" anchor="t">
            <a:normAutofit fontScale="47500" lnSpcReduction="20000"/>
          </a:bodyPr>
          <a:lstStyle/>
          <a:p>
            <a:pPr marL="0" indent="0">
              <a:buNone/>
            </a:pPr>
            <a:r>
              <a:rPr lang="nb-NO" sz="3800" dirty="0">
                <a:cs typeface="Calibri"/>
              </a:rPr>
              <a:t>Etter en foreløpig gjennomgang, utpeker tre momenter seg som særlig betydningsfulle for UiOs deltakelse i Erasmus+ og bidrag inn mot det kommende europeiske utdanningsområdet: </a:t>
            </a:r>
          </a:p>
          <a:p>
            <a:pPr marL="0" indent="0">
              <a:buNone/>
            </a:pPr>
            <a:endParaRPr lang="nb-NO" sz="3800" dirty="0">
              <a:cs typeface="Calibri"/>
            </a:endParaRPr>
          </a:p>
          <a:p>
            <a:pPr marL="0" indent="0">
              <a:buNone/>
            </a:pPr>
            <a:r>
              <a:rPr lang="nb-NO" sz="3800" b="1" dirty="0">
                <a:cs typeface="Calibri"/>
              </a:rPr>
              <a:t>Økt studentmobilitet</a:t>
            </a:r>
          </a:p>
          <a:p>
            <a:pPr lvl="1"/>
            <a:r>
              <a:rPr lang="nb-NO" sz="3400" dirty="0"/>
              <a:t>Erasmus+-programmet (student- og ansattmobilitet og samarbeidsprosjekter), anses som viktig motor for å nå målene om økt studentmobilitet satt av nasjonale og europeiske myndigheter. </a:t>
            </a:r>
            <a:endParaRPr lang="nb-NO" sz="3800" dirty="0">
              <a:cs typeface="Calibri"/>
            </a:endParaRPr>
          </a:p>
          <a:p>
            <a:pPr marL="0" indent="0">
              <a:buNone/>
            </a:pPr>
            <a:endParaRPr lang="nb-NO" sz="3800" b="1" dirty="0">
              <a:cs typeface="Calibri"/>
            </a:endParaRPr>
          </a:p>
          <a:p>
            <a:pPr marL="0" indent="0">
              <a:buNone/>
            </a:pPr>
            <a:r>
              <a:rPr lang="nb-NO" sz="3800" b="1" dirty="0">
                <a:cs typeface="Calibri"/>
              </a:rPr>
              <a:t>Erasmus+ European </a:t>
            </a:r>
            <a:r>
              <a:rPr lang="nb-NO" sz="3800" b="1" dirty="0" err="1">
                <a:cs typeface="Calibri"/>
              </a:rPr>
              <a:t>Universities</a:t>
            </a:r>
            <a:r>
              <a:rPr lang="nb-NO" sz="3800" b="1" dirty="0">
                <a:cs typeface="Calibri"/>
              </a:rPr>
              <a:t>, </a:t>
            </a:r>
            <a:r>
              <a:rPr lang="nb-NO" sz="3800" b="1" dirty="0" err="1">
                <a:cs typeface="Calibri"/>
              </a:rPr>
              <a:t>Circle</a:t>
            </a:r>
            <a:r>
              <a:rPr lang="nb-NO" sz="3800" b="1" dirty="0">
                <a:cs typeface="Calibri"/>
              </a:rPr>
              <a:t> U.</a:t>
            </a:r>
          </a:p>
          <a:p>
            <a:pPr lvl="1"/>
            <a:r>
              <a:rPr lang="nb-NO" sz="3400" dirty="0" err="1"/>
              <a:t>Circle</a:t>
            </a:r>
            <a:r>
              <a:rPr lang="nb-NO" sz="3400" dirty="0"/>
              <a:t> U. anerkjennes som UiOs bidrag til langsiktig, europeisk utdanningssamarbeid. Med </a:t>
            </a:r>
            <a:r>
              <a:rPr lang="nb-NO" sz="3400" dirty="0" err="1"/>
              <a:t>Circle</a:t>
            </a:r>
            <a:r>
              <a:rPr lang="nb-NO" sz="3400" dirty="0"/>
              <a:t> U. står UiO i en særstilling for påvirkning, utvikling og drivkraft for det kommende Europeiske utdanningsområdet og for koblingen forskning, utdanning, innovasjon.</a:t>
            </a:r>
            <a:endParaRPr lang="nb-NO" sz="3400" dirty="0">
              <a:cs typeface="Calibri"/>
            </a:endParaRPr>
          </a:p>
          <a:p>
            <a:pPr marL="0" indent="0">
              <a:buNone/>
            </a:pPr>
            <a:r>
              <a:rPr lang="nb-NO" sz="3800" dirty="0">
                <a:cs typeface="Calibri"/>
              </a:rPr>
              <a:t>	</a:t>
            </a:r>
          </a:p>
          <a:p>
            <a:pPr marL="0" indent="0">
              <a:buNone/>
            </a:pPr>
            <a:r>
              <a:rPr lang="nb-NO" sz="3800" b="1" dirty="0">
                <a:cs typeface="Calibri"/>
              </a:rPr>
              <a:t>Digitalisering</a:t>
            </a:r>
          </a:p>
          <a:p>
            <a:pPr lvl="1"/>
            <a:r>
              <a:rPr lang="nb-NO" sz="3400" dirty="0">
                <a:cs typeface="Calibri"/>
              </a:rPr>
              <a:t>En digital forenkling av prosesser og systemer for deltakelse for mobile studenter og ansatte, administrasjon og avtaleinngåelse i Erasmus+, anses som helt nødvendig for å nå målene satt av nasjonale og europeiske myndigheter. </a:t>
            </a:r>
          </a:p>
          <a:p>
            <a:pPr marL="0" indent="0">
              <a:buNone/>
            </a:pPr>
            <a:endParaRPr lang="nb-NO" sz="38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nb-NO" sz="3800" dirty="0">
                <a:ea typeface="+mn-lt"/>
                <a:cs typeface="+mn-lt"/>
              </a:rPr>
              <a:t>Disse tre områdene samsvarer med tilbakemeldingene UiO har i sitt høringsinnspill til St. nr. 7 </a:t>
            </a:r>
            <a:r>
              <a:rPr lang="nb-NO" sz="3800" i="1" dirty="0">
                <a:ea typeface="+mn-lt"/>
                <a:cs typeface="+mn-lt"/>
              </a:rPr>
              <a:t>En verden av muligheter – Internasjonal studentmobilitet i høyere utdanning (sendt torsdag 7. januar 2021)</a:t>
            </a:r>
          </a:p>
        </p:txBody>
      </p:sp>
    </p:spTree>
    <p:extLst>
      <p:ext uri="{BB962C8B-B14F-4D97-AF65-F5344CB8AC3E}">
        <p14:creationId xmlns:p14="http://schemas.microsoft.com/office/powerpoint/2010/main" val="1284779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3930643DDC5164F8BB1A80C8B6A6523" ma:contentTypeVersion="2" ma:contentTypeDescription="Opprett et nytt dokument." ma:contentTypeScope="" ma:versionID="b021b6773562e0000e2c59b4baa836d2">
  <xsd:schema xmlns:xsd="http://www.w3.org/2001/XMLSchema" xmlns:xs="http://www.w3.org/2001/XMLSchema" xmlns:p="http://schemas.microsoft.com/office/2006/metadata/properties" xmlns:ns2="c2e1cd30-b783-40f2-bbff-f6daca9b3804" targetNamespace="http://schemas.microsoft.com/office/2006/metadata/properties" ma:root="true" ma:fieldsID="7993d7bb86fcbf85621bebedd83cab0b" ns2:_="">
    <xsd:import namespace="c2e1cd30-b783-40f2-bbff-f6daca9b38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e1cd30-b783-40f2-bbff-f6daca9b38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F51410E-82B3-4E08-81CD-82E68AEEAA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e1cd30-b783-40f2-bbff-f6daca9b38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6DBE8C-9341-403F-85C4-C24C8FBE4F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E793C5-10F7-4351-8D53-DA90508987F3}">
  <ds:schemaRefs>
    <ds:schemaRef ds:uri="c2e1cd30-b783-40f2-bbff-f6daca9b3804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1005</Words>
  <Application>Microsoft Office PowerPoint</Application>
  <PresentationFormat>Widescreen</PresentationFormat>
  <Paragraphs>90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Erasmus+ og det kommende europeiske utdanningsområdet 2021-2027 </vt:lpstr>
      <vt:lpstr>Erasmus+ 2021-2027 </vt:lpstr>
      <vt:lpstr>UiOs Erasmus+ Charter 2021-2027</vt:lpstr>
      <vt:lpstr>Nye forpliktelser i Erasmus+ Charter 2021-27</vt:lpstr>
      <vt:lpstr>Det europeiske utdanningsområdet</vt:lpstr>
      <vt:lpstr>KDs strategi for norsk deltakelse i Erasmus+ og det europeiske utdanningsområdet</vt:lpstr>
      <vt:lpstr>UiOs høringsinnspill, prosess     </vt:lpstr>
      <vt:lpstr>KDs strategi, fire dimensjoner</vt:lpstr>
      <vt:lpstr>Enhetenes innspill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Erasmus+ og det kommende europeiske utdanningsområdet 2021-2027</dc:title>
  <dc:creator>Sara Marie Ullerø</dc:creator>
  <cp:lastModifiedBy>Kirsti Margrethe Mortensen</cp:lastModifiedBy>
  <cp:revision>407</cp:revision>
  <dcterms:created xsi:type="dcterms:W3CDTF">2021-01-07T11:16:47Z</dcterms:created>
  <dcterms:modified xsi:type="dcterms:W3CDTF">2021-01-12T14:32:41Z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0x010100F3930643DDC5164F8BB1A80C8B6A6523</vt:lpwstr>
  </property>
</Properties>
</file>