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  <p:sldMasterId id="2147483772" r:id="rId2"/>
  </p:sldMasterIdLst>
  <p:notesMasterIdLst>
    <p:notesMasterId r:id="rId12"/>
  </p:notesMasterIdLst>
  <p:handoutMasterIdLst>
    <p:handoutMasterId r:id="rId13"/>
  </p:handoutMasterIdLst>
  <p:sldIdLst>
    <p:sldId id="551" r:id="rId3"/>
    <p:sldId id="553" r:id="rId4"/>
    <p:sldId id="556" r:id="rId5"/>
    <p:sldId id="570" r:id="rId6"/>
    <p:sldId id="562" r:id="rId7"/>
    <p:sldId id="564" r:id="rId8"/>
    <p:sldId id="565" r:id="rId9"/>
    <p:sldId id="568" r:id="rId10"/>
    <p:sldId id="571" r:id="rId11"/>
  </p:sldIdLst>
  <p:sldSz cx="9144000" cy="5715000" type="screen16x10"/>
  <p:notesSz cx="6805613" cy="9944100"/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993F1A4-BDF7-41B4-B68C-DCFE998B3FA4}">
          <p14:sldIdLst>
            <p14:sldId id="551"/>
            <p14:sldId id="553"/>
            <p14:sldId id="556"/>
            <p14:sldId id="570"/>
            <p14:sldId id="562"/>
            <p14:sldId id="564"/>
            <p14:sldId id="565"/>
            <p14:sldId id="568"/>
            <p14:sldId id="571"/>
          </p14:sldIdLst>
        </p14:section>
        <p14:section name="Untitled Section" id="{379AA438-7F7E-41C7-B5E1-86AD7974A2F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3608" autoAdjust="0"/>
  </p:normalViewPr>
  <p:slideViewPr>
    <p:cSldViewPr>
      <p:cViewPr varScale="1">
        <p:scale>
          <a:sx n="105" d="100"/>
          <a:sy n="105" d="100"/>
        </p:scale>
        <p:origin x="499" y="62"/>
      </p:cViewPr>
      <p:guideLst>
        <p:guide orient="horz" pos="180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-1461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9099" cy="497205"/>
          </a:xfrm>
          <a:prstGeom prst="rect">
            <a:avLst/>
          </a:prstGeom>
        </p:spPr>
        <p:txBody>
          <a:bodyPr vert="horz" wrap="square" lIns="91689" tIns="45845" rIns="91689" bIns="4584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2" y="2"/>
            <a:ext cx="2949099" cy="497205"/>
          </a:xfrm>
          <a:prstGeom prst="rect">
            <a:avLst/>
          </a:prstGeom>
        </p:spPr>
        <p:txBody>
          <a:bodyPr vert="horz" wrap="square" lIns="91689" tIns="45845" rIns="91689" bIns="4584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07.12.2021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5169"/>
            <a:ext cx="2949099" cy="497205"/>
          </a:xfrm>
          <a:prstGeom prst="rect">
            <a:avLst/>
          </a:prstGeom>
        </p:spPr>
        <p:txBody>
          <a:bodyPr vert="horz" wrap="square" lIns="91689" tIns="45845" rIns="91689" bIns="4584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2" y="9445169"/>
            <a:ext cx="2949099" cy="497205"/>
          </a:xfrm>
          <a:prstGeom prst="rect">
            <a:avLst/>
          </a:prstGeom>
        </p:spPr>
        <p:txBody>
          <a:bodyPr vert="horz" wrap="square" lIns="91689" tIns="45845" rIns="91689" bIns="4584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89" tIns="45845" rIns="91689" bIns="4584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517" y="2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89" tIns="45845" rIns="91689" bIns="4584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0688" y="746125"/>
            <a:ext cx="5964237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18" y="4723448"/>
            <a:ext cx="4990783" cy="44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89" tIns="45845" rIns="91689" bIns="458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46895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89" tIns="45845" rIns="91689" bIns="4584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517" y="9446895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89" tIns="45845" rIns="91689" bIns="4584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1660-ECE9-448C-A033-747B5C2F5F3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315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1660-ECE9-448C-A033-747B5C2F5F3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297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1660-ECE9-448C-A033-747B5C2F5F3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0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A1660-ECE9-448C-A033-747B5C2F5F3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279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C9A110-29BC-43C4-9663-7811815DB6AA}"/>
              </a:ext>
            </a:extLst>
          </p:cNvPr>
          <p:cNvSpPr/>
          <p:nvPr userDrawn="1"/>
        </p:nvSpPr>
        <p:spPr>
          <a:xfrm>
            <a:off x="1" y="1247770"/>
            <a:ext cx="9137078" cy="4467228"/>
          </a:xfrm>
          <a:prstGeom prst="rect">
            <a:avLst/>
          </a:prstGeom>
          <a:solidFill>
            <a:srgbClr val="F4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143000" y="1862098"/>
            <a:ext cx="6858000" cy="1096730"/>
          </a:xfrm>
        </p:spPr>
        <p:txBody>
          <a:bodyPr anchor="b">
            <a:normAutofit/>
          </a:bodyPr>
          <a:lstStyle>
            <a:lvl1pPr algn="ctr">
              <a:defRPr sz="3199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a title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984772"/>
            <a:ext cx="6858000" cy="65477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575756"/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GB" dirty="0"/>
              <a:t>Click to add a subtitle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71B160B-9A00-4EFC-AFE8-9655D5BA2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90" y="4359200"/>
            <a:ext cx="1631950" cy="4265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rgbClr val="575756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D0B27C-B238-4423-8677-A476C443572C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4319207"/>
            <a:ext cx="162000" cy="1799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>
              <a:solidFill>
                <a:schemeClr val="lt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64D657-7885-4533-95E9-07977EB1E5F6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4538851"/>
            <a:ext cx="162000" cy="1799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>
              <a:solidFill>
                <a:schemeClr val="lt1"/>
              </a:solidFill>
            </a:endParaRPr>
          </a:p>
        </p:txBody>
      </p:sp>
      <p:pic>
        <p:nvPicPr>
          <p:cNvPr id="4" name="Bilde 3" hidden="1">
            <a:extLst>
              <a:ext uri="{FF2B5EF4-FFF2-40B4-BE49-F238E27FC236}">
                <a16:creationId xmlns:a16="http://schemas.microsoft.com/office/drawing/2014/main" id="{B9D1AEA6-DA0B-4109-980A-D323EF0C4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7454" y="792273"/>
            <a:ext cx="1141200" cy="1446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9392DF-E529-4FCA-915B-35F8E5E1D0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57" y="359934"/>
            <a:ext cx="2732400" cy="55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21CF630B-3D3D-45F0-AFAF-5BAFF77886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119795"/>
            <a:ext cx="9145143" cy="4595206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Insert image through the menu “insert” and the button “Image”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3798000" y="1551716"/>
            <a:ext cx="1548000" cy="1719469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3199">
                <a:solidFill>
                  <a:schemeClr val="lt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3798000" y="3499358"/>
            <a:ext cx="1548000" cy="1719469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0957" y="4359200"/>
            <a:ext cx="1125487" cy="4265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011AA87-01BC-457A-9D24-F263E5A933A7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315207"/>
            <a:ext cx="169200" cy="187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CCCC5A-87C6-451E-AB30-6B75040B830A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535167"/>
            <a:ext cx="169200" cy="187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B54A3BF-A325-4C28-B726-03FE5B0B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57" y="359934"/>
            <a:ext cx="2732400" cy="55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70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715000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5541A5C-A9D7-40F2-A7D5-5A3329CE30C2}"/>
              </a:ext>
            </a:extLst>
          </p:cNvPr>
          <p:cNvSpPr/>
          <p:nvPr userDrawn="1"/>
        </p:nvSpPr>
        <p:spPr>
          <a:xfrm>
            <a:off x="3600450" y="571894"/>
            <a:ext cx="1944000" cy="215933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07.12.2021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4B802FF4-92EA-42A7-BF43-5990B128902D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3600000" y="3039442"/>
            <a:ext cx="1944000" cy="2159333"/>
          </a:xfrm>
          <a:prstGeom prst="ellipse">
            <a:avLst/>
          </a:prstGeom>
          <a:solidFill>
            <a:schemeClr val="lt1"/>
          </a:solidFill>
        </p:spPr>
        <p:txBody>
          <a:bodyPr tIns="90000" anchor="t" anchorCtr="0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00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6849B9C-7892-41FC-9E09-AB4BBAF30C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2000" y="1175784"/>
            <a:ext cx="900000" cy="9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9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ke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88F4969-3253-404F-9EBC-7DCB6FA51249}"/>
              </a:ext>
            </a:extLst>
          </p:cNvPr>
          <p:cNvSpPr/>
          <p:nvPr/>
        </p:nvSpPr>
        <p:spPr>
          <a:xfrm>
            <a:off x="3910310" y="1617914"/>
            <a:ext cx="646479" cy="1534738"/>
          </a:xfrm>
          <a:custGeom>
            <a:avLst/>
            <a:gdLst>
              <a:gd name="connsiteX0" fmla="*/ 0 w 646478"/>
              <a:gd name="connsiteY0" fmla="*/ 0 h 1381689"/>
              <a:gd name="connsiteX1" fmla="*/ 657887 w 646478"/>
              <a:gd name="connsiteY1" fmla="*/ 1382958 h 138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6478" h="1381689">
                <a:moveTo>
                  <a:pt x="0" y="0"/>
                </a:moveTo>
                <a:lnTo>
                  <a:pt x="657887" y="1382958"/>
                </a:lnTo>
              </a:path>
            </a:pathLst>
          </a:custGeom>
          <a:ln w="12644" cap="flat">
            <a:solidFill>
              <a:srgbClr val="C7C1B8"/>
            </a:solidFill>
            <a:prstDash val="solid"/>
            <a:miter/>
          </a:ln>
        </p:spPr>
        <p:txBody>
          <a:bodyPr rtlCol="0" anchor="ctr"/>
          <a:lstStyle/>
          <a:p>
            <a:endParaRPr lang="nb-NO" sz="179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2B2C29F-878B-4780-9544-869E0C408084}"/>
              </a:ext>
            </a:extLst>
          </p:cNvPr>
          <p:cNvSpPr/>
          <p:nvPr/>
        </p:nvSpPr>
        <p:spPr>
          <a:xfrm>
            <a:off x="4466790" y="1717883"/>
            <a:ext cx="747887" cy="1393935"/>
          </a:xfrm>
          <a:custGeom>
            <a:avLst/>
            <a:gdLst>
              <a:gd name="connsiteX0" fmla="*/ 751690 w 747887"/>
              <a:gd name="connsiteY0" fmla="*/ 0 h 1254929"/>
              <a:gd name="connsiteX1" fmla="*/ 0 w 747887"/>
              <a:gd name="connsiteY1" fmla="*/ 1258732 h 125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7887" h="1254929">
                <a:moveTo>
                  <a:pt x="751690" y="0"/>
                </a:moveTo>
                <a:lnTo>
                  <a:pt x="0" y="1258732"/>
                </a:lnTo>
              </a:path>
            </a:pathLst>
          </a:custGeom>
          <a:ln w="12644" cap="flat">
            <a:solidFill>
              <a:srgbClr val="C7C1B8"/>
            </a:solidFill>
            <a:prstDash val="solid"/>
            <a:miter/>
          </a:ln>
        </p:spPr>
        <p:txBody>
          <a:bodyPr rtlCol="0" anchor="ctr"/>
          <a:lstStyle/>
          <a:p>
            <a:endParaRPr lang="nb-NO" sz="179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8A8D09-6A04-4034-AE61-285138B88930}"/>
              </a:ext>
            </a:extLst>
          </p:cNvPr>
          <p:cNvSpPr/>
          <p:nvPr/>
        </p:nvSpPr>
        <p:spPr>
          <a:xfrm>
            <a:off x="4572000" y="2894985"/>
            <a:ext cx="1457746" cy="126721"/>
          </a:xfrm>
          <a:custGeom>
            <a:avLst/>
            <a:gdLst>
              <a:gd name="connsiteX0" fmla="*/ 0 w 1457746"/>
              <a:gd name="connsiteY0" fmla="*/ 124225 h 114084"/>
              <a:gd name="connsiteX1" fmla="*/ 1467887 w 1457746"/>
              <a:gd name="connsiteY1" fmla="*/ 0 h 1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7746" h="114084">
                <a:moveTo>
                  <a:pt x="0" y="124225"/>
                </a:moveTo>
                <a:lnTo>
                  <a:pt x="1467887" y="0"/>
                </a:lnTo>
              </a:path>
            </a:pathLst>
          </a:custGeom>
          <a:ln w="12644" cap="flat">
            <a:solidFill>
              <a:srgbClr val="C7C1B8"/>
            </a:solidFill>
            <a:prstDash val="solid"/>
            <a:miter/>
          </a:ln>
        </p:spPr>
        <p:txBody>
          <a:bodyPr rtlCol="0" anchor="ctr"/>
          <a:lstStyle/>
          <a:p>
            <a:endParaRPr lang="nb-NO" sz="1799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207097-F323-4294-AED8-CB06387E7BE2}"/>
              </a:ext>
            </a:extLst>
          </p:cNvPr>
          <p:cNvSpPr/>
          <p:nvPr/>
        </p:nvSpPr>
        <p:spPr>
          <a:xfrm>
            <a:off x="4533973" y="2865417"/>
            <a:ext cx="1115493" cy="1323535"/>
          </a:xfrm>
          <a:custGeom>
            <a:avLst/>
            <a:gdLst>
              <a:gd name="connsiteX0" fmla="*/ 0 w 1115492"/>
              <a:gd name="connsiteY0" fmla="*/ 0 h 1191549"/>
              <a:gd name="connsiteX1" fmla="*/ 1119296 w 1115492"/>
              <a:gd name="connsiteY1" fmla="*/ 1192817 h 119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5492" h="1191549">
                <a:moveTo>
                  <a:pt x="0" y="0"/>
                </a:moveTo>
                <a:lnTo>
                  <a:pt x="1119296" y="1192817"/>
                </a:lnTo>
              </a:path>
            </a:pathLst>
          </a:custGeom>
          <a:ln w="12644" cap="flat">
            <a:solidFill>
              <a:srgbClr val="C7C1B8"/>
            </a:solidFill>
            <a:prstDash val="solid"/>
            <a:miter/>
          </a:ln>
        </p:spPr>
        <p:txBody>
          <a:bodyPr rtlCol="0" anchor="ctr"/>
          <a:lstStyle/>
          <a:p>
            <a:endParaRPr lang="nb-NO" sz="1799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140921-A2E1-4365-BD2C-476EEA029F15}"/>
              </a:ext>
            </a:extLst>
          </p:cNvPr>
          <p:cNvSpPr/>
          <p:nvPr/>
        </p:nvSpPr>
        <p:spPr>
          <a:xfrm>
            <a:off x="3433690" y="3144203"/>
            <a:ext cx="1369014" cy="957451"/>
          </a:xfrm>
          <a:custGeom>
            <a:avLst/>
            <a:gdLst>
              <a:gd name="connsiteX0" fmla="*/ 0 w 1369014"/>
              <a:gd name="connsiteY0" fmla="*/ 867042 h 861971"/>
              <a:gd name="connsiteX1" fmla="*/ 1377887 w 1369014"/>
              <a:gd name="connsiteY1" fmla="*/ 0 h 86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9014" h="861971">
                <a:moveTo>
                  <a:pt x="0" y="867042"/>
                </a:moveTo>
                <a:lnTo>
                  <a:pt x="1377887" y="0"/>
                </a:lnTo>
              </a:path>
            </a:pathLst>
          </a:custGeom>
          <a:ln w="12644" cap="flat">
            <a:solidFill>
              <a:srgbClr val="C7C1B8"/>
            </a:solidFill>
            <a:prstDash val="solid"/>
            <a:miter/>
          </a:ln>
        </p:spPr>
        <p:txBody>
          <a:bodyPr rtlCol="0" anchor="ctr"/>
          <a:lstStyle/>
          <a:p>
            <a:endParaRPr lang="nb-NO" sz="1799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2BFA8B5-7AB3-4E20-855C-402F59912D88}"/>
              </a:ext>
            </a:extLst>
          </p:cNvPr>
          <p:cNvSpPr/>
          <p:nvPr/>
        </p:nvSpPr>
        <p:spPr>
          <a:xfrm>
            <a:off x="3126930" y="2894985"/>
            <a:ext cx="1457746" cy="126721"/>
          </a:xfrm>
          <a:custGeom>
            <a:avLst/>
            <a:gdLst>
              <a:gd name="connsiteX0" fmla="*/ 1469155 w 1457746"/>
              <a:gd name="connsiteY0" fmla="*/ 124225 h 114084"/>
              <a:gd name="connsiteX1" fmla="*/ 0 w 1457746"/>
              <a:gd name="connsiteY1" fmla="*/ 0 h 1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7746" h="114084">
                <a:moveTo>
                  <a:pt x="1469155" y="124225"/>
                </a:moveTo>
                <a:lnTo>
                  <a:pt x="0" y="0"/>
                </a:lnTo>
              </a:path>
            </a:pathLst>
          </a:custGeom>
          <a:ln w="12644" cap="flat">
            <a:solidFill>
              <a:srgbClr val="C7C1B8"/>
            </a:solidFill>
            <a:prstDash val="solid"/>
            <a:miter/>
          </a:ln>
        </p:spPr>
        <p:txBody>
          <a:bodyPr rtlCol="0" anchor="ctr"/>
          <a:lstStyle/>
          <a:p>
            <a:endParaRPr lang="nb-NO" sz="1799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E1BFEF3-86A0-4533-BFA2-6DF948C8B6EF}"/>
              </a:ext>
            </a:extLst>
          </p:cNvPr>
          <p:cNvSpPr/>
          <p:nvPr/>
        </p:nvSpPr>
        <p:spPr>
          <a:xfrm>
            <a:off x="4554255" y="3866516"/>
            <a:ext cx="12676" cy="281603"/>
          </a:xfrm>
          <a:custGeom>
            <a:avLst/>
            <a:gdLst>
              <a:gd name="connsiteX0" fmla="*/ 0 w 0"/>
              <a:gd name="connsiteY0" fmla="*/ 0 h 253521"/>
              <a:gd name="connsiteX1" fmla="*/ 0 w 0"/>
              <a:gd name="connsiteY1" fmla="*/ 262394 h 25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53521">
                <a:moveTo>
                  <a:pt x="0" y="0"/>
                </a:moveTo>
                <a:lnTo>
                  <a:pt x="0" y="262394"/>
                </a:lnTo>
              </a:path>
            </a:pathLst>
          </a:custGeom>
          <a:ln w="12644" cap="flat">
            <a:solidFill>
              <a:srgbClr val="C7C1B8"/>
            </a:solidFill>
            <a:prstDash val="solid"/>
            <a:miter/>
          </a:ln>
        </p:spPr>
        <p:txBody>
          <a:bodyPr rtlCol="0" anchor="ctr"/>
          <a:lstStyle/>
          <a:p>
            <a:endParaRPr lang="nb-NO" sz="1799"/>
          </a:p>
        </p:txBody>
      </p:sp>
      <p:sp>
        <p:nvSpPr>
          <p:cNvPr id="48" name="Plassholder for tekst 6">
            <a:extLst>
              <a:ext uri="{FF2B5EF4-FFF2-40B4-BE49-F238E27FC236}">
                <a16:creationId xmlns:a16="http://schemas.microsoft.com/office/drawing/2014/main" id="{D068CA9D-E472-4FC6-B313-C74733FE3949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472001" y="2327553"/>
            <a:ext cx="887324" cy="985612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9" name="Plassholder for tekst 6">
            <a:extLst>
              <a:ext uri="{FF2B5EF4-FFF2-40B4-BE49-F238E27FC236}">
                <a16:creationId xmlns:a16="http://schemas.microsoft.com/office/drawing/2014/main" id="{ECF54117-1BE9-476C-BCAE-23DAB2DE8D41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4729177" y="1277174"/>
            <a:ext cx="887324" cy="985612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0" name="Plassholder for tekst 6">
            <a:extLst>
              <a:ext uri="{FF2B5EF4-FFF2-40B4-BE49-F238E27FC236}">
                <a16:creationId xmlns:a16="http://schemas.microsoft.com/office/drawing/2014/main" id="{332F0AF4-5070-4670-9F57-A4E48CA88128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3511015" y="1275766"/>
            <a:ext cx="887324" cy="985612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1" name="Plassholder for tekst 6">
            <a:extLst>
              <a:ext uri="{FF2B5EF4-FFF2-40B4-BE49-F238E27FC236}">
                <a16:creationId xmlns:a16="http://schemas.microsoft.com/office/drawing/2014/main" id="{8992DCE5-2466-4DB9-A121-06DE580AA896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2772001" y="2336002"/>
            <a:ext cx="887324" cy="985612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2" name="Plassholder for tekst 6">
            <a:extLst>
              <a:ext uri="{FF2B5EF4-FFF2-40B4-BE49-F238E27FC236}">
                <a16:creationId xmlns:a16="http://schemas.microsoft.com/office/drawing/2014/main" id="{C96B4C82-026D-4224-B0C6-4727D2D4B219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3031860" y="3568016"/>
            <a:ext cx="887324" cy="985612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3" name="Plassholder for tekst 6">
            <a:extLst>
              <a:ext uri="{FF2B5EF4-FFF2-40B4-BE49-F238E27FC236}">
                <a16:creationId xmlns:a16="http://schemas.microsoft.com/office/drawing/2014/main" id="{A997C6C9-BC34-46C6-BDA8-802A3D16462F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4109325" y="4152342"/>
            <a:ext cx="887324" cy="985612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4" name="Plassholder for tekst 6">
            <a:extLst>
              <a:ext uri="{FF2B5EF4-FFF2-40B4-BE49-F238E27FC236}">
                <a16:creationId xmlns:a16="http://schemas.microsoft.com/office/drawing/2014/main" id="{F7FFB8C1-3D24-4B80-BBF7-04A7848E6E84}"/>
              </a:ext>
            </a:extLst>
          </p:cNvPr>
          <p:cNvSpPr>
            <a:spLocks noGrp="1" noChangeAspect="1"/>
          </p:cNvSpPr>
          <p:nvPr>
            <p:ph type="body" sz="quarter" idx="25"/>
          </p:nvPr>
        </p:nvSpPr>
        <p:spPr>
          <a:xfrm>
            <a:off x="5210874" y="3607441"/>
            <a:ext cx="887324" cy="985612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6" name="Plassholder for tekst 6">
            <a:extLst>
              <a:ext uri="{FF2B5EF4-FFF2-40B4-BE49-F238E27FC236}">
                <a16:creationId xmlns:a16="http://schemas.microsoft.com/office/drawing/2014/main" id="{D4E1D6B6-336D-43ED-9E79-1E51F02CEE69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3822846" y="2300803"/>
            <a:ext cx="1495774" cy="1661458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366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/m bilde og stor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>
            <a:extLst>
              <a:ext uri="{FF2B5EF4-FFF2-40B4-BE49-F238E27FC236}">
                <a16:creationId xmlns:a16="http://schemas.microsoft.com/office/drawing/2014/main" id="{34E270BA-1CD5-4957-84D6-18A400390989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315207"/>
            <a:ext cx="169200" cy="187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1A0141D-73F1-4F3B-9CD6-75FDD560D760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535167"/>
            <a:ext cx="169200" cy="187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36B2E708-3A4F-47DB-8C8F-7EC057EF7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119795"/>
            <a:ext cx="9145143" cy="4595206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Insert image through the menu “insert” and the button “Image”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2790905" y="1511884"/>
            <a:ext cx="3024000" cy="3358963"/>
          </a:xfrm>
          <a:prstGeom prst="ellipse">
            <a:avLst/>
          </a:prstGeom>
          <a:solidFill>
            <a:schemeClr val="bg1"/>
          </a:solidFill>
        </p:spPr>
        <p:txBody>
          <a:bodyPr lIns="36000" tIns="36000" rIns="36000" bIns="1080000" anchor="b">
            <a:normAutofit/>
          </a:bodyPr>
          <a:lstStyle>
            <a:lvl1pPr algn="ctr">
              <a:defRPr sz="3199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2904565" y="3267401"/>
            <a:ext cx="2788023" cy="60236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0957" y="4359200"/>
            <a:ext cx="1125487" cy="4265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6062FB9-C8F2-4885-A1B2-372641BB4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57" y="359934"/>
            <a:ext cx="2732400" cy="55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7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side /m bilde og stor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36B2E708-3A4F-47DB-8C8F-7EC057EF7A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5143" cy="5715000"/>
          </a:xfrm>
          <a:prstGeom prst="rect">
            <a:avLst/>
          </a:pr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151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EAB2FC4-B0AF-47B9-889E-B3D3131125B4}"/>
              </a:ext>
            </a:extLst>
          </p:cNvPr>
          <p:cNvSpPr/>
          <p:nvPr userDrawn="1"/>
        </p:nvSpPr>
        <p:spPr>
          <a:xfrm>
            <a:off x="0" y="891836"/>
            <a:ext cx="9144000" cy="4823164"/>
          </a:xfrm>
          <a:prstGeom prst="rect">
            <a:avLst/>
          </a:prstGeom>
          <a:solidFill>
            <a:srgbClr val="F5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576072" y="1542399"/>
            <a:ext cx="3600450" cy="239308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199" b="1">
                <a:solidFill>
                  <a:srgbClr val="575756"/>
                </a:solidFill>
              </a:defRPr>
            </a:lvl1pPr>
            <a:lvl2pPr marL="342788" indent="0">
              <a:buNone/>
              <a:defRPr sz="1499" b="1"/>
            </a:lvl2pPr>
            <a:lvl3pPr marL="685577" indent="0">
              <a:buNone/>
              <a:defRPr sz="1349" b="1"/>
            </a:lvl3pPr>
            <a:lvl4pPr marL="1028366" indent="0">
              <a:buNone/>
              <a:defRPr sz="1199" b="1"/>
            </a:lvl4pPr>
            <a:lvl5pPr marL="1371155" indent="0">
              <a:buNone/>
              <a:defRPr sz="1199" b="1"/>
            </a:lvl5pPr>
            <a:lvl6pPr marL="1713943" indent="0">
              <a:buNone/>
              <a:defRPr sz="1199" b="1"/>
            </a:lvl6pPr>
            <a:lvl7pPr marL="2056731" indent="0">
              <a:buNone/>
              <a:defRPr sz="1199" b="1"/>
            </a:lvl7pPr>
            <a:lvl8pPr marL="2399520" indent="0">
              <a:buNone/>
              <a:defRPr sz="1199" b="1"/>
            </a:lvl8pPr>
            <a:lvl9pPr marL="2742308" indent="0">
              <a:buNone/>
              <a:defRPr sz="1199" b="1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t>07/12/2021</a:t>
            </a:fld>
            <a:endParaRPr lang="en-GB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a title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DFAD5ACB-59BB-4888-BC7A-DDBA47C2AC07}"/>
              </a:ext>
            </a:extLst>
          </p:cNvPr>
          <p:cNvCxnSpPr/>
          <p:nvPr userDrawn="1"/>
        </p:nvCxnSpPr>
        <p:spPr>
          <a:xfrm>
            <a:off x="4572000" y="1999632"/>
            <a:ext cx="0" cy="3039442"/>
          </a:xfrm>
          <a:prstGeom prst="line">
            <a:avLst/>
          </a:prstGeom>
          <a:ln w="6350">
            <a:solidFill>
              <a:srgbClr val="C7C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E0A86587-8C70-4A7E-BC3D-1C081336190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967479" y="1542399"/>
            <a:ext cx="3600450" cy="239308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199" b="1">
                <a:solidFill>
                  <a:srgbClr val="575756"/>
                </a:solidFill>
              </a:defRPr>
            </a:lvl1pPr>
            <a:lvl2pPr marL="342788" indent="0">
              <a:buNone/>
              <a:defRPr sz="1499" b="1"/>
            </a:lvl2pPr>
            <a:lvl3pPr marL="685577" indent="0">
              <a:buNone/>
              <a:defRPr sz="1349" b="1"/>
            </a:lvl3pPr>
            <a:lvl4pPr marL="1028366" indent="0">
              <a:buNone/>
              <a:defRPr sz="1199" b="1"/>
            </a:lvl4pPr>
            <a:lvl5pPr marL="1371155" indent="0">
              <a:buNone/>
              <a:defRPr sz="1199" b="1"/>
            </a:lvl5pPr>
            <a:lvl6pPr marL="1713943" indent="0">
              <a:buNone/>
              <a:defRPr sz="1199" b="1"/>
            </a:lvl6pPr>
            <a:lvl7pPr marL="2056731" indent="0">
              <a:buNone/>
              <a:defRPr sz="1199" b="1"/>
            </a:lvl7pPr>
            <a:lvl8pPr marL="2399520" indent="0">
              <a:buNone/>
              <a:defRPr sz="1199" b="1"/>
            </a:lvl8pPr>
            <a:lvl9pPr marL="2742308" indent="0">
              <a:buNone/>
              <a:defRPr sz="1199" b="1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46ECE5E-F8BE-4003-985D-ACB125166B6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76072" y="1975266"/>
            <a:ext cx="3600450" cy="30394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rgbClr val="575756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CAAB143-56E5-4980-95CB-926D5CE2E50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67479" y="1975266"/>
            <a:ext cx="3600450" cy="30394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rgbClr val="575756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313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EAB2FC4-B0AF-47B9-889E-B3D3131125B4}"/>
              </a:ext>
            </a:extLst>
          </p:cNvPr>
          <p:cNvSpPr/>
          <p:nvPr userDrawn="1"/>
        </p:nvSpPr>
        <p:spPr>
          <a:xfrm>
            <a:off x="0" y="891836"/>
            <a:ext cx="9144000" cy="4823164"/>
          </a:xfrm>
          <a:prstGeom prst="rect">
            <a:avLst/>
          </a:prstGeom>
          <a:solidFill>
            <a:srgbClr val="F5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t>07/12/2021</a:t>
            </a:fld>
            <a:endParaRPr lang="en-GB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a title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DFAD5ACB-59BB-4888-BC7A-DDBA47C2AC07}"/>
              </a:ext>
            </a:extLst>
          </p:cNvPr>
          <p:cNvCxnSpPr/>
          <p:nvPr userDrawn="1"/>
        </p:nvCxnSpPr>
        <p:spPr>
          <a:xfrm>
            <a:off x="4572000" y="1999632"/>
            <a:ext cx="0" cy="3039442"/>
          </a:xfrm>
          <a:prstGeom prst="line">
            <a:avLst/>
          </a:prstGeom>
          <a:ln w="6350">
            <a:solidFill>
              <a:srgbClr val="C7C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88CB29-C8AA-4985-A5B6-070583E3FA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6072" y="1975266"/>
            <a:ext cx="3600445" cy="3039442"/>
          </a:xfrm>
        </p:spPr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  <a:lvl2pPr marL="357072" indent="-177743">
              <a:defRPr>
                <a:solidFill>
                  <a:srgbClr val="575756"/>
                </a:solidFill>
              </a:defRPr>
            </a:lvl2pPr>
            <a:lvl3pPr>
              <a:defRPr>
                <a:solidFill>
                  <a:srgbClr val="575756"/>
                </a:solidFill>
              </a:defRPr>
            </a:lvl3pPr>
            <a:lvl4pPr>
              <a:defRPr>
                <a:solidFill>
                  <a:srgbClr val="575756"/>
                </a:solidFill>
              </a:defRPr>
            </a:lvl4pPr>
            <a:lvl5pPr>
              <a:defRPr>
                <a:solidFill>
                  <a:srgbClr val="575756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F27A7F90-E05D-4E3F-A008-828697CEFA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6072" y="1542399"/>
            <a:ext cx="3600450" cy="239308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199" b="1">
                <a:solidFill>
                  <a:srgbClr val="575756"/>
                </a:solidFill>
              </a:defRPr>
            </a:lvl1pPr>
            <a:lvl2pPr marL="342788" indent="0">
              <a:buNone/>
              <a:defRPr sz="1499" b="1"/>
            </a:lvl2pPr>
            <a:lvl3pPr marL="685577" indent="0">
              <a:buNone/>
              <a:defRPr sz="1349" b="1"/>
            </a:lvl3pPr>
            <a:lvl4pPr marL="1028366" indent="0">
              <a:buNone/>
              <a:defRPr sz="1199" b="1"/>
            </a:lvl4pPr>
            <a:lvl5pPr marL="1371155" indent="0">
              <a:buNone/>
              <a:defRPr sz="1199" b="1"/>
            </a:lvl5pPr>
            <a:lvl6pPr marL="1713943" indent="0">
              <a:buNone/>
              <a:defRPr sz="1199" b="1"/>
            </a:lvl6pPr>
            <a:lvl7pPr marL="2056731" indent="0">
              <a:buNone/>
              <a:defRPr sz="1199" b="1"/>
            </a:lvl7pPr>
            <a:lvl8pPr marL="2399520" indent="0">
              <a:buNone/>
              <a:defRPr sz="1199" b="1"/>
            </a:lvl8pPr>
            <a:lvl9pPr marL="2742308" indent="0">
              <a:buNone/>
              <a:defRPr sz="1199" b="1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841521-95C8-4421-A830-202A335A50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67479" y="1655695"/>
            <a:ext cx="3600450" cy="335900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4117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EAB2FC4-B0AF-47B9-889E-B3D3131125B4}"/>
              </a:ext>
            </a:extLst>
          </p:cNvPr>
          <p:cNvSpPr/>
          <p:nvPr userDrawn="1"/>
        </p:nvSpPr>
        <p:spPr>
          <a:xfrm>
            <a:off x="0" y="891836"/>
            <a:ext cx="9144000" cy="4823164"/>
          </a:xfrm>
          <a:prstGeom prst="rect">
            <a:avLst/>
          </a:prstGeom>
          <a:solidFill>
            <a:srgbClr val="F5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t>07/12/2021</a:t>
            </a:fld>
            <a:endParaRPr lang="en-GB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a title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DFAD5ACB-59BB-4888-BC7A-DDBA47C2AC07}"/>
              </a:ext>
            </a:extLst>
          </p:cNvPr>
          <p:cNvCxnSpPr/>
          <p:nvPr userDrawn="1"/>
        </p:nvCxnSpPr>
        <p:spPr>
          <a:xfrm>
            <a:off x="4572000" y="1999632"/>
            <a:ext cx="0" cy="3039442"/>
          </a:xfrm>
          <a:prstGeom prst="line">
            <a:avLst/>
          </a:prstGeom>
          <a:ln w="6350">
            <a:solidFill>
              <a:srgbClr val="C7C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88CB29-C8AA-4985-A5B6-070583E3FA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67485" y="1975266"/>
            <a:ext cx="3600445" cy="3039442"/>
          </a:xfrm>
        </p:spPr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  <a:lvl2pPr marL="357072" indent="-177743">
              <a:defRPr>
                <a:solidFill>
                  <a:srgbClr val="575756"/>
                </a:solidFill>
              </a:defRPr>
            </a:lvl2pPr>
            <a:lvl3pPr>
              <a:defRPr>
                <a:solidFill>
                  <a:srgbClr val="575756"/>
                </a:solidFill>
              </a:defRPr>
            </a:lvl3pPr>
            <a:lvl4pPr>
              <a:defRPr>
                <a:solidFill>
                  <a:srgbClr val="575756"/>
                </a:solidFill>
              </a:defRPr>
            </a:lvl4pPr>
            <a:lvl5pPr>
              <a:defRPr>
                <a:solidFill>
                  <a:srgbClr val="575756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F27A7F90-E05D-4E3F-A008-828697CEFA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67481" y="1542399"/>
            <a:ext cx="3600450" cy="239308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199" b="1">
                <a:solidFill>
                  <a:srgbClr val="575756"/>
                </a:solidFill>
              </a:defRPr>
            </a:lvl1pPr>
            <a:lvl2pPr marL="342788" indent="0">
              <a:buNone/>
              <a:defRPr sz="1499" b="1"/>
            </a:lvl2pPr>
            <a:lvl3pPr marL="685577" indent="0">
              <a:buNone/>
              <a:defRPr sz="1349" b="1"/>
            </a:lvl3pPr>
            <a:lvl4pPr marL="1028366" indent="0">
              <a:buNone/>
              <a:defRPr sz="1199" b="1"/>
            </a:lvl4pPr>
            <a:lvl5pPr marL="1371155" indent="0">
              <a:buNone/>
              <a:defRPr sz="1199" b="1"/>
            </a:lvl5pPr>
            <a:lvl6pPr marL="1713943" indent="0">
              <a:buNone/>
              <a:defRPr sz="1199" b="1"/>
            </a:lvl6pPr>
            <a:lvl7pPr marL="2056731" indent="0">
              <a:buNone/>
              <a:defRPr sz="1199" b="1"/>
            </a:lvl7pPr>
            <a:lvl8pPr marL="2399520" indent="0">
              <a:buNone/>
              <a:defRPr sz="1199" b="1"/>
            </a:lvl8pPr>
            <a:lvl9pPr marL="2742308" indent="0">
              <a:buNone/>
              <a:defRPr sz="1199" b="1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841521-95C8-4421-A830-202A335A50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655695"/>
            <a:ext cx="3600450" cy="335900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660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bilde (lang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EAB2FC4-B0AF-47B9-889E-B3D3131125B4}"/>
              </a:ext>
            </a:extLst>
          </p:cNvPr>
          <p:cNvSpPr/>
          <p:nvPr userDrawn="1"/>
        </p:nvSpPr>
        <p:spPr>
          <a:xfrm>
            <a:off x="0" y="891836"/>
            <a:ext cx="9144000" cy="4823164"/>
          </a:xfrm>
          <a:prstGeom prst="rect">
            <a:avLst/>
          </a:prstGeom>
          <a:solidFill>
            <a:srgbClr val="F5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t>07/12/2021</a:t>
            </a:fld>
            <a:endParaRPr lang="en-GB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a title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DFAD5ACB-59BB-4888-BC7A-DDBA47C2AC07}"/>
              </a:ext>
            </a:extLst>
          </p:cNvPr>
          <p:cNvCxnSpPr/>
          <p:nvPr userDrawn="1"/>
        </p:nvCxnSpPr>
        <p:spPr>
          <a:xfrm>
            <a:off x="4572000" y="1999632"/>
            <a:ext cx="0" cy="3039442"/>
          </a:xfrm>
          <a:prstGeom prst="line">
            <a:avLst/>
          </a:prstGeom>
          <a:ln w="6350">
            <a:solidFill>
              <a:srgbClr val="C7C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88CB29-C8AA-4985-A5B6-070583E3FA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7485" y="1975266"/>
            <a:ext cx="3600445" cy="3039442"/>
          </a:xfrm>
        </p:spPr>
        <p:txBody>
          <a:bodyPr/>
          <a:lstStyle>
            <a:lvl1pPr marL="0" indent="0">
              <a:buNone/>
              <a:defRPr>
                <a:solidFill>
                  <a:srgbClr val="575756"/>
                </a:solidFill>
              </a:defRPr>
            </a:lvl1pPr>
            <a:lvl2pPr marL="179330" indent="0">
              <a:buNone/>
              <a:defRPr>
                <a:solidFill>
                  <a:srgbClr val="575756"/>
                </a:solidFill>
              </a:defRPr>
            </a:lvl2pPr>
            <a:lvl3pPr>
              <a:defRPr>
                <a:solidFill>
                  <a:srgbClr val="575756"/>
                </a:solidFill>
              </a:defRPr>
            </a:lvl3pPr>
            <a:lvl4pPr>
              <a:defRPr>
                <a:solidFill>
                  <a:srgbClr val="575756"/>
                </a:solidFill>
              </a:defRPr>
            </a:lvl4pPr>
            <a:lvl5pPr>
              <a:defRPr>
                <a:solidFill>
                  <a:srgbClr val="575756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F27A7F90-E05D-4E3F-A008-828697CEFA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67481" y="1542399"/>
            <a:ext cx="3600450" cy="239308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199" b="1">
                <a:solidFill>
                  <a:srgbClr val="575756"/>
                </a:solidFill>
              </a:defRPr>
            </a:lvl1pPr>
            <a:lvl2pPr marL="342788" indent="0">
              <a:buNone/>
              <a:defRPr sz="1499" b="1"/>
            </a:lvl2pPr>
            <a:lvl3pPr marL="685577" indent="0">
              <a:buNone/>
              <a:defRPr sz="1349" b="1"/>
            </a:lvl3pPr>
            <a:lvl4pPr marL="1028366" indent="0">
              <a:buNone/>
              <a:defRPr sz="1199" b="1"/>
            </a:lvl4pPr>
            <a:lvl5pPr marL="1371155" indent="0">
              <a:buNone/>
              <a:defRPr sz="1199" b="1"/>
            </a:lvl5pPr>
            <a:lvl6pPr marL="1713943" indent="0">
              <a:buNone/>
              <a:defRPr sz="1199" b="1"/>
            </a:lvl6pPr>
            <a:lvl7pPr marL="2056731" indent="0">
              <a:buNone/>
              <a:defRPr sz="1199" b="1"/>
            </a:lvl7pPr>
            <a:lvl8pPr marL="2399520" indent="0">
              <a:buNone/>
              <a:defRPr sz="1199" b="1"/>
            </a:lvl8pPr>
            <a:lvl9pPr marL="2742308" indent="0">
              <a:buNone/>
              <a:defRPr sz="1199" b="1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841521-95C8-4421-A830-202A335A50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655695"/>
            <a:ext cx="3600450" cy="335900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007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153C0-EF57-4271-9076-3A3236D0DE70}" type="datetime1">
              <a:rPr lang="nb-NO" altLang="nb-NO" smtClean="0"/>
              <a:t>07.12.2021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a title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t>07/12/2021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559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a title</a:t>
            </a:r>
            <a:endParaRPr lang="en-GB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BE9E5DBC-1B8D-4A0A-BE15-FE75497EC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75" y="1271767"/>
            <a:ext cx="2502313" cy="1979637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GB"/>
              <a:t>Click the button to insert image</a:t>
            </a:r>
            <a:endParaRPr lang="en-GB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547A535-64C8-47BA-A0EF-C549CE5A7A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75" y="3303394"/>
            <a:ext cx="2502313" cy="1979637"/>
          </a:xfrm>
          <a:prstGeom prst="rect">
            <a:avLst/>
          </a:prstGeom>
          <a:solidFill>
            <a:srgbClr val="C7C1B8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99" b="1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CD8D1D19-E2BC-466E-8814-43BE87BC13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32393" y="1271767"/>
            <a:ext cx="1782223" cy="1979637"/>
          </a:xfrm>
          <a:prstGeom prst="rect">
            <a:avLst/>
          </a:prstGeom>
        </p:spPr>
        <p:txBody>
          <a:bodyPr lIns="0" tIns="360000" rIns="0" bIns="0" anchor="t"/>
          <a:lstStyle>
            <a:lvl1pPr marL="0" marR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 sz="1100"/>
            </a:lvl1pPr>
          </a:lstStyle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/>
              <a:t>Click the button to insert image</a:t>
            </a:r>
            <a:endParaRPr lang="en-GB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07738B89-F2C1-41B7-92EF-E139FA97D3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21" y="1271767"/>
            <a:ext cx="1782223" cy="1979637"/>
          </a:xfrm>
          <a:prstGeom prst="rect">
            <a:avLst/>
          </a:prstGeom>
          <a:solidFill>
            <a:srgbClr val="C7C1B8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99" b="1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2" name="Plassholder for bilde 7">
            <a:extLst>
              <a:ext uri="{FF2B5EF4-FFF2-40B4-BE49-F238E27FC236}">
                <a16:creationId xmlns:a16="http://schemas.microsoft.com/office/drawing/2014/main" id="{0DD46E06-C6D2-4C10-BCA4-5D9757C332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90449" y="1271767"/>
            <a:ext cx="1782223" cy="1979637"/>
          </a:xfrm>
          <a:prstGeom prst="rect">
            <a:avLst/>
          </a:prstGeom>
        </p:spPr>
        <p:txBody>
          <a:bodyPr lIns="0" tIns="360000" rIns="0" bIns="0" anchor="t"/>
          <a:lstStyle>
            <a:lvl1pPr marL="0" marR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 sz="1100"/>
            </a:lvl1pPr>
          </a:lstStyle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/>
              <a:t>Click the button to insert image</a:t>
            </a:r>
            <a:endParaRPr lang="en-GB" dirty="0"/>
          </a:p>
        </p:txBody>
      </p: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D4494FC2-94A2-40B6-9782-976365B1D3F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32393" y="3303392"/>
            <a:ext cx="3611251" cy="1979637"/>
          </a:xfrm>
          <a:prstGeom prst="rect">
            <a:avLst/>
          </a:prstGeom>
        </p:spPr>
        <p:txBody>
          <a:bodyPr lIns="0" tIns="360000" rIns="0" bIns="0" anchor="t"/>
          <a:lstStyle>
            <a:lvl1pPr marL="0" marR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 sz="1100"/>
            </a:lvl1pPr>
          </a:lstStyle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/>
              <a:t>Click the button to insert image</a:t>
            </a:r>
            <a:endParaRPr lang="en-GB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D395384-2AA4-43C2-BA8A-F89CC7A4EA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90449" y="3303392"/>
            <a:ext cx="1782223" cy="1979637"/>
          </a:xfrm>
          <a:prstGeom prst="rect">
            <a:avLst/>
          </a:prstGeom>
          <a:solidFill>
            <a:srgbClr val="C7C1B8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99" b="1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1A23FB33-0C5E-433C-A6D7-C7CFF1937B2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pPr/>
              <a:t>07/12/2021</a:t>
            </a:fld>
            <a:endParaRPr lang="en-GB" dirty="0"/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B6FB1711-42FB-43A1-B5CC-7DF4096BB6B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6CDFAB3E-FFBD-435E-867C-6F512F1938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585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g teks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a title</a:t>
            </a:r>
            <a:endParaRPr lang="en-GB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BE9E5DBC-1B8D-4A0A-BE15-FE75497EC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75" y="3303391"/>
            <a:ext cx="2502313" cy="1979637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GB"/>
              <a:t>Click the button to insert image</a:t>
            </a:r>
            <a:endParaRPr lang="en-GB" dirty="0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CD8D1D19-E2BC-466E-8814-43BE87BC13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32393" y="1271767"/>
            <a:ext cx="1782223" cy="1979637"/>
          </a:xfrm>
          <a:prstGeom prst="rect">
            <a:avLst/>
          </a:prstGeom>
        </p:spPr>
        <p:txBody>
          <a:bodyPr lIns="0" tIns="360000" rIns="0" bIns="0" anchor="t"/>
          <a:lstStyle>
            <a:lvl1pPr marL="0" marR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 sz="1100"/>
            </a:lvl1pPr>
          </a:lstStyle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/>
              <a:t>Click the button to insert image</a:t>
            </a:r>
            <a:endParaRPr lang="en-GB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07738B89-F2C1-41B7-92EF-E139FA97D3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0449" y="1271767"/>
            <a:ext cx="1782223" cy="1979637"/>
          </a:xfrm>
          <a:prstGeom prst="rect">
            <a:avLst/>
          </a:prstGeom>
          <a:solidFill>
            <a:srgbClr val="C7C1B8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99" b="1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D395384-2AA4-43C2-BA8A-F89CC7A4EA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2393" y="3303392"/>
            <a:ext cx="1782223" cy="1979637"/>
          </a:xfrm>
          <a:prstGeom prst="rect">
            <a:avLst/>
          </a:prstGeom>
          <a:solidFill>
            <a:srgbClr val="C7C1B8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99" b="1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1A23FB33-0C5E-433C-A6D7-C7CFF1937B2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pPr/>
              <a:t>07/12/2021</a:t>
            </a:fld>
            <a:endParaRPr lang="en-GB" dirty="0"/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B6FB1711-42FB-43A1-B5CC-7DF4096BB6B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6CDFAB3E-FFBD-435E-867C-6F512F1938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Plassholder for bilde 7">
            <a:extLst>
              <a:ext uri="{FF2B5EF4-FFF2-40B4-BE49-F238E27FC236}">
                <a16:creationId xmlns:a16="http://schemas.microsoft.com/office/drawing/2014/main" id="{87CE34D3-A02B-422F-8072-68C5CD31F0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961421" y="1271767"/>
            <a:ext cx="1782223" cy="1979637"/>
          </a:xfrm>
          <a:prstGeom prst="rect">
            <a:avLst/>
          </a:prstGeom>
        </p:spPr>
        <p:txBody>
          <a:bodyPr lIns="0" tIns="360000" rIns="0" bIns="0" anchor="t"/>
          <a:lstStyle>
            <a:lvl1pPr marL="0" marR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 sz="1100"/>
            </a:lvl1pPr>
          </a:lstStyle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/>
              <a:t>Click the button to insert image</a:t>
            </a:r>
            <a:endParaRPr lang="en-GB" dirty="0"/>
          </a:p>
        </p:txBody>
      </p:sp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959AFD85-249E-4DE8-B9CB-A28E05DA46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75" y="1271767"/>
            <a:ext cx="2502313" cy="1979637"/>
          </a:xfrm>
          <a:prstGeom prst="rect">
            <a:avLst/>
          </a:prstGeom>
          <a:solidFill>
            <a:srgbClr val="C7C1B8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99" b="1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20" name="Plassholder for bilde 7">
            <a:extLst>
              <a:ext uri="{FF2B5EF4-FFF2-40B4-BE49-F238E27FC236}">
                <a16:creationId xmlns:a16="http://schemas.microsoft.com/office/drawing/2014/main" id="{E314B662-0E7A-4823-ABE3-7E821D0300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961421" y="3303392"/>
            <a:ext cx="3611251" cy="1979637"/>
          </a:xfrm>
          <a:prstGeom prst="rect">
            <a:avLst/>
          </a:prstGeom>
        </p:spPr>
        <p:txBody>
          <a:bodyPr lIns="0" tIns="360000" rIns="0" bIns="0" anchor="t"/>
          <a:lstStyle>
            <a:lvl1pPr marL="0" marR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 sz="1100"/>
            </a:lvl1pPr>
          </a:lstStyle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/>
              <a:t>Click the button to 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957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715000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>
              <a:solidFill>
                <a:schemeClr val="accent1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a title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fld id="{983651F3-9B16-40C6-B209-3688FC9C95F6}" type="datetimeFigureOut">
              <a:rPr lang="en-GB" smtClean="0"/>
              <a:pPr/>
              <a:t>07/12/2021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fld id="{5751DFAA-887F-4071-8EAD-E8CA316FCF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Plassholder for tekst 6">
            <a:extLst>
              <a:ext uri="{FF2B5EF4-FFF2-40B4-BE49-F238E27FC236}">
                <a16:creationId xmlns:a16="http://schemas.microsoft.com/office/drawing/2014/main" id="{184B4F7B-E214-4B4C-8ABA-64CFA94F5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0270" y="1519721"/>
            <a:ext cx="1476000" cy="1639494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99" b="1">
                <a:solidFill>
                  <a:schemeClr val="accent1"/>
                </a:solidFill>
              </a:defRPr>
            </a:lvl1pPr>
            <a:lvl2pPr marL="0" indent="0" algn="ctr">
              <a:buNone/>
              <a:defRPr sz="1000"/>
            </a:lvl2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text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9C8AB44D-22BF-4F68-97CB-C8AF39E14F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4000" y="1519721"/>
            <a:ext cx="1476000" cy="1639494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99" b="1">
                <a:solidFill>
                  <a:schemeClr val="accent1"/>
                </a:solidFill>
              </a:defRPr>
            </a:lvl1pPr>
            <a:lvl2pPr marL="0" indent="0" algn="ctr">
              <a:buNone/>
              <a:defRPr sz="1000"/>
            </a:lvl2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text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BA27FE9E-B6E9-4B35-9E62-B9E5A63494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7730" y="1519721"/>
            <a:ext cx="1476000" cy="1639494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99" b="1">
                <a:solidFill>
                  <a:schemeClr val="accent1"/>
                </a:solidFill>
              </a:defRPr>
            </a:lvl1pPr>
            <a:lvl2pPr marL="0" indent="0" algn="ctr">
              <a:buNone/>
              <a:defRPr sz="1000"/>
            </a:lvl2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text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827256D1-0E8A-4BD2-BA0A-0FC338C283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19469" y="3279398"/>
            <a:ext cx="1476000" cy="1639494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99" b="1">
                <a:solidFill>
                  <a:schemeClr val="accent1"/>
                </a:solidFill>
              </a:defRPr>
            </a:lvl1pPr>
            <a:lvl2pPr marL="0" indent="0" algn="ctr">
              <a:buNone/>
              <a:defRPr sz="1000">
                <a:solidFill>
                  <a:srgbClr val="575756"/>
                </a:solidFill>
              </a:defRPr>
            </a:lvl2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text</a:t>
            </a:r>
          </a:p>
        </p:txBody>
      </p:sp>
      <p:sp>
        <p:nvSpPr>
          <p:cNvPr id="30" name="Plassholder for tekst 6">
            <a:extLst>
              <a:ext uri="{FF2B5EF4-FFF2-40B4-BE49-F238E27FC236}">
                <a16:creationId xmlns:a16="http://schemas.microsoft.com/office/drawing/2014/main" id="{0230CD22-4038-478A-8F0F-55824B8476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3199" y="3279398"/>
            <a:ext cx="1476000" cy="1639494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99" b="1">
                <a:solidFill>
                  <a:schemeClr val="accent1"/>
                </a:solidFill>
              </a:defRPr>
            </a:lvl1pPr>
            <a:lvl2pPr marL="0" indent="0" algn="ctr">
              <a:buNone/>
              <a:defRPr sz="1000"/>
            </a:lvl2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text</a:t>
            </a:r>
          </a:p>
        </p:txBody>
      </p:sp>
      <p:sp>
        <p:nvSpPr>
          <p:cNvPr id="31" name="Plassholder for tekst 6">
            <a:extLst>
              <a:ext uri="{FF2B5EF4-FFF2-40B4-BE49-F238E27FC236}">
                <a16:creationId xmlns:a16="http://schemas.microsoft.com/office/drawing/2014/main" id="{A5059423-5A6B-4AA6-A8D3-4E008489FD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66929" y="3279398"/>
            <a:ext cx="1476000" cy="1639494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99" b="1">
                <a:solidFill>
                  <a:schemeClr val="accent1"/>
                </a:solidFill>
              </a:defRPr>
            </a:lvl1pPr>
            <a:lvl2pPr marL="0" indent="0" algn="ctr">
              <a:buNone/>
              <a:defRPr sz="1000"/>
            </a:lvl2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69625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e 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715000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a title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fld id="{983651F3-9B16-40C6-B209-3688FC9C95F6}" type="datetimeFigureOut">
              <a:rPr lang="en-GB" smtClean="0"/>
              <a:pPr/>
              <a:t>07/12/2021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fld id="{5751DFAA-887F-4071-8EAD-E8CA316FCF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296162" y="1839662"/>
            <a:ext cx="1908000" cy="2119346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199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GB"/>
              <a:t>Click to add text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C78C568-6550-42F2-AC83-DF36B9D86A6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618000" y="1839662"/>
            <a:ext cx="1908000" cy="2119346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199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GB"/>
              <a:t>Click to add text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52A1348-F70D-4977-ABF0-B088B61478C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939838" y="1839662"/>
            <a:ext cx="1908000" cy="2119346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99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r>
              <a:rPr lang="en-GB"/>
              <a:t>Use Enter followed by the Tab button for level 2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459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780675" y="1961047"/>
            <a:ext cx="5582653" cy="434606"/>
          </a:xfrm>
        </p:spPr>
        <p:txBody>
          <a:bodyPr wrap="square" anchor="b">
            <a:spAutoFit/>
          </a:bodyPr>
          <a:lstStyle>
            <a:lvl1pPr>
              <a:defRPr sz="2824"/>
            </a:lvl1pPr>
          </a:lstStyle>
          <a:p>
            <a:r>
              <a:rPr lang="en-GB" dirty="0"/>
              <a:t>Quote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t>07/12/2021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6CD92DB7-943B-4A06-84A9-53F8CC38C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3400" y="3039442"/>
            <a:ext cx="817200" cy="524776"/>
          </a:xfrm>
          <a:prstGeom prst="rect">
            <a:avLst/>
          </a:prstGeom>
        </p:spPr>
      </p:pic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3CDFCFBA-975E-4055-88E9-B2F72EE4B2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675" y="2499399"/>
            <a:ext cx="5582653" cy="23930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rgbClr val="575756"/>
                </a:solidFill>
              </a:defRPr>
            </a:lvl1pPr>
            <a:lvl2pPr marL="342788" indent="0">
              <a:buNone/>
              <a:defRPr sz="1499" b="1"/>
            </a:lvl2pPr>
            <a:lvl3pPr marL="685577" indent="0">
              <a:buNone/>
              <a:defRPr sz="1349" b="1"/>
            </a:lvl3pPr>
            <a:lvl4pPr marL="1028366" indent="0">
              <a:buNone/>
              <a:defRPr sz="1199" b="1"/>
            </a:lvl4pPr>
            <a:lvl5pPr marL="1371155" indent="0">
              <a:buNone/>
              <a:defRPr sz="1199" b="1"/>
            </a:lvl5pPr>
            <a:lvl6pPr marL="1713943" indent="0">
              <a:buNone/>
              <a:defRPr sz="1199" b="1"/>
            </a:lvl6pPr>
            <a:lvl7pPr marL="2056731" indent="0">
              <a:buNone/>
              <a:defRPr sz="1199" b="1"/>
            </a:lvl7pPr>
            <a:lvl8pPr marL="2399520" indent="0">
              <a:buNone/>
              <a:defRPr sz="1199" b="1"/>
            </a:lvl8pPr>
            <a:lvl9pPr marL="2742308" indent="0">
              <a:buNone/>
              <a:defRPr sz="1199" b="1"/>
            </a:lvl9pPr>
          </a:lstStyle>
          <a:p>
            <a:r>
              <a:rPr lang="en-GB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131171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a title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576074" y="1599707"/>
            <a:ext cx="3780473" cy="33993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718303" y="1599707"/>
            <a:ext cx="3780473" cy="33993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t>07/12/2021</a:t>
            </a:fld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851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576073" y="1599706"/>
            <a:ext cx="3780473" cy="239308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788" indent="0">
              <a:buNone/>
              <a:defRPr sz="1499" b="1"/>
            </a:lvl2pPr>
            <a:lvl3pPr marL="685577" indent="0">
              <a:buNone/>
              <a:defRPr sz="1349" b="1"/>
            </a:lvl3pPr>
            <a:lvl4pPr marL="1028366" indent="0">
              <a:buNone/>
              <a:defRPr sz="1199" b="1"/>
            </a:lvl4pPr>
            <a:lvl5pPr marL="1371155" indent="0">
              <a:buNone/>
              <a:defRPr sz="1199" b="1"/>
            </a:lvl5pPr>
            <a:lvl6pPr marL="1713943" indent="0">
              <a:buNone/>
              <a:defRPr sz="1199" b="1"/>
            </a:lvl6pPr>
            <a:lvl7pPr marL="2056731" indent="0">
              <a:buNone/>
              <a:defRPr sz="1199" b="1"/>
            </a:lvl7pPr>
            <a:lvl8pPr marL="2399520" indent="0">
              <a:buNone/>
              <a:defRPr sz="1199" b="1"/>
            </a:lvl8pPr>
            <a:lvl9pPr marL="2742308" indent="0">
              <a:buNone/>
              <a:defRPr sz="1199" b="1"/>
            </a:lvl9pPr>
          </a:lstStyle>
          <a:p>
            <a:r>
              <a:rPr lang="en-GB"/>
              <a:t>Click to add a subtitle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576073" y="1839015"/>
            <a:ext cx="3780473" cy="316006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718303" y="1599706"/>
            <a:ext cx="3780473" cy="239308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788" indent="0">
              <a:buNone/>
              <a:defRPr sz="1499" b="1"/>
            </a:lvl2pPr>
            <a:lvl3pPr marL="685577" indent="0">
              <a:buNone/>
              <a:defRPr sz="1349" b="1"/>
            </a:lvl3pPr>
            <a:lvl4pPr marL="1028366" indent="0">
              <a:buNone/>
              <a:defRPr sz="1199" b="1"/>
            </a:lvl4pPr>
            <a:lvl5pPr marL="1371155" indent="0">
              <a:buNone/>
              <a:defRPr sz="1199" b="1"/>
            </a:lvl5pPr>
            <a:lvl6pPr marL="1713943" indent="0">
              <a:buNone/>
              <a:defRPr sz="1199" b="1"/>
            </a:lvl6pPr>
            <a:lvl7pPr marL="2056731" indent="0">
              <a:buNone/>
              <a:defRPr sz="1199" b="1"/>
            </a:lvl7pPr>
            <a:lvl8pPr marL="2399520" indent="0">
              <a:buNone/>
              <a:defRPr sz="1199" b="1"/>
            </a:lvl8pPr>
            <a:lvl9pPr marL="2742308" indent="0">
              <a:buNone/>
              <a:defRPr sz="1199" b="1"/>
            </a:lvl9pPr>
          </a:lstStyle>
          <a:p>
            <a:r>
              <a:rPr lang="en-GB"/>
              <a:t>Click to add a subtitle</a:t>
            </a:r>
            <a:endParaRPr lang="en-GB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4718303" y="1839015"/>
            <a:ext cx="3780473" cy="316006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t>07/12/2021</a:t>
            </a:fld>
            <a:endParaRPr lang="en-GB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39E733B-F107-47F2-AA0E-E677F5AF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a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024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a title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t>07/12/2021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015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en-GB" smtClean="0"/>
              <a:t>07/12/2021</a:t>
            </a:fld>
            <a:endParaRPr lang="en-GB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5A44F9-7A75-4070-B544-57098B51BFB9}" type="datetime1">
              <a:rPr lang="nb-NO" altLang="nb-NO" smtClean="0"/>
              <a:t>07.12.2021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ED4FAE7-FE04-470F-A322-C6BD7F0DD75D}"/>
              </a:ext>
            </a:extLst>
          </p:cNvPr>
          <p:cNvSpPr/>
          <p:nvPr userDrawn="1"/>
        </p:nvSpPr>
        <p:spPr>
          <a:xfrm>
            <a:off x="0" y="1245980"/>
            <a:ext cx="9144000" cy="4469020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143000" y="2011463"/>
            <a:ext cx="6858000" cy="1096730"/>
          </a:xfrm>
        </p:spPr>
        <p:txBody>
          <a:bodyPr anchor="b">
            <a:normAutofit/>
          </a:bodyPr>
          <a:lstStyle>
            <a:lvl1pPr algn="ctr">
              <a:defRPr sz="2799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a title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164010"/>
            <a:ext cx="6858000" cy="65477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575756"/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GB" dirty="0"/>
              <a:t>Click to add a subtitle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AFCA1C8-BACB-4544-8D6F-E9DED43E23B9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683042"/>
            <a:ext cx="360000" cy="3998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>
              <a:solidFill>
                <a:schemeClr val="lt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14A7285-3055-4647-BC2A-C6D5A8AF103F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4192537"/>
            <a:ext cx="360000" cy="3998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>
              <a:solidFill>
                <a:schemeClr val="lt1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454CFFC-A87A-4C0D-A0E1-40C6D03C7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57" y="359934"/>
            <a:ext cx="2732400" cy="55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09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457208" y="228871"/>
            <a:ext cx="8229601" cy="952500"/>
          </a:xfrm>
          <a:prstGeom prst="rect">
            <a:avLst/>
          </a:prstGeom>
        </p:spPr>
        <p:txBody>
          <a:bodyPr lIns="45704" tIns="45704" rIns="45704" bIns="45704" anchor="ctr"/>
          <a:lstStyle>
            <a:lvl1pPr algn="ctr" defTabSz="342761">
              <a:defRPr sz="33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Shape 352"/>
          <p:cNvSpPr>
            <a:spLocks noGrp="1"/>
          </p:cNvSpPr>
          <p:nvPr>
            <p:ph type="body" idx="1"/>
          </p:nvPr>
        </p:nvSpPr>
        <p:spPr>
          <a:xfrm>
            <a:off x="457208" y="1333501"/>
            <a:ext cx="8229601" cy="3771637"/>
          </a:xfrm>
          <a:prstGeom prst="rect">
            <a:avLst/>
          </a:prstGeom>
        </p:spPr>
        <p:txBody>
          <a:bodyPr lIns="45704" tIns="45704" rIns="45704" bIns="45704"/>
          <a:lstStyle>
            <a:lvl1pPr marL="248537" indent="-248537" defTabSz="342761">
              <a:spcBef>
                <a:spcPts val="527"/>
              </a:spcBef>
              <a:buFont typeface="Arial"/>
              <a:defRPr sz="2325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77704" indent="-236702" defTabSz="342761">
              <a:spcBef>
                <a:spcPts val="527"/>
              </a:spcBef>
              <a:buFont typeface="Arial"/>
              <a:buChar char="–"/>
              <a:defRPr sz="2325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02931" indent="-220922" defTabSz="342761">
              <a:spcBef>
                <a:spcPts val="527"/>
              </a:spcBef>
              <a:buFont typeface="Arial"/>
              <a:defRPr sz="2325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88121" indent="-265106" defTabSz="342761">
              <a:spcBef>
                <a:spcPts val="527"/>
              </a:spcBef>
              <a:buFont typeface="Arial"/>
              <a:buChar char="–"/>
              <a:defRPr sz="2325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29125" indent="-265106" defTabSz="342761">
              <a:spcBef>
                <a:spcPts val="527"/>
              </a:spcBef>
              <a:buFont typeface="Arial"/>
              <a:buChar char="»"/>
              <a:defRPr sz="2325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sldNum" sz="quarter" idx="2"/>
          </p:nvPr>
        </p:nvSpPr>
        <p:spPr>
          <a:xfrm>
            <a:off x="8425407" y="5338491"/>
            <a:ext cx="261394" cy="221209"/>
          </a:xfrm>
          <a:prstGeom prst="rect">
            <a:avLst/>
          </a:prstGeom>
        </p:spPr>
        <p:txBody>
          <a:bodyPr lIns="45704" tIns="45704" rIns="45704" bIns="45704" anchor="ctr"/>
          <a:lstStyle>
            <a:lvl1pPr algn="r" defTabSz="342761">
              <a:defRPr sz="8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693116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28650" y="2210960"/>
            <a:ext cx="7886700" cy="714014"/>
          </a:xfrm>
        </p:spPr>
        <p:txBody>
          <a:bodyPr anchor="t"/>
          <a:lstStyle>
            <a:lvl1pPr algn="l">
              <a:defRPr sz="4499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28650" y="3001699"/>
            <a:ext cx="7886700" cy="1379802"/>
          </a:xfrm>
        </p:spPr>
        <p:txBody>
          <a:bodyPr/>
          <a:lstStyle>
            <a:lvl1pPr marL="0" indent="0" algn="l">
              <a:buNone/>
              <a:defRPr sz="1799"/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0C4F-B802-DA47-B8F0-E4762156E560}" type="datetimeFigureOut">
              <a:rPr lang="nb-NO" smtClean="0"/>
              <a:t>07.12.2021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4EB6-3586-774A-8F41-A92B56619E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6411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75605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EC9D3-EDA8-459A-B2C7-F1C41E891F88}" type="datetime1">
              <a:rPr lang="nb-NO" altLang="nb-NO" smtClean="0"/>
              <a:t>07.12.2021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0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AE1E6A-17F4-4A78-BCB7-9E01E2E0FF82}" type="datetime1">
              <a:rPr lang="nb-NO" altLang="nb-NO" smtClean="0"/>
              <a:t>07.12.2021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D2BFBB-F42D-4F6E-A485-6A5C19DDF0CA}" type="datetime1">
              <a:rPr lang="nb-NO" altLang="nb-NO" smtClean="0"/>
              <a:t>07.12.2021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981EB-3531-4642-A501-3B51ABCE8033}" type="datetime1">
              <a:rPr lang="nb-NO" altLang="nb-NO" smtClean="0"/>
              <a:t>07.12.2021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7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F200C-4959-4DF0-BD5F-F7241AAAE0F9}" type="datetime1">
              <a:rPr lang="nb-NO" altLang="nb-NO" smtClean="0"/>
              <a:t>07.12.2021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1756E-5680-40D3-B67E-78EC05AB3807}" type="datetime1">
              <a:rPr lang="nb-NO" altLang="nb-NO" smtClean="0"/>
              <a:t>07.12.2021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text styles</a:t>
            </a:r>
          </a:p>
          <a:p>
            <a:pPr lvl="1"/>
            <a:r>
              <a:rPr lang="en-US" altLang="nb-NO" smtClean="0"/>
              <a:t>Second level</a:t>
            </a:r>
          </a:p>
          <a:p>
            <a:pPr lvl="2"/>
            <a:r>
              <a:rPr lang="en-US" altLang="nb-NO" smtClean="0"/>
              <a:t>Third level</a:t>
            </a:r>
          </a:p>
          <a:p>
            <a:pPr lvl="3"/>
            <a:r>
              <a:rPr lang="en-US" altLang="nb-NO" smtClean="0"/>
              <a:t>Fourth level</a:t>
            </a:r>
          </a:p>
          <a:p>
            <a:pPr lvl="4"/>
            <a:r>
              <a:rPr lang="en-US" altLang="nb-NO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334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08265303-6BE0-4C4C-9579-8A4A2B0E6B1B}" type="datetime1">
              <a:rPr lang="nb-NO" altLang="nb-NO" smtClean="0"/>
              <a:t>07.12.2021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34938"/>
            <a:ext cx="22113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73" y="319942"/>
            <a:ext cx="7922703" cy="39992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/>
              <a:t>Click to add a title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599708"/>
            <a:ext cx="7920990" cy="33993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Andre nivå</a:t>
            </a:r>
          </a:p>
          <a:p>
            <a:pPr lvl="2"/>
            <a:r>
              <a:rPr lang="en-GB" noProof="0"/>
              <a:t>Tredje nivå</a:t>
            </a:r>
          </a:p>
          <a:p>
            <a:pPr lvl="3"/>
            <a:r>
              <a:rPr lang="en-GB" noProof="0"/>
              <a:t>Fjerde nivå</a:t>
            </a:r>
          </a:p>
          <a:p>
            <a:pPr lvl="4"/>
            <a:r>
              <a:rPr lang="en-GB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" y="5399010"/>
            <a:ext cx="634666" cy="199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rgbClr val="575756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07.12.2021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80675" y="5399010"/>
            <a:ext cx="5582653" cy="199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rgbClr val="575756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83742" y="5399010"/>
            <a:ext cx="231608" cy="1999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rgbClr val="575756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786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</p:sldLayoutIdLst>
  <p:txStyles>
    <p:titleStyle>
      <a:lvl1pPr algn="ctr" defTabSz="685577" rtl="0" eaLnBrk="1" latinLnBrk="0" hangingPunct="1">
        <a:lnSpc>
          <a:spcPct val="100000"/>
        </a:lnSpc>
        <a:spcBef>
          <a:spcPct val="0"/>
        </a:spcBef>
        <a:buNone/>
        <a:defRPr sz="2199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395" indent="-179942" algn="l" defTabSz="685577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Verdana" panose="020B0604030504040204" pitchFamily="34" charset="0"/>
        <a:buChar char="•"/>
        <a:defRPr sz="1400" kern="1200">
          <a:solidFill>
            <a:srgbClr val="575756"/>
          </a:solidFill>
          <a:latin typeface="+mn-lt"/>
          <a:ea typeface="+mn-ea"/>
          <a:cs typeface="+mn-cs"/>
        </a:defRPr>
      </a:lvl1pPr>
      <a:lvl2pPr marL="359883" indent="-179942" algn="l" defTabSz="6855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99" kern="1200" dirty="0">
          <a:solidFill>
            <a:srgbClr val="575756"/>
          </a:solidFill>
          <a:latin typeface="+mn-lt"/>
          <a:ea typeface="+mn-ea"/>
          <a:cs typeface="+mn-cs"/>
        </a:defRPr>
      </a:lvl2pPr>
      <a:lvl3pPr marL="539825" indent="-179942" algn="l" defTabSz="6855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99" kern="1200" dirty="0">
          <a:solidFill>
            <a:srgbClr val="575756"/>
          </a:solidFill>
          <a:latin typeface="+mn-lt"/>
          <a:ea typeface="+mn-ea"/>
          <a:cs typeface="+mn-cs"/>
        </a:defRPr>
      </a:lvl3pPr>
      <a:lvl4pPr marL="719766" indent="-179942" algn="l" defTabSz="6855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rgbClr val="575756"/>
          </a:solidFill>
          <a:latin typeface="+mn-lt"/>
          <a:ea typeface="+mn-ea"/>
          <a:cs typeface="+mn-cs"/>
        </a:defRPr>
      </a:lvl4pPr>
      <a:lvl5pPr marL="899708" indent="-179942" algn="l" defTabSz="6855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rgbClr val="575756"/>
          </a:solidFill>
          <a:latin typeface="+mn-lt"/>
          <a:ea typeface="+mn-ea"/>
          <a:cs typeface="+mn-cs"/>
        </a:defRPr>
      </a:lvl5pPr>
      <a:lvl6pPr marL="1885337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6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5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3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88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77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6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5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43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1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8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71667" y="2557467"/>
            <a:ext cx="6346507" cy="600067"/>
          </a:xfrm>
        </p:spPr>
        <p:txBody>
          <a:bodyPr/>
          <a:lstStyle/>
          <a:p>
            <a:r>
              <a:rPr lang="nb-NO" sz="3333" dirty="0">
                <a:solidFill>
                  <a:srgbClr val="C00000"/>
                </a:solidFill>
              </a:rPr>
              <a:t>Sammen i praksis (</a:t>
            </a:r>
            <a:r>
              <a:rPr lang="nb-NO" sz="3333" dirty="0" err="1">
                <a:solidFill>
                  <a:srgbClr val="C00000"/>
                </a:solidFill>
              </a:rPr>
              <a:t>SamPraks</a:t>
            </a:r>
            <a:r>
              <a:rPr lang="nb-NO" sz="3333" dirty="0">
                <a:solidFill>
                  <a:srgbClr val="C00000"/>
                </a:solidFill>
              </a:rPr>
              <a:t>)</a:t>
            </a:r>
            <a:r>
              <a:rPr lang="nb-NO" dirty="0">
                <a:solidFill>
                  <a:srgbClr val="C00000"/>
                </a:solidFill>
              </a:rPr>
              <a:t/>
            </a:r>
            <a:br>
              <a:rPr lang="nb-NO" dirty="0">
                <a:solidFill>
                  <a:srgbClr val="C00000"/>
                </a:solidFill>
              </a:rPr>
            </a:b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691680" y="3037520"/>
            <a:ext cx="6286500" cy="1460500"/>
          </a:xfrm>
        </p:spPr>
        <p:txBody>
          <a:bodyPr/>
          <a:lstStyle/>
          <a:p>
            <a:pPr algn="ctr"/>
            <a:r>
              <a:rPr lang="nb-NO" dirty="0"/>
              <a:t>Tverrprofesjonell </a:t>
            </a:r>
            <a:r>
              <a:rPr lang="nb-NO" dirty="0" err="1"/>
              <a:t>sykehjemspraksis</a:t>
            </a:r>
            <a:r>
              <a:rPr lang="nb-NO" dirty="0"/>
              <a:t> ved UiO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62000" y="5207000"/>
            <a:ext cx="1587500" cy="381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39752" y="4441676"/>
            <a:ext cx="4536504" cy="1146324"/>
          </a:xfrm>
        </p:spPr>
        <p:txBody>
          <a:bodyPr/>
          <a:lstStyle/>
          <a:p>
            <a:pPr algn="ctr"/>
            <a:r>
              <a:rPr lang="nb-NO" dirty="0" smtClean="0"/>
              <a:t>Elin O. Rosvold, Prodekan for medisinstudiet</a:t>
            </a:r>
          </a:p>
          <a:p>
            <a:pPr algn="ctr"/>
            <a:endParaRPr lang="nb-NO" dirty="0"/>
          </a:p>
          <a:p>
            <a:pPr algn="ctr"/>
            <a:r>
              <a:rPr lang="nb-NO" dirty="0" smtClean="0"/>
              <a:t>Utdanningskomiteen 30.11.21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94500" y="5207000"/>
            <a:ext cx="1587500" cy="381000"/>
          </a:xfrm>
        </p:spPr>
        <p:txBody>
          <a:bodyPr/>
          <a:lstStyle/>
          <a:p>
            <a:fld id="{03789FBA-41CC-45F7-8A3C-C26F8D37BBF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6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177313"/>
            <a:ext cx="7313600" cy="3429000"/>
          </a:xfrm>
        </p:spPr>
        <p:txBody>
          <a:bodyPr/>
          <a:lstStyle/>
          <a:p>
            <a:endParaRPr lang="nb-NO" dirty="0"/>
          </a:p>
          <a:p>
            <a:r>
              <a:rPr lang="nb-NO" sz="2000" dirty="0" smtClean="0"/>
              <a:t>Avansert </a:t>
            </a:r>
            <a:r>
              <a:rPr lang="nb-NO" sz="2000" dirty="0"/>
              <a:t>geriatrisk sykepleie</a:t>
            </a:r>
          </a:p>
          <a:p>
            <a:r>
              <a:rPr lang="nb-NO" sz="2000" dirty="0"/>
              <a:t>Farmasi</a:t>
            </a:r>
          </a:p>
          <a:p>
            <a:r>
              <a:rPr lang="nb-NO" sz="2000" dirty="0"/>
              <a:t>Medisin</a:t>
            </a:r>
          </a:p>
          <a:p>
            <a:r>
              <a:rPr lang="nb-NO" sz="2000" dirty="0"/>
              <a:t>Odontologi</a:t>
            </a:r>
          </a:p>
          <a:p>
            <a:r>
              <a:rPr lang="nb-NO" sz="2000" dirty="0"/>
              <a:t>Psykologi</a:t>
            </a:r>
          </a:p>
          <a:p>
            <a:r>
              <a:rPr lang="nb-NO" sz="2000" dirty="0" smtClean="0"/>
              <a:t>Ernæring</a:t>
            </a:r>
          </a:p>
          <a:p>
            <a:endParaRPr lang="nb-NO" sz="2000" dirty="0"/>
          </a:p>
          <a:p>
            <a:r>
              <a:rPr lang="nb-NO" sz="2000" dirty="0" smtClean="0"/>
              <a:t>Pilot fra 2016</a:t>
            </a:r>
            <a:endParaRPr lang="nb-NO" sz="20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3" y="517240"/>
            <a:ext cx="7461448" cy="756084"/>
          </a:xfrm>
        </p:spPr>
        <p:txBody>
          <a:bodyPr/>
          <a:lstStyle/>
          <a:p>
            <a:r>
              <a:rPr lang="nb-NO" dirty="0" smtClean="0">
                <a:solidFill>
                  <a:srgbClr val="C00000"/>
                </a:solidFill>
              </a:rPr>
              <a:t>Fire fakulteter – seks profesjoner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3789FBA-41CC-45F7-8A3C-C26F8D37BBF7}" type="slidenum">
              <a:rPr lang="nb-NO" smtClean="0"/>
              <a:t>3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204" y="1651000"/>
            <a:ext cx="3420778" cy="315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1613" y="334771"/>
            <a:ext cx="6413500" cy="660073"/>
          </a:xfrm>
        </p:spPr>
        <p:txBody>
          <a:bodyPr/>
          <a:lstStyle/>
          <a:p>
            <a:r>
              <a:rPr lang="nb-NO" dirty="0">
                <a:solidFill>
                  <a:srgbClr val="C00000"/>
                </a:solidFill>
              </a:rPr>
              <a:t>Undervisningsopplegg høst 2021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1614" y="1178009"/>
            <a:ext cx="6780753" cy="3662660"/>
          </a:xfrm>
        </p:spPr>
        <p:txBody>
          <a:bodyPr/>
          <a:lstStyle/>
          <a:p>
            <a:r>
              <a:rPr lang="nb-NO" dirty="0"/>
              <a:t>Grupper med 4-6 studenter fra ulike fag</a:t>
            </a:r>
          </a:p>
          <a:p>
            <a:r>
              <a:rPr lang="nb-NO" dirty="0"/>
              <a:t>Oppgave: </a:t>
            </a:r>
            <a:r>
              <a:rPr lang="nb-NO" dirty="0">
                <a:solidFill>
                  <a:srgbClr val="C00000"/>
                </a:solidFill>
              </a:rPr>
              <a:t>Utrede en pasient på sykehjem</a:t>
            </a:r>
          </a:p>
          <a:p>
            <a:pPr lvl="1"/>
            <a:r>
              <a:rPr lang="nb-NO" dirty="0"/>
              <a:t>Klinisk undersøkelse</a:t>
            </a:r>
          </a:p>
          <a:p>
            <a:pPr lvl="1"/>
            <a:r>
              <a:rPr lang="nb-NO" dirty="0"/>
              <a:t>Legemiddelgjennomgang  </a:t>
            </a:r>
          </a:p>
          <a:p>
            <a:pPr lvl="1"/>
            <a:r>
              <a:rPr lang="nb-NO" dirty="0"/>
              <a:t>Kognitiv utredning</a:t>
            </a:r>
          </a:p>
          <a:p>
            <a:pPr lvl="1"/>
            <a:r>
              <a:rPr lang="nb-NO" dirty="0"/>
              <a:t>Oral status</a:t>
            </a:r>
          </a:p>
          <a:p>
            <a:pPr lvl="1"/>
            <a:r>
              <a:rPr lang="nb-NO" dirty="0"/>
              <a:t>Ernæringsstatus</a:t>
            </a:r>
          </a:p>
          <a:p>
            <a:pPr lvl="1"/>
            <a:r>
              <a:rPr lang="nb-NO" dirty="0"/>
              <a:t>Sosialt</a:t>
            </a:r>
          </a:p>
          <a:p>
            <a:pPr marL="406385" indent="-342900"/>
            <a:r>
              <a:rPr lang="nb-NO" dirty="0">
                <a:solidFill>
                  <a:srgbClr val="C00000"/>
                </a:solidFill>
              </a:rPr>
              <a:t>Utarbeide en samlet rapport </a:t>
            </a:r>
            <a:r>
              <a:rPr lang="nb-NO" dirty="0" smtClean="0">
                <a:solidFill>
                  <a:srgbClr val="C00000"/>
                </a:solidFill>
              </a:rPr>
              <a:t> </a:t>
            </a:r>
          </a:p>
          <a:p>
            <a:pPr marL="723885" lvl="1" indent="-342900"/>
            <a:r>
              <a:rPr lang="nb-NO" dirty="0" smtClean="0"/>
              <a:t>Legges </a:t>
            </a:r>
            <a:r>
              <a:rPr lang="nb-NO" dirty="0"/>
              <a:t>frem for medstudenter og </a:t>
            </a:r>
            <a:r>
              <a:rPr lang="nb-NO" dirty="0" smtClean="0"/>
              <a:t>fagansvarlige</a:t>
            </a:r>
          </a:p>
          <a:p>
            <a:pPr marL="406385" indent="-342900"/>
            <a:r>
              <a:rPr lang="nb-NO" dirty="0" smtClean="0">
                <a:solidFill>
                  <a:srgbClr val="C00000"/>
                </a:solidFill>
              </a:rPr>
              <a:t>Refleksjoner rundt samarbeidet</a:t>
            </a:r>
            <a:endParaRPr lang="nb-NO" dirty="0">
              <a:solidFill>
                <a:srgbClr val="C00000"/>
              </a:solidFill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3789FBA-41CC-45F7-8A3C-C26F8D37BBF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81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0" y="553244"/>
            <a:ext cx="7921625" cy="421283"/>
          </a:xfrm>
        </p:spPr>
        <p:txBody>
          <a:bodyPr/>
          <a:lstStyle/>
          <a:p>
            <a:r>
              <a:rPr lang="nb-NO" dirty="0" smtClean="0">
                <a:solidFill>
                  <a:srgbClr val="C00000"/>
                </a:solidFill>
              </a:rPr>
              <a:t>Gjennomføring</a:t>
            </a:r>
            <a:endParaRPr lang="nb-NO" dirty="0">
              <a:solidFill>
                <a:srgbClr val="C0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58825" y="1273324"/>
            <a:ext cx="7924800" cy="3782958"/>
          </a:xfrm>
        </p:spPr>
        <p:txBody>
          <a:bodyPr/>
          <a:lstStyle/>
          <a:p>
            <a:endParaRPr lang="nb-NO" dirty="0" smtClean="0"/>
          </a:p>
          <a:p>
            <a:r>
              <a:rPr lang="nb-NO" dirty="0" smtClean="0"/>
              <a:t>Knyttet til praksisperiode </a:t>
            </a:r>
          </a:p>
          <a:p>
            <a:r>
              <a:rPr lang="nb-NO" dirty="0" smtClean="0"/>
              <a:t>Formøte – gruppearbeid om samarbeid</a:t>
            </a:r>
          </a:p>
          <a:p>
            <a:r>
              <a:rPr lang="nb-NO" dirty="0" smtClean="0"/>
              <a:t>Møte med pasient</a:t>
            </a:r>
          </a:p>
          <a:p>
            <a:r>
              <a:rPr lang="nb-NO" dirty="0" smtClean="0"/>
              <a:t>Arbeid i gruppen</a:t>
            </a:r>
          </a:p>
          <a:p>
            <a:r>
              <a:rPr lang="nb-NO" dirty="0" smtClean="0"/>
              <a:t>Fremleggelse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7" y="2101797"/>
            <a:ext cx="3265770" cy="323036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" t="-598" r="33711" b="598"/>
          <a:stretch/>
        </p:blipFill>
        <p:spPr>
          <a:xfrm>
            <a:off x="21853919" y="17089948"/>
            <a:ext cx="4915317" cy="4862378"/>
          </a:xfrm>
          <a:prstGeom prst="ellipse">
            <a:avLst/>
          </a:prstGeom>
          <a:ln w="63500" cap="rnd">
            <a:solidFill>
              <a:srgbClr val="CD1E2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kstSylinder 6"/>
          <p:cNvSpPr txBox="1"/>
          <p:nvPr/>
        </p:nvSpPr>
        <p:spPr>
          <a:xfrm>
            <a:off x="7092280" y="5332160"/>
            <a:ext cx="20517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nb-NO" sz="1100" dirty="0" smtClean="0">
                <a:latin typeface="Arial Narrow" panose="020B0606020202030204" pitchFamily="34" charset="0"/>
              </a:rPr>
              <a:t>Foto: </a:t>
            </a:r>
            <a:r>
              <a:rPr lang="nb-NO" altLang="nb-NO" sz="1100" dirty="0">
                <a:latin typeface="Arial Narrow" panose="020B0606020202030204" pitchFamily="34" charset="0"/>
              </a:rPr>
              <a:t>Lisbet Kongsvik, </a:t>
            </a:r>
            <a:r>
              <a:rPr lang="nb-NO" altLang="nb-NO" sz="1100" dirty="0" err="1" smtClean="0">
                <a:latin typeface="Arial Narrow" panose="020B0606020202030204" pitchFamily="34" charset="0"/>
              </a:rPr>
              <a:t>TDnlf</a:t>
            </a:r>
            <a:endParaRPr lang="nb-NO" altLang="nb-NO" sz="1100" dirty="0">
              <a:latin typeface="Arial Narrow" panose="020B0606020202030204" pitchFamily="34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1649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77B48-FE29-46AB-81A5-84E7692E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64EA0-82B6-4D8F-A914-21908EDA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H Wøien, Institutt for helse og samfunn,  UiO  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1BD6-EA1B-4D7A-884E-5EC3C3704B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3789FBA-41CC-45F7-8A3C-C26F8D37BBF7}" type="slidenum">
              <a:rPr lang="nb-NO" smtClean="0"/>
              <a:t>6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A5796B-CD28-4D7A-B183-F90DB7640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5" r="-12757"/>
          <a:stretch/>
        </p:blipFill>
        <p:spPr>
          <a:xfrm>
            <a:off x="1475656" y="697260"/>
            <a:ext cx="6204488" cy="4957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19C5B-7FA4-4CD6-BFF6-E4207877CA7F}"/>
              </a:ext>
            </a:extLst>
          </p:cNvPr>
          <p:cNvSpPr txBox="1"/>
          <p:nvPr/>
        </p:nvSpPr>
        <p:spPr>
          <a:xfrm>
            <a:off x="1043608" y="2515020"/>
            <a:ext cx="7140793" cy="27588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C00000"/>
                </a:solidFill>
              </a:rPr>
              <a:t>Conclusions: </a:t>
            </a:r>
          </a:p>
          <a:p>
            <a:r>
              <a:rPr lang="en-US" sz="1333" dirty="0"/>
              <a:t>IPE in nursing homes facilitated the students’ scope </a:t>
            </a:r>
            <a:r>
              <a:rPr lang="en-US" sz="1333" b="1" dirty="0"/>
              <a:t>from a fragmented approach of the patients towards a relational and collaborative practice </a:t>
            </a:r>
            <a:r>
              <a:rPr lang="en-US" sz="1333" dirty="0"/>
              <a:t>that can improve patient care and strengthen understanding of IPE. </a:t>
            </a:r>
          </a:p>
          <a:p>
            <a:endParaRPr lang="en-US" sz="1333" dirty="0"/>
          </a:p>
          <a:p>
            <a:r>
              <a:rPr lang="en-US" sz="1333" dirty="0"/>
              <a:t>The study also demonstrated the </a:t>
            </a:r>
            <a:r>
              <a:rPr lang="en-US" sz="1333" b="1" dirty="0"/>
              <a:t>need for preparatory teamwork training to gain maximum benefit from the experience</a:t>
            </a:r>
            <a:r>
              <a:rPr lang="en-US" sz="1333" dirty="0"/>
              <a:t>. Something that can be organized by the education institutions in the form of a stepwise learning module and as an online pre-training course in interprofessional teamwork. </a:t>
            </a:r>
          </a:p>
          <a:p>
            <a:endParaRPr lang="en-US" sz="1333" dirty="0"/>
          </a:p>
          <a:p>
            <a:r>
              <a:rPr lang="en-US" sz="1333" dirty="0"/>
              <a:t>Further, focusing on the need for well </a:t>
            </a:r>
            <a:r>
              <a:rPr lang="en-US" sz="1333" b="1" dirty="0"/>
              <a:t>thought through processes of the activity by the institutions and the timing the practice component in students’ curricula</a:t>
            </a:r>
            <a:r>
              <a:rPr lang="en-US" sz="1333" dirty="0"/>
              <a:t>. </a:t>
            </a:r>
          </a:p>
          <a:p>
            <a:r>
              <a:rPr lang="en-US" sz="1333" dirty="0"/>
              <a:t>This could ensure that IPE is experienced more efficient by the students.</a:t>
            </a:r>
            <a:endParaRPr lang="en-GB" sz="1333" dirty="0"/>
          </a:p>
        </p:txBody>
      </p:sp>
      <p:sp>
        <p:nvSpPr>
          <p:cNvPr id="2" name="TekstSylinder 1"/>
          <p:cNvSpPr txBox="1"/>
          <p:nvPr/>
        </p:nvSpPr>
        <p:spPr>
          <a:xfrm>
            <a:off x="4139952" y="265212"/>
            <a:ext cx="5650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BMC Medical Education. 2021 Sep 24;21(1):504.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069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AA6D0-3F8C-432C-9A13-32A3EB3A0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Tatt </a:t>
            </a:r>
            <a:r>
              <a:rPr lang="en-US" dirty="0" err="1"/>
              <a:t>noen</a:t>
            </a:r>
            <a:r>
              <a:rPr lang="en-US" dirty="0"/>
              <a:t> </a:t>
            </a:r>
            <a:r>
              <a:rPr lang="en-US" dirty="0" err="1"/>
              <a:t>kloke</a:t>
            </a:r>
            <a:r>
              <a:rPr lang="en-US" dirty="0"/>
              <a:t> </a:t>
            </a:r>
            <a:r>
              <a:rPr lang="en-US" dirty="0" err="1"/>
              <a:t>valg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støttes</a:t>
            </a:r>
            <a:r>
              <a:rPr lang="en-US" dirty="0"/>
              <a:t> i </a:t>
            </a:r>
            <a:r>
              <a:rPr lang="en-US" dirty="0" err="1"/>
              <a:t>forskningslitteraturen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E7724-C33D-4538-8464-87BE153CE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Masterstudenter</a:t>
            </a:r>
            <a:r>
              <a:rPr lang="en-US" dirty="0"/>
              <a:t> i </a:t>
            </a:r>
            <a:r>
              <a:rPr lang="en-US" dirty="0" err="1"/>
              <a:t>siste</a:t>
            </a:r>
            <a:r>
              <a:rPr lang="en-US" dirty="0"/>
              <a:t> del av </a:t>
            </a:r>
            <a:r>
              <a:rPr lang="en-US" dirty="0" err="1"/>
              <a:t>utdanningen</a:t>
            </a:r>
            <a:endParaRPr lang="en-US" dirty="0"/>
          </a:p>
          <a:p>
            <a:r>
              <a:rPr lang="en-US" dirty="0" err="1"/>
              <a:t>Mål</a:t>
            </a:r>
            <a:r>
              <a:rPr lang="en-US" dirty="0"/>
              <a:t>: </a:t>
            </a:r>
            <a:r>
              <a:rPr lang="en-US" dirty="0" err="1"/>
              <a:t>Klinisk</a:t>
            </a:r>
            <a:r>
              <a:rPr lang="en-US" dirty="0"/>
              <a:t> </a:t>
            </a:r>
            <a:r>
              <a:rPr lang="en-US" dirty="0" err="1"/>
              <a:t>praksis</a:t>
            </a:r>
            <a:r>
              <a:rPr lang="en-US" dirty="0"/>
              <a:t>, </a:t>
            </a:r>
            <a:r>
              <a:rPr lang="en-US" dirty="0" err="1"/>
              <a:t>autentiske</a:t>
            </a:r>
            <a:r>
              <a:rPr lang="en-US" dirty="0"/>
              <a:t> </a:t>
            </a:r>
            <a:r>
              <a:rPr lang="en-US" dirty="0" err="1"/>
              <a:t>læringssituasjoner</a:t>
            </a:r>
            <a:endParaRPr lang="en-US" dirty="0"/>
          </a:p>
          <a:p>
            <a:r>
              <a:rPr lang="en-US" dirty="0" err="1"/>
              <a:t>Testet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smtClean="0"/>
              <a:t>former - </a:t>
            </a:r>
            <a:r>
              <a:rPr lang="en-US" dirty="0" err="1" smtClean="0"/>
              <a:t>skuespillere</a:t>
            </a:r>
            <a:r>
              <a:rPr lang="en-US" dirty="0" smtClean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pasienter</a:t>
            </a:r>
            <a:r>
              <a:rPr lang="en-US" dirty="0"/>
              <a:t>, lager </a:t>
            </a:r>
            <a:r>
              <a:rPr lang="en-US" dirty="0" err="1"/>
              <a:t>noe</a:t>
            </a:r>
            <a:r>
              <a:rPr lang="en-US" dirty="0"/>
              <a:t> e-</a:t>
            </a:r>
            <a:r>
              <a:rPr lang="en-US" dirty="0" err="1"/>
              <a:t>lærings</a:t>
            </a:r>
            <a:r>
              <a:rPr lang="en-US" dirty="0"/>
              <a:t> case</a:t>
            </a:r>
          </a:p>
          <a:p>
            <a:r>
              <a:rPr lang="en-US" dirty="0" err="1"/>
              <a:t>Tett</a:t>
            </a:r>
            <a:r>
              <a:rPr lang="en-US" dirty="0"/>
              <a:t> </a:t>
            </a:r>
            <a:r>
              <a:rPr lang="en-US" dirty="0" err="1"/>
              <a:t>oppfølging</a:t>
            </a:r>
            <a:r>
              <a:rPr lang="en-US" dirty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/>
              <a:t>fagpersonale</a:t>
            </a:r>
            <a:r>
              <a:rPr lang="en-US" dirty="0"/>
              <a:t> i </a:t>
            </a:r>
            <a:r>
              <a:rPr lang="en-US" dirty="0" err="1"/>
              <a:t>praksis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rapportmøtene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68C23-3DE2-4CFF-9EFB-A8AE4517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C5B98-C986-4612-BD48-BE568773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H Wøien, Institutt for helse og samfunn,  UiO  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50989-E8E8-4ED2-93C1-B02DF513BA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3789FBA-41CC-45F7-8A3C-C26F8D37BBF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404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B7615-DA68-48A9-8D56-94220E6C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3245"/>
            <a:ext cx="7921625" cy="720080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Videre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arbeid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etter</a:t>
            </a:r>
            <a:r>
              <a:rPr lang="en-US" dirty="0" smtClean="0">
                <a:solidFill>
                  <a:srgbClr val="C00000"/>
                </a:solidFill>
              </a:rPr>
              <a:t> pilot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8C5A4-DADD-4381-99D3-AC36E3DCD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921396"/>
            <a:ext cx="7776864" cy="2924944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nb-NO" sz="2333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Opprette en enhet for tverrprofesjonell utdanning ved UiO</a:t>
            </a:r>
          </a:p>
          <a:p>
            <a:pPr>
              <a:lnSpc>
                <a:spcPct val="107000"/>
              </a:lnSpc>
              <a:spcAft>
                <a:spcPts val="667"/>
              </a:spcAft>
            </a:pPr>
            <a:endParaRPr lang="nb-NO" sz="2333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nb-NO" sz="2333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SamPraks som </a:t>
            </a:r>
            <a:r>
              <a:rPr lang="nb-NO" sz="2333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ordinær/obligatorisk </a:t>
            </a:r>
            <a:r>
              <a:rPr lang="nb-NO" sz="2333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undervisningsaktivitet ved </a:t>
            </a:r>
            <a:r>
              <a:rPr lang="nb-NO" sz="2333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ulike helse- og sosialfagutdanningene ved UiO</a:t>
            </a:r>
          </a:p>
          <a:p>
            <a:pPr>
              <a:lnSpc>
                <a:spcPct val="107000"/>
              </a:lnSpc>
              <a:spcAft>
                <a:spcPts val="667"/>
              </a:spcAft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66788-CD4A-4C61-8FC9-04146CE0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CA4A5-7942-4831-95EE-9C7F5E14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AA572-E213-4312-B066-5C1DE9269A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40352" y="4945732"/>
            <a:ext cx="963911" cy="769268"/>
          </a:xfrm>
        </p:spPr>
        <p:txBody>
          <a:bodyPr/>
          <a:lstStyle/>
          <a:p>
            <a:pPr algn="l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5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236C-DF25-4DD4-B7C2-6DA7CDD3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C00000"/>
                </a:solidFill>
              </a:rPr>
              <a:t>Utvidelse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av</a:t>
            </a:r>
            <a:r>
              <a:rPr lang="en-GB" dirty="0">
                <a:solidFill>
                  <a:srgbClr val="C00000"/>
                </a:solidFill>
              </a:rPr>
              <a:t> det </a:t>
            </a:r>
            <a:r>
              <a:rPr lang="en-GB" dirty="0" err="1">
                <a:solidFill>
                  <a:srgbClr val="C00000"/>
                </a:solidFill>
              </a:rPr>
              <a:t>tverrprofesjonelle</a:t>
            </a:r>
            <a:r>
              <a:rPr lang="en-GB" dirty="0">
                <a:solidFill>
                  <a:srgbClr val="C00000"/>
                </a:solidFill>
              </a:rPr>
              <a:t>  </a:t>
            </a:r>
            <a:r>
              <a:rPr lang="en-GB" dirty="0" err="1">
                <a:solidFill>
                  <a:srgbClr val="C00000"/>
                </a:solidFill>
              </a:rPr>
              <a:t>læringstilbudet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ved</a:t>
            </a:r>
            <a:r>
              <a:rPr lang="en-GB" dirty="0">
                <a:solidFill>
                  <a:srgbClr val="C00000"/>
                </a:solidFill>
              </a:rPr>
              <a:t> å: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F3ECC-7E50-473F-BEF4-25B0EA62A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err="1"/>
              <a:t>Etablere</a:t>
            </a:r>
            <a:r>
              <a:rPr lang="en-GB" sz="2000" dirty="0"/>
              <a:t> </a:t>
            </a:r>
            <a:r>
              <a:rPr lang="en-GB" sz="2000" dirty="0" err="1" smtClean="0"/>
              <a:t>nye</a:t>
            </a:r>
            <a:r>
              <a:rPr lang="en-GB" sz="2000" dirty="0" smtClean="0"/>
              <a:t> </a:t>
            </a:r>
            <a:r>
              <a:rPr lang="en-GB" sz="2000" dirty="0" err="1" smtClean="0"/>
              <a:t>arenaer</a:t>
            </a:r>
            <a:r>
              <a:rPr lang="en-GB" sz="2000" dirty="0" smtClean="0"/>
              <a:t>  - </a:t>
            </a:r>
            <a:r>
              <a:rPr lang="en-GB" sz="2000" dirty="0" err="1" smtClean="0"/>
              <a:t>samarbeid</a:t>
            </a:r>
            <a:r>
              <a:rPr lang="en-GB" sz="2000" dirty="0" smtClean="0"/>
              <a:t> med </a:t>
            </a:r>
            <a:r>
              <a:rPr lang="en-GB" sz="2000" dirty="0" err="1" smtClean="0"/>
              <a:t>praksisstedene</a:t>
            </a:r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err="1" smtClean="0"/>
              <a:t>Bruk</a:t>
            </a:r>
            <a:r>
              <a:rPr lang="en-GB" sz="2000" dirty="0" smtClean="0"/>
              <a:t> </a:t>
            </a:r>
            <a:r>
              <a:rPr lang="en-GB" sz="2000" dirty="0" err="1"/>
              <a:t>av</a:t>
            </a:r>
            <a:r>
              <a:rPr lang="en-GB" sz="2000" dirty="0"/>
              <a:t> </a:t>
            </a:r>
            <a:r>
              <a:rPr lang="en-GB" sz="2000" dirty="0" err="1"/>
              <a:t>kasuistikker</a:t>
            </a:r>
            <a:r>
              <a:rPr lang="en-GB" sz="2000" dirty="0"/>
              <a:t> med </a:t>
            </a:r>
            <a:r>
              <a:rPr lang="en-GB" sz="2000" dirty="0" err="1"/>
              <a:t>skuespillere</a:t>
            </a:r>
            <a:r>
              <a:rPr lang="en-GB" sz="2000" dirty="0"/>
              <a:t> (</a:t>
            </a:r>
            <a:r>
              <a:rPr lang="en-GB" sz="2000" dirty="0" err="1"/>
              <a:t>kasuistikkbasert</a:t>
            </a:r>
            <a:r>
              <a:rPr lang="en-GB" sz="2000" dirty="0"/>
              <a:t> </a:t>
            </a:r>
            <a:r>
              <a:rPr lang="en-GB" sz="2000" dirty="0" err="1"/>
              <a:t>læring</a:t>
            </a:r>
            <a:r>
              <a:rPr lang="en-GB" sz="2000" dirty="0"/>
              <a:t>)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Utvikle</a:t>
            </a:r>
            <a:r>
              <a:rPr lang="en-GB" sz="2000" dirty="0" smtClean="0"/>
              <a:t> </a:t>
            </a:r>
            <a:r>
              <a:rPr lang="en-GB" sz="2000" dirty="0" err="1"/>
              <a:t>bruk</a:t>
            </a:r>
            <a:r>
              <a:rPr lang="en-GB" sz="2000" dirty="0"/>
              <a:t> </a:t>
            </a:r>
            <a:r>
              <a:rPr lang="en-GB" sz="2000" dirty="0" err="1"/>
              <a:t>av</a:t>
            </a:r>
            <a:r>
              <a:rPr lang="en-GB" sz="2000" dirty="0"/>
              <a:t> e-</a:t>
            </a:r>
            <a:r>
              <a:rPr lang="en-GB" sz="2000" dirty="0" err="1"/>
              <a:t>læringsressurser</a:t>
            </a:r>
            <a:endParaRPr lang="en-GB" sz="2000" dirty="0"/>
          </a:p>
          <a:p>
            <a:endParaRPr lang="en-GB" sz="2000" dirty="0" smtClean="0"/>
          </a:p>
          <a:p>
            <a:r>
              <a:rPr lang="en-GB" sz="2000" dirty="0" err="1" smtClean="0"/>
              <a:t>Inkludere</a:t>
            </a:r>
            <a:r>
              <a:rPr lang="en-GB" sz="2000" dirty="0" smtClean="0"/>
              <a:t> </a:t>
            </a:r>
            <a:r>
              <a:rPr lang="en-GB" sz="2000" dirty="0" err="1"/>
              <a:t>flere</a:t>
            </a:r>
            <a:r>
              <a:rPr lang="en-GB" sz="2000" dirty="0"/>
              <a:t> </a:t>
            </a:r>
            <a:r>
              <a:rPr lang="en-GB" sz="2000" dirty="0" err="1" smtClean="0"/>
              <a:t>utdanninger</a:t>
            </a:r>
            <a:r>
              <a:rPr lang="en-GB" sz="2000" dirty="0" smtClean="0"/>
              <a:t> </a:t>
            </a:r>
          </a:p>
          <a:p>
            <a:endParaRPr lang="en-GB" sz="2000" dirty="0"/>
          </a:p>
          <a:p>
            <a:r>
              <a:rPr lang="en-GB" sz="2000" dirty="0" err="1" smtClean="0"/>
              <a:t>Forsterke</a:t>
            </a:r>
            <a:r>
              <a:rPr lang="en-GB" sz="2000" dirty="0" smtClean="0"/>
              <a:t> </a:t>
            </a:r>
            <a:r>
              <a:rPr lang="en-GB" sz="2000" dirty="0"/>
              <a:t>det </a:t>
            </a:r>
            <a:r>
              <a:rPr lang="en-GB" sz="2000" dirty="0" err="1"/>
              <a:t>pedagogiske</a:t>
            </a:r>
            <a:r>
              <a:rPr lang="en-GB" sz="2000" dirty="0"/>
              <a:t> </a:t>
            </a:r>
            <a:r>
              <a:rPr lang="en-GB" sz="2000" dirty="0" err="1"/>
              <a:t>grunnlaget</a:t>
            </a:r>
            <a:r>
              <a:rPr lang="en-GB" sz="2000" dirty="0"/>
              <a:t> for </a:t>
            </a:r>
            <a:r>
              <a:rPr lang="en-GB" sz="2000" dirty="0" err="1"/>
              <a:t>tverrprofesjonell</a:t>
            </a:r>
            <a:r>
              <a:rPr lang="en-GB" sz="2000" dirty="0"/>
              <a:t> </a:t>
            </a:r>
            <a:r>
              <a:rPr lang="en-GB" sz="2000" dirty="0" err="1"/>
              <a:t>samarbeidslæring</a:t>
            </a:r>
            <a:r>
              <a:rPr lang="en-GB" sz="2000" dirty="0"/>
              <a:t>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D8FE3-2511-4BE4-8A04-86D303C2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4B517-19CB-405F-A0D3-ADB83412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UiO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12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409229"/>
            <a:ext cx="8072065" cy="576064"/>
          </a:xfrm>
        </p:spPr>
        <p:txBody>
          <a:bodyPr/>
          <a:lstStyle/>
          <a:p>
            <a:r>
              <a:rPr lang="nb-NO" dirty="0" smtClean="0">
                <a:solidFill>
                  <a:srgbClr val="C00000"/>
                </a:solidFill>
              </a:rPr>
              <a:t>Tverrprofesjonell samarbeidslæring</a:t>
            </a:r>
            <a:endParaRPr lang="nb-NO" dirty="0">
              <a:solidFill>
                <a:srgbClr val="C0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3568" y="1129308"/>
            <a:ext cx="7924800" cy="3429000"/>
          </a:xfrm>
        </p:spPr>
        <p:txBody>
          <a:bodyPr/>
          <a:lstStyle/>
          <a:p>
            <a:pPr>
              <a:defRPr/>
            </a:pPr>
            <a:r>
              <a:rPr lang="nb-NO" sz="2000" dirty="0"/>
              <a:t>Lære </a:t>
            </a:r>
            <a:r>
              <a:rPr lang="nb-NO" sz="2000" i="1" dirty="0"/>
              <a:t>med</a:t>
            </a:r>
            <a:r>
              <a:rPr lang="nb-NO" sz="2000" dirty="0"/>
              <a:t> hverandre, </a:t>
            </a:r>
            <a:r>
              <a:rPr lang="nb-NO" sz="2000" i="1" dirty="0"/>
              <a:t>av </a:t>
            </a:r>
            <a:r>
              <a:rPr lang="nb-NO" sz="2000" dirty="0"/>
              <a:t>hverandre og </a:t>
            </a:r>
            <a:r>
              <a:rPr lang="nb-NO" sz="2000" i="1" dirty="0"/>
              <a:t>om </a:t>
            </a:r>
            <a:r>
              <a:rPr lang="nb-NO" sz="2000" dirty="0"/>
              <a:t>hverandre </a:t>
            </a:r>
            <a:endParaRPr lang="nb-NO" sz="2000" dirty="0" smtClean="0"/>
          </a:p>
          <a:p>
            <a:pPr>
              <a:defRPr/>
            </a:pPr>
            <a:endParaRPr lang="nb-NO" sz="2000" dirty="0" smtClean="0"/>
          </a:p>
          <a:p>
            <a:pPr>
              <a:defRPr/>
            </a:pPr>
            <a:r>
              <a:rPr lang="nb-NO" sz="2000" dirty="0" smtClean="0"/>
              <a:t>Lærer å se sin egen rolle speilet mot de andre</a:t>
            </a:r>
          </a:p>
          <a:p>
            <a:pPr>
              <a:defRPr/>
            </a:pPr>
            <a:endParaRPr lang="nb-NO" sz="2000" dirty="0"/>
          </a:p>
          <a:p>
            <a:pPr>
              <a:defRPr/>
            </a:pPr>
            <a:r>
              <a:rPr lang="nb-NO" sz="2000" dirty="0" smtClean="0"/>
              <a:t>Senker terskelen for å søke samarbeid med andre profesjoner</a:t>
            </a:r>
          </a:p>
          <a:p>
            <a:pPr>
              <a:defRPr/>
            </a:pPr>
            <a:endParaRPr lang="nb-NO" sz="2000" dirty="0"/>
          </a:p>
          <a:p>
            <a:pPr>
              <a:defRPr/>
            </a:pPr>
            <a:r>
              <a:rPr lang="nb-NO" sz="2000" dirty="0" smtClean="0"/>
              <a:t>Forbereder studentene på fremtiden   </a:t>
            </a:r>
          </a:p>
          <a:p>
            <a:pPr>
              <a:defRPr/>
            </a:pPr>
            <a:endParaRPr lang="nb-NO" sz="2000" dirty="0"/>
          </a:p>
          <a:p>
            <a:pPr marL="0" indent="0">
              <a:buNone/>
              <a:defRPr/>
            </a:pPr>
            <a:endParaRPr lang="nb-NO" sz="2000" dirty="0" smtClean="0"/>
          </a:p>
          <a:p>
            <a:pPr>
              <a:defRPr/>
            </a:pPr>
            <a:endParaRPr lang="nb-NO" sz="2000" dirty="0"/>
          </a:p>
          <a:p>
            <a:pPr>
              <a:defRPr/>
            </a:pPr>
            <a:endParaRPr lang="nb-NO" sz="2000" dirty="0" smtClean="0"/>
          </a:p>
          <a:p>
            <a:pPr>
              <a:defRPr/>
            </a:pPr>
            <a:endParaRPr lang="nb-NO" sz="2000" b="1" dirty="0" smtClean="0">
              <a:solidFill>
                <a:srgbClr val="C00000"/>
              </a:solidFill>
            </a:endParaRPr>
          </a:p>
          <a:p>
            <a:pPr marL="0" lvl="0" indent="0">
              <a:buNone/>
              <a:defRPr/>
            </a:pPr>
            <a:endParaRPr lang="nb-NO" sz="20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3691" y="3145532"/>
            <a:ext cx="3330309" cy="249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1894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1.2"/>
  <p:tag name="PPTVERSION" val="14"/>
  <p:tag name="TPOS" val="2"/>
</p:tagLst>
</file>

<file path=ppt/theme/theme1.xml><?xml version="1.0" encoding="utf-8"?>
<a:theme xmlns:a="http://schemas.openxmlformats.org/drawingml/2006/main" name="møte Soria Moria jan 2017 - praksislærer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UIO">
      <a:dk1>
        <a:sysClr val="windowText" lastClr="000000"/>
      </a:dk1>
      <a:lt1>
        <a:sysClr val="window" lastClr="FFFFFF"/>
      </a:lt1>
      <a:dk2>
        <a:srgbClr val="404040"/>
      </a:dk2>
      <a:lt2>
        <a:srgbClr val="F18665"/>
      </a:lt2>
      <a:accent1>
        <a:srgbClr val="E30613"/>
      </a:accent1>
      <a:accent2>
        <a:srgbClr val="C7C1B8"/>
      </a:accent2>
      <a:accent3>
        <a:srgbClr val="B7B7B6"/>
      </a:accent3>
      <a:accent4>
        <a:srgbClr val="76777B"/>
      </a:accent4>
      <a:accent5>
        <a:srgbClr val="E66A77"/>
      </a:accent5>
      <a:accent6>
        <a:srgbClr val="8A3B8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UIO_Juni_19.potx" id="{26486B8E-F51B-4086-88F1-2885E30A9ED6}" vid="{B99FC86E-D474-45E1-B5B3-85D347CCE5C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5958</TotalTime>
  <Words>401</Words>
  <Application>Microsoft Office PowerPoint</Application>
  <PresentationFormat>On-screen Show (16:10)</PresentationFormat>
  <Paragraphs>88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Calibri</vt:lpstr>
      <vt:lpstr>Verdana</vt:lpstr>
      <vt:lpstr>ヒラギノ角ゴ Pro W3</vt:lpstr>
      <vt:lpstr>møte Soria Moria jan 2017 - praksislærere</vt:lpstr>
      <vt:lpstr>Office-tema</vt:lpstr>
      <vt:lpstr>Sammen i praksis (SamPraks) </vt:lpstr>
      <vt:lpstr>Fire fakulteter – seks profesjoner</vt:lpstr>
      <vt:lpstr>Undervisningsopplegg høst 2021</vt:lpstr>
      <vt:lpstr>Gjennomføring</vt:lpstr>
      <vt:lpstr>PowerPoint Presentation</vt:lpstr>
      <vt:lpstr>Tatt noen kloke valg som støttes i forskningslitteraturen </vt:lpstr>
      <vt:lpstr>Videre arbeid etter pilot</vt:lpstr>
      <vt:lpstr>Utvidelse av det tverrprofesjonelle  læringstilbudet ved å: </vt:lpstr>
      <vt:lpstr>Tverrprofesjonell samarbeidslæring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Revisjon – Oslo 2014</dc:title>
  <dc:creator>ios_adm</dc:creator>
  <cp:lastModifiedBy>Kirsti Margrethe Mortensen</cp:lastModifiedBy>
  <cp:revision>453</cp:revision>
  <cp:lastPrinted>2019-08-08T15:17:09Z</cp:lastPrinted>
  <dcterms:created xsi:type="dcterms:W3CDTF">2017-01-16T16:24:11Z</dcterms:created>
  <dcterms:modified xsi:type="dcterms:W3CDTF">2021-12-07T13:39:15Z</dcterms:modified>
</cp:coreProperties>
</file>