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5" r:id="rId3"/>
    <p:sldId id="272" r:id="rId4"/>
    <p:sldId id="273" r:id="rId5"/>
    <p:sldId id="278" r:id="rId6"/>
    <p:sldId id="267" r:id="rId7"/>
    <p:sldId id="280" r:id="rId8"/>
    <p:sldId id="268" r:id="rId9"/>
    <p:sldId id="270" r:id="rId10"/>
    <p:sldId id="264" r:id="rId11"/>
    <p:sldId id="265" r:id="rId12"/>
    <p:sldId id="266" r:id="rId13"/>
    <p:sldId id="271" r:id="rId14"/>
    <p:sldId id="274" r:id="rId15"/>
    <p:sldId id="269" r:id="rId16"/>
    <p:sldId id="279" r:id="rId17"/>
    <p:sldId id="258" r:id="rId18"/>
    <p:sldId id="259" r:id="rId19"/>
    <p:sldId id="260" r:id="rId20"/>
    <p:sldId id="262" r:id="rId21"/>
    <p:sldId id="276" r:id="rId22"/>
    <p:sldId id="261"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ne Waaktaar" initials="TW" lastIdx="1" clrIdx="0">
    <p:extLst>
      <p:ext uri="{19B8F6BF-5375-455C-9EA6-DF929625EA0E}">
        <p15:presenceInfo xmlns:p15="http://schemas.microsoft.com/office/powerpoint/2012/main" userId="S::trinewaa@uio.no::53d7528d-da38-45fb-a635-e6f5c27f6f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8E8F75-C2D6-4AC3-A2A6-68B210749306}" v="97" dt="2021-11-29T18:02:16.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e Waaktaar" userId="53d7528d-da38-45fb-a635-e6f5c27f6f8a" providerId="ADAL" clId="{E18E8F75-C2D6-4AC3-A2A6-68B210749306}"/>
    <pc:docChg chg="undo custSel addSld delSld modSld sldOrd">
      <pc:chgData name="Trine Waaktaar" userId="53d7528d-da38-45fb-a635-e6f5c27f6f8a" providerId="ADAL" clId="{E18E8F75-C2D6-4AC3-A2A6-68B210749306}" dt="2021-11-29T18:02:37.208" v="1945" actId="478"/>
      <pc:docMkLst>
        <pc:docMk/>
      </pc:docMkLst>
      <pc:sldChg chg="addSp delSp modSp mod setBg modClrScheme setClrOvrMap chgLayout">
        <pc:chgData name="Trine Waaktaar" userId="53d7528d-da38-45fb-a635-e6f5c27f6f8a" providerId="ADAL" clId="{E18E8F75-C2D6-4AC3-A2A6-68B210749306}" dt="2021-11-29T10:50:35.431" v="419" actId="27636"/>
        <pc:sldMkLst>
          <pc:docMk/>
          <pc:sldMk cId="306155698" sldId="256"/>
        </pc:sldMkLst>
        <pc:spChg chg="mod ord">
          <ac:chgData name="Trine Waaktaar" userId="53d7528d-da38-45fb-a635-e6f5c27f6f8a" providerId="ADAL" clId="{E18E8F75-C2D6-4AC3-A2A6-68B210749306}" dt="2021-11-29T10:49:11.071" v="399" actId="1076"/>
          <ac:spMkLst>
            <pc:docMk/>
            <pc:sldMk cId="306155698" sldId="256"/>
            <ac:spMk id="2" creationId="{E2D2DCCD-6617-4374-B3A6-9D77695626FD}"/>
          </ac:spMkLst>
        </pc:spChg>
        <pc:spChg chg="del mod">
          <ac:chgData name="Trine Waaktaar" userId="53d7528d-da38-45fb-a635-e6f5c27f6f8a" providerId="ADAL" clId="{E18E8F75-C2D6-4AC3-A2A6-68B210749306}" dt="2021-11-29T08:53:32.149" v="170" actId="478"/>
          <ac:spMkLst>
            <pc:docMk/>
            <pc:sldMk cId="306155698" sldId="256"/>
            <ac:spMk id="3" creationId="{FE8B8923-69C4-4498-9362-D1B13BD60916}"/>
          </ac:spMkLst>
        </pc:spChg>
        <pc:spChg chg="add mod ord">
          <ac:chgData name="Trine Waaktaar" userId="53d7528d-da38-45fb-a635-e6f5c27f6f8a" providerId="ADAL" clId="{E18E8F75-C2D6-4AC3-A2A6-68B210749306}" dt="2021-11-29T10:50:35.431" v="419" actId="27636"/>
          <ac:spMkLst>
            <pc:docMk/>
            <pc:sldMk cId="306155698" sldId="256"/>
            <ac:spMk id="6" creationId="{4AA6FFC5-9594-4CA9-B92B-9B68AFB906FB}"/>
          </ac:spMkLst>
        </pc:spChg>
        <pc:spChg chg="add">
          <ac:chgData name="Trine Waaktaar" userId="53d7528d-da38-45fb-a635-e6f5c27f6f8a" providerId="ADAL" clId="{E18E8F75-C2D6-4AC3-A2A6-68B210749306}" dt="2021-11-29T10:48:57.492" v="398" actId="26606"/>
          <ac:spMkLst>
            <pc:docMk/>
            <pc:sldMk cId="306155698" sldId="256"/>
            <ac:spMk id="12" creationId="{60B21A5C-062F-46C2-8389-53D40F46AA26}"/>
          </ac:spMkLst>
        </pc:spChg>
        <pc:spChg chg="add">
          <ac:chgData name="Trine Waaktaar" userId="53d7528d-da38-45fb-a635-e6f5c27f6f8a" providerId="ADAL" clId="{E18E8F75-C2D6-4AC3-A2A6-68B210749306}" dt="2021-11-29T10:48:57.492" v="398" actId="26606"/>
          <ac:spMkLst>
            <pc:docMk/>
            <pc:sldMk cId="306155698" sldId="256"/>
            <ac:spMk id="14" creationId="{8A177BCC-4208-4795-8572-4D623BA1E2A0}"/>
          </ac:spMkLst>
        </pc:spChg>
        <pc:picChg chg="add mod ord">
          <ac:chgData name="Trine Waaktaar" userId="53d7528d-da38-45fb-a635-e6f5c27f6f8a" providerId="ADAL" clId="{E18E8F75-C2D6-4AC3-A2A6-68B210749306}" dt="2021-11-29T10:48:57.492" v="398" actId="26606"/>
          <ac:picMkLst>
            <pc:docMk/>
            <pc:sldMk cId="306155698" sldId="256"/>
            <ac:picMk id="5" creationId="{66907297-201D-4B5C-A0C9-8296757F5DE3}"/>
          </ac:picMkLst>
        </pc:picChg>
        <pc:picChg chg="add mod">
          <ac:chgData name="Trine Waaktaar" userId="53d7528d-da38-45fb-a635-e6f5c27f6f8a" providerId="ADAL" clId="{E18E8F75-C2D6-4AC3-A2A6-68B210749306}" dt="2021-11-29T10:48:57.492" v="398" actId="26606"/>
          <ac:picMkLst>
            <pc:docMk/>
            <pc:sldMk cId="306155698" sldId="256"/>
            <ac:picMk id="7" creationId="{8E7C0901-93BF-4F24-9F7D-2BC5D6B031F6}"/>
          </ac:picMkLst>
        </pc:picChg>
      </pc:sldChg>
      <pc:sldChg chg="addSp modSp del mod">
        <pc:chgData name="Trine Waaktaar" userId="53d7528d-da38-45fb-a635-e6f5c27f6f8a" providerId="ADAL" clId="{E18E8F75-C2D6-4AC3-A2A6-68B210749306}" dt="2021-11-29T17:43:52.260" v="1791" actId="47"/>
        <pc:sldMkLst>
          <pc:docMk/>
          <pc:sldMk cId="2218016404" sldId="257"/>
        </pc:sldMkLst>
        <pc:spChg chg="mod">
          <ac:chgData name="Trine Waaktaar" userId="53d7528d-da38-45fb-a635-e6f5c27f6f8a" providerId="ADAL" clId="{E18E8F75-C2D6-4AC3-A2A6-68B210749306}" dt="2021-11-29T17:42:50.490" v="1786" actId="20577"/>
          <ac:spMkLst>
            <pc:docMk/>
            <pc:sldMk cId="2218016404" sldId="257"/>
            <ac:spMk id="2" creationId="{B378FB6F-F196-40F4-99B2-A77AE031979C}"/>
          </ac:spMkLst>
        </pc:spChg>
        <pc:picChg chg="add mod">
          <ac:chgData name="Trine Waaktaar" userId="53d7528d-da38-45fb-a635-e6f5c27f6f8a" providerId="ADAL" clId="{E18E8F75-C2D6-4AC3-A2A6-68B210749306}" dt="2021-11-29T17:41:52.462" v="1732" actId="1076"/>
          <ac:picMkLst>
            <pc:docMk/>
            <pc:sldMk cId="2218016404" sldId="257"/>
            <ac:picMk id="4" creationId="{014F3D25-DEC2-4C04-B658-C0F8AE5C52DF}"/>
          </ac:picMkLst>
        </pc:picChg>
      </pc:sldChg>
      <pc:sldChg chg="addSp delSp mod">
        <pc:chgData name="Trine Waaktaar" userId="53d7528d-da38-45fb-a635-e6f5c27f6f8a" providerId="ADAL" clId="{E18E8F75-C2D6-4AC3-A2A6-68B210749306}" dt="2021-11-29T18:02:37.208" v="1945" actId="478"/>
        <pc:sldMkLst>
          <pc:docMk/>
          <pc:sldMk cId="1643456949" sldId="258"/>
        </pc:sldMkLst>
        <pc:picChg chg="add del">
          <ac:chgData name="Trine Waaktaar" userId="53d7528d-da38-45fb-a635-e6f5c27f6f8a" providerId="ADAL" clId="{E18E8F75-C2D6-4AC3-A2A6-68B210749306}" dt="2021-11-29T18:02:37.208" v="1945" actId="478"/>
          <ac:picMkLst>
            <pc:docMk/>
            <pc:sldMk cId="1643456949" sldId="258"/>
            <ac:picMk id="4" creationId="{EF1318DE-244B-4D70-AEA4-5E4E380639A8}"/>
          </ac:picMkLst>
        </pc:picChg>
      </pc:sldChg>
      <pc:sldChg chg="delSp modSp mod delAnim">
        <pc:chgData name="Trine Waaktaar" userId="53d7528d-da38-45fb-a635-e6f5c27f6f8a" providerId="ADAL" clId="{E18E8F75-C2D6-4AC3-A2A6-68B210749306}" dt="2021-11-29T13:41:42.686" v="1319" actId="1076"/>
        <pc:sldMkLst>
          <pc:docMk/>
          <pc:sldMk cId="2583265158" sldId="259"/>
        </pc:sldMkLst>
        <pc:spChg chg="mod">
          <ac:chgData name="Trine Waaktaar" userId="53d7528d-da38-45fb-a635-e6f5c27f6f8a" providerId="ADAL" clId="{E18E8F75-C2D6-4AC3-A2A6-68B210749306}" dt="2021-11-29T13:41:42.686" v="1319" actId="1076"/>
          <ac:spMkLst>
            <pc:docMk/>
            <pc:sldMk cId="2583265158" sldId="259"/>
            <ac:spMk id="3" creationId="{AA18C674-7F9B-4D8F-BFFE-574E07316775}"/>
          </ac:spMkLst>
        </pc:spChg>
        <pc:spChg chg="del">
          <ac:chgData name="Trine Waaktaar" userId="53d7528d-da38-45fb-a635-e6f5c27f6f8a" providerId="ADAL" clId="{E18E8F75-C2D6-4AC3-A2A6-68B210749306}" dt="2021-11-29T08:01:57.472" v="0" actId="478"/>
          <ac:spMkLst>
            <pc:docMk/>
            <pc:sldMk cId="2583265158" sldId="259"/>
            <ac:spMk id="4" creationId="{F4A996DD-460B-4877-AD9E-C04106681C32}"/>
          </ac:spMkLst>
        </pc:spChg>
        <pc:spChg chg="del">
          <ac:chgData name="Trine Waaktaar" userId="53d7528d-da38-45fb-a635-e6f5c27f6f8a" providerId="ADAL" clId="{E18E8F75-C2D6-4AC3-A2A6-68B210749306}" dt="2021-11-29T08:02:01.611" v="1" actId="478"/>
          <ac:spMkLst>
            <pc:docMk/>
            <pc:sldMk cId="2583265158" sldId="259"/>
            <ac:spMk id="5" creationId="{17154966-7D87-423F-924D-8ABCCFF0C3E1}"/>
          </ac:spMkLst>
        </pc:spChg>
        <pc:spChg chg="del">
          <ac:chgData name="Trine Waaktaar" userId="53d7528d-da38-45fb-a635-e6f5c27f6f8a" providerId="ADAL" clId="{E18E8F75-C2D6-4AC3-A2A6-68B210749306}" dt="2021-11-29T08:02:04.039" v="2" actId="478"/>
          <ac:spMkLst>
            <pc:docMk/>
            <pc:sldMk cId="2583265158" sldId="259"/>
            <ac:spMk id="6" creationId="{B738E0C3-7B18-4254-B5B9-5B81580333AA}"/>
          </ac:spMkLst>
        </pc:spChg>
      </pc:sldChg>
      <pc:sldChg chg="addSp delSp modSp mod">
        <pc:chgData name="Trine Waaktaar" userId="53d7528d-da38-45fb-a635-e6f5c27f6f8a" providerId="ADAL" clId="{E18E8F75-C2D6-4AC3-A2A6-68B210749306}" dt="2021-11-29T10:53:04.649" v="441" actId="20577"/>
        <pc:sldMkLst>
          <pc:docMk/>
          <pc:sldMk cId="689854868" sldId="260"/>
        </pc:sldMkLst>
        <pc:spChg chg="del mod">
          <ac:chgData name="Trine Waaktaar" userId="53d7528d-da38-45fb-a635-e6f5c27f6f8a" providerId="ADAL" clId="{E18E8F75-C2D6-4AC3-A2A6-68B210749306}" dt="2021-11-29T08:26:15.248" v="127" actId="478"/>
          <ac:spMkLst>
            <pc:docMk/>
            <pc:sldMk cId="689854868" sldId="260"/>
            <ac:spMk id="3" creationId="{6B8B6F46-4768-4C19-BBEE-F4F7DCC5989F}"/>
          </ac:spMkLst>
        </pc:spChg>
        <pc:spChg chg="add mod">
          <ac:chgData name="Trine Waaktaar" userId="53d7528d-da38-45fb-a635-e6f5c27f6f8a" providerId="ADAL" clId="{E18E8F75-C2D6-4AC3-A2A6-68B210749306}" dt="2021-11-29T10:53:04.649" v="441" actId="20577"/>
          <ac:spMkLst>
            <pc:docMk/>
            <pc:sldMk cId="689854868" sldId="260"/>
            <ac:spMk id="4" creationId="{72D265DC-B02E-4DBA-926E-110ACE2FD55E}"/>
          </ac:spMkLst>
        </pc:spChg>
        <pc:spChg chg="add mod ord">
          <ac:chgData name="Trine Waaktaar" userId="53d7528d-da38-45fb-a635-e6f5c27f6f8a" providerId="ADAL" clId="{E18E8F75-C2D6-4AC3-A2A6-68B210749306}" dt="2021-11-29T08:27:41.025" v="139" actId="403"/>
          <ac:spMkLst>
            <pc:docMk/>
            <pc:sldMk cId="689854868" sldId="260"/>
            <ac:spMk id="15" creationId="{016196FC-FA7F-404A-B3DB-18C80A4CC5AA}"/>
          </ac:spMkLst>
        </pc:spChg>
        <pc:spChg chg="add mod ord">
          <ac:chgData name="Trine Waaktaar" userId="53d7528d-da38-45fb-a635-e6f5c27f6f8a" providerId="ADAL" clId="{E18E8F75-C2D6-4AC3-A2A6-68B210749306}" dt="2021-11-29T08:27:59.023" v="144" actId="403"/>
          <ac:spMkLst>
            <pc:docMk/>
            <pc:sldMk cId="689854868" sldId="260"/>
            <ac:spMk id="16" creationId="{53A3A088-9930-4043-837B-7CF97B52D5B6}"/>
          </ac:spMkLst>
        </pc:spChg>
        <pc:spChg chg="add del mod">
          <ac:chgData name="Trine Waaktaar" userId="53d7528d-da38-45fb-a635-e6f5c27f6f8a" providerId="ADAL" clId="{E18E8F75-C2D6-4AC3-A2A6-68B210749306}" dt="2021-11-29T08:27:31.116" v="135" actId="478"/>
          <ac:spMkLst>
            <pc:docMk/>
            <pc:sldMk cId="689854868" sldId="260"/>
            <ac:spMk id="18" creationId="{B02F9B90-F4BB-4364-9C85-6290A18FA1CD}"/>
          </ac:spMkLst>
        </pc:spChg>
        <pc:spChg chg="add del mod">
          <ac:chgData name="Trine Waaktaar" userId="53d7528d-da38-45fb-a635-e6f5c27f6f8a" providerId="ADAL" clId="{E18E8F75-C2D6-4AC3-A2A6-68B210749306}" dt="2021-11-29T08:27:33.546" v="136" actId="478"/>
          <ac:spMkLst>
            <pc:docMk/>
            <pc:sldMk cId="689854868" sldId="260"/>
            <ac:spMk id="20" creationId="{731FB8C5-72D9-4A8C-9C5D-E9F01AC448B9}"/>
          </ac:spMkLst>
        </pc:spChg>
        <pc:picChg chg="add del mod">
          <ac:chgData name="Trine Waaktaar" userId="53d7528d-da38-45fb-a635-e6f5c27f6f8a" providerId="ADAL" clId="{E18E8F75-C2D6-4AC3-A2A6-68B210749306}" dt="2021-11-29T08:04:38.364" v="5" actId="478"/>
          <ac:picMkLst>
            <pc:docMk/>
            <pc:sldMk cId="689854868" sldId="260"/>
            <ac:picMk id="6" creationId="{DFC42FEE-4C92-4E8C-A3BC-CBCCB711FED2}"/>
          </ac:picMkLst>
        </pc:picChg>
        <pc:picChg chg="add del mod">
          <ac:chgData name="Trine Waaktaar" userId="53d7528d-da38-45fb-a635-e6f5c27f6f8a" providerId="ADAL" clId="{E18E8F75-C2D6-4AC3-A2A6-68B210749306}" dt="2021-11-29T08:05:52.699" v="9" actId="478"/>
          <ac:picMkLst>
            <pc:docMk/>
            <pc:sldMk cId="689854868" sldId="260"/>
            <ac:picMk id="8" creationId="{933F5B32-1076-4BA5-90C0-FB5DC077FCED}"/>
          </ac:picMkLst>
        </pc:picChg>
        <pc:picChg chg="add mod">
          <ac:chgData name="Trine Waaktaar" userId="53d7528d-da38-45fb-a635-e6f5c27f6f8a" providerId="ADAL" clId="{E18E8F75-C2D6-4AC3-A2A6-68B210749306}" dt="2021-11-29T08:14:19.931" v="84" actId="1076"/>
          <ac:picMkLst>
            <pc:docMk/>
            <pc:sldMk cId="689854868" sldId="260"/>
            <ac:picMk id="10" creationId="{43A361D5-C1EC-4C1C-9766-0E57CA49675B}"/>
          </ac:picMkLst>
        </pc:picChg>
        <pc:picChg chg="add mod">
          <ac:chgData name="Trine Waaktaar" userId="53d7528d-da38-45fb-a635-e6f5c27f6f8a" providerId="ADAL" clId="{E18E8F75-C2D6-4AC3-A2A6-68B210749306}" dt="2021-11-29T08:15:35.294" v="103" actId="14100"/>
          <ac:picMkLst>
            <pc:docMk/>
            <pc:sldMk cId="689854868" sldId="260"/>
            <ac:picMk id="12" creationId="{41D3872C-F994-4EFA-98DF-0A3A15155D32}"/>
          </ac:picMkLst>
        </pc:picChg>
        <pc:picChg chg="add mod">
          <ac:chgData name="Trine Waaktaar" userId="53d7528d-da38-45fb-a635-e6f5c27f6f8a" providerId="ADAL" clId="{E18E8F75-C2D6-4AC3-A2A6-68B210749306}" dt="2021-11-29T08:12:07.125" v="24" actId="1076"/>
          <ac:picMkLst>
            <pc:docMk/>
            <pc:sldMk cId="689854868" sldId="260"/>
            <ac:picMk id="14" creationId="{291CEBE0-ED13-4FA1-B700-772A67401EF2}"/>
          </ac:picMkLst>
        </pc:picChg>
      </pc:sldChg>
      <pc:sldChg chg="modSp add mod ord">
        <pc:chgData name="Trine Waaktaar" userId="53d7528d-da38-45fb-a635-e6f5c27f6f8a" providerId="ADAL" clId="{E18E8F75-C2D6-4AC3-A2A6-68B210749306}" dt="2021-11-29T17:10:24.899" v="1429"/>
        <pc:sldMkLst>
          <pc:docMk/>
          <pc:sldMk cId="1626512057" sldId="261"/>
        </pc:sldMkLst>
        <pc:spChg chg="mod">
          <ac:chgData name="Trine Waaktaar" userId="53d7528d-da38-45fb-a635-e6f5c27f6f8a" providerId="ADAL" clId="{E18E8F75-C2D6-4AC3-A2A6-68B210749306}" dt="2021-11-29T17:08:12.511" v="1425" actId="27636"/>
          <ac:spMkLst>
            <pc:docMk/>
            <pc:sldMk cId="1626512057" sldId="261"/>
            <ac:spMk id="3" creationId="{4F3C9B2B-C31B-4513-B131-88967476BDCB}"/>
          </ac:spMkLst>
        </pc:spChg>
      </pc:sldChg>
      <pc:sldChg chg="del">
        <pc:chgData name="Trine Waaktaar" userId="53d7528d-da38-45fb-a635-e6f5c27f6f8a" providerId="ADAL" clId="{E18E8F75-C2D6-4AC3-A2A6-68B210749306}" dt="2021-11-29T13:36:41.078" v="1318" actId="47"/>
        <pc:sldMkLst>
          <pc:docMk/>
          <pc:sldMk cId="2801930341" sldId="261"/>
        </pc:sldMkLst>
      </pc:sldChg>
      <pc:sldChg chg="del">
        <pc:chgData name="Trine Waaktaar" userId="53d7528d-da38-45fb-a635-e6f5c27f6f8a" providerId="ADAL" clId="{E18E8F75-C2D6-4AC3-A2A6-68B210749306}" dt="2021-11-29T17:44:10.739" v="1792" actId="47"/>
        <pc:sldMkLst>
          <pc:docMk/>
          <pc:sldMk cId="767600803" sldId="263"/>
        </pc:sldMkLst>
      </pc:sldChg>
      <pc:sldChg chg="addSp delSp modSp new mod modAnim">
        <pc:chgData name="Trine Waaktaar" userId="53d7528d-da38-45fb-a635-e6f5c27f6f8a" providerId="ADAL" clId="{E18E8F75-C2D6-4AC3-A2A6-68B210749306}" dt="2021-11-29T17:55:10.871" v="1930"/>
        <pc:sldMkLst>
          <pc:docMk/>
          <pc:sldMk cId="287738797" sldId="264"/>
        </pc:sldMkLst>
        <pc:spChg chg="mod">
          <ac:chgData name="Trine Waaktaar" userId="53d7528d-da38-45fb-a635-e6f5c27f6f8a" providerId="ADAL" clId="{E18E8F75-C2D6-4AC3-A2A6-68B210749306}" dt="2021-11-29T17:26:12.980" v="1564" actId="6549"/>
          <ac:spMkLst>
            <pc:docMk/>
            <pc:sldMk cId="287738797" sldId="264"/>
            <ac:spMk id="2" creationId="{989924E3-0AAA-4F2D-8B7B-3C744FA27C47}"/>
          </ac:spMkLst>
        </pc:spChg>
        <pc:spChg chg="del">
          <ac:chgData name="Trine Waaktaar" userId="53d7528d-da38-45fb-a635-e6f5c27f6f8a" providerId="ADAL" clId="{E18E8F75-C2D6-4AC3-A2A6-68B210749306}" dt="2021-11-29T08:39:08.067" v="147" actId="931"/>
          <ac:spMkLst>
            <pc:docMk/>
            <pc:sldMk cId="287738797" sldId="264"/>
            <ac:spMk id="3" creationId="{0151086C-F21E-4FE5-9FC3-198DF08940F6}"/>
          </ac:spMkLst>
        </pc:spChg>
        <pc:spChg chg="add mod">
          <ac:chgData name="Trine Waaktaar" userId="53d7528d-da38-45fb-a635-e6f5c27f6f8a" providerId="ADAL" clId="{E18E8F75-C2D6-4AC3-A2A6-68B210749306}" dt="2021-11-29T13:25:24.685" v="966" actId="1076"/>
          <ac:spMkLst>
            <pc:docMk/>
            <pc:sldMk cId="287738797" sldId="264"/>
            <ac:spMk id="6" creationId="{250DD221-334B-427B-8D13-6238EF2B4A95}"/>
          </ac:spMkLst>
        </pc:spChg>
        <pc:spChg chg="add mod">
          <ac:chgData name="Trine Waaktaar" userId="53d7528d-da38-45fb-a635-e6f5c27f6f8a" providerId="ADAL" clId="{E18E8F75-C2D6-4AC3-A2A6-68B210749306}" dt="2021-11-29T13:25:24.685" v="966" actId="1076"/>
          <ac:spMkLst>
            <pc:docMk/>
            <pc:sldMk cId="287738797" sldId="264"/>
            <ac:spMk id="7" creationId="{F8242013-311B-41A7-9742-CE1CE99C52AD}"/>
          </ac:spMkLst>
        </pc:spChg>
        <pc:spChg chg="add mod">
          <ac:chgData name="Trine Waaktaar" userId="53d7528d-da38-45fb-a635-e6f5c27f6f8a" providerId="ADAL" clId="{E18E8F75-C2D6-4AC3-A2A6-68B210749306}" dt="2021-11-29T13:25:24.685" v="966" actId="1076"/>
          <ac:spMkLst>
            <pc:docMk/>
            <pc:sldMk cId="287738797" sldId="264"/>
            <ac:spMk id="8" creationId="{4DC1A209-3B05-44F7-8497-E10BA7192D57}"/>
          </ac:spMkLst>
        </pc:spChg>
        <pc:spChg chg="add mod">
          <ac:chgData name="Trine Waaktaar" userId="53d7528d-da38-45fb-a635-e6f5c27f6f8a" providerId="ADAL" clId="{E18E8F75-C2D6-4AC3-A2A6-68B210749306}" dt="2021-11-29T13:25:24.685" v="966" actId="1076"/>
          <ac:spMkLst>
            <pc:docMk/>
            <pc:sldMk cId="287738797" sldId="264"/>
            <ac:spMk id="10" creationId="{25EA6870-217A-461D-9502-F62D5094E178}"/>
          </ac:spMkLst>
        </pc:spChg>
        <pc:picChg chg="add mod">
          <ac:chgData name="Trine Waaktaar" userId="53d7528d-da38-45fb-a635-e6f5c27f6f8a" providerId="ADAL" clId="{E18E8F75-C2D6-4AC3-A2A6-68B210749306}" dt="2021-11-29T13:25:24.685" v="966" actId="1076"/>
          <ac:picMkLst>
            <pc:docMk/>
            <pc:sldMk cId="287738797" sldId="264"/>
            <ac:picMk id="5" creationId="{39B5743D-0071-4722-AD9A-A555C3E06D27}"/>
          </ac:picMkLst>
        </pc:picChg>
        <pc:picChg chg="add del mod">
          <ac:chgData name="Trine Waaktaar" userId="53d7528d-da38-45fb-a635-e6f5c27f6f8a" providerId="ADAL" clId="{E18E8F75-C2D6-4AC3-A2A6-68B210749306}" dt="2021-11-29T11:02:53.069" v="463"/>
          <ac:picMkLst>
            <pc:docMk/>
            <pc:sldMk cId="287738797" sldId="264"/>
            <ac:picMk id="9" creationId="{191CE2E8-BD98-4B6B-B683-D7195C4B998F}"/>
          </ac:picMkLst>
        </pc:picChg>
      </pc:sldChg>
      <pc:sldChg chg="addSp delSp modSp new mod delAnim modAnim">
        <pc:chgData name="Trine Waaktaar" userId="53d7528d-da38-45fb-a635-e6f5c27f6f8a" providerId="ADAL" clId="{E18E8F75-C2D6-4AC3-A2A6-68B210749306}" dt="2021-11-29T17:55:49.944" v="1932"/>
        <pc:sldMkLst>
          <pc:docMk/>
          <pc:sldMk cId="1254474858" sldId="265"/>
        </pc:sldMkLst>
        <pc:spChg chg="mod">
          <ac:chgData name="Trine Waaktaar" userId="53d7528d-da38-45fb-a635-e6f5c27f6f8a" providerId="ADAL" clId="{E18E8F75-C2D6-4AC3-A2A6-68B210749306}" dt="2021-11-29T17:34:18.181" v="1701" actId="20577"/>
          <ac:spMkLst>
            <pc:docMk/>
            <pc:sldMk cId="1254474858" sldId="265"/>
            <ac:spMk id="2" creationId="{B6C32530-5337-4117-8385-4A3AB98AEE59}"/>
          </ac:spMkLst>
        </pc:spChg>
        <pc:spChg chg="del">
          <ac:chgData name="Trine Waaktaar" userId="53d7528d-da38-45fb-a635-e6f5c27f6f8a" providerId="ADAL" clId="{E18E8F75-C2D6-4AC3-A2A6-68B210749306}" dt="2021-11-29T08:41:02.769" v="153" actId="931"/>
          <ac:spMkLst>
            <pc:docMk/>
            <pc:sldMk cId="1254474858" sldId="265"/>
            <ac:spMk id="3" creationId="{E4EF0465-3EC4-4FD7-9009-02211CB2B97C}"/>
          </ac:spMkLst>
        </pc:spChg>
        <pc:spChg chg="add del mod">
          <ac:chgData name="Trine Waaktaar" userId="53d7528d-da38-45fb-a635-e6f5c27f6f8a" providerId="ADAL" clId="{E18E8F75-C2D6-4AC3-A2A6-68B210749306}" dt="2021-11-29T11:04:07.662" v="471" actId="478"/>
          <ac:spMkLst>
            <pc:docMk/>
            <pc:sldMk cId="1254474858" sldId="265"/>
            <ac:spMk id="6" creationId="{557446EC-FA42-453A-8AF6-103F0C3D43F8}"/>
          </ac:spMkLst>
        </pc:spChg>
        <pc:spChg chg="add del mod ord">
          <ac:chgData name="Trine Waaktaar" userId="53d7528d-da38-45fb-a635-e6f5c27f6f8a" providerId="ADAL" clId="{E18E8F75-C2D6-4AC3-A2A6-68B210749306}" dt="2021-11-29T17:38:02.224" v="1708" actId="478"/>
          <ac:spMkLst>
            <pc:docMk/>
            <pc:sldMk cId="1254474858" sldId="265"/>
            <ac:spMk id="6" creationId="{70E50345-E57C-419B-B6C7-2AF824C199C6}"/>
          </ac:spMkLst>
        </pc:spChg>
        <pc:spChg chg="add mod">
          <ac:chgData name="Trine Waaktaar" userId="53d7528d-da38-45fb-a635-e6f5c27f6f8a" providerId="ADAL" clId="{E18E8F75-C2D6-4AC3-A2A6-68B210749306}" dt="2021-11-29T17:33:08.095" v="1667" actId="1076"/>
          <ac:spMkLst>
            <pc:docMk/>
            <pc:sldMk cId="1254474858" sldId="265"/>
            <ac:spMk id="7" creationId="{53112ABE-2044-41C3-AA80-EBD2B073957E}"/>
          </ac:spMkLst>
        </pc:spChg>
        <pc:spChg chg="add mod">
          <ac:chgData name="Trine Waaktaar" userId="53d7528d-da38-45fb-a635-e6f5c27f6f8a" providerId="ADAL" clId="{E18E8F75-C2D6-4AC3-A2A6-68B210749306}" dt="2021-11-29T17:33:08.095" v="1667" actId="1076"/>
          <ac:spMkLst>
            <pc:docMk/>
            <pc:sldMk cId="1254474858" sldId="265"/>
            <ac:spMk id="8" creationId="{9B51E7D8-ECE2-4F12-8B10-1BF3259F869A}"/>
          </ac:spMkLst>
        </pc:spChg>
        <pc:spChg chg="add mod">
          <ac:chgData name="Trine Waaktaar" userId="53d7528d-da38-45fb-a635-e6f5c27f6f8a" providerId="ADAL" clId="{E18E8F75-C2D6-4AC3-A2A6-68B210749306}" dt="2021-11-29T17:33:08.095" v="1667" actId="1076"/>
          <ac:spMkLst>
            <pc:docMk/>
            <pc:sldMk cId="1254474858" sldId="265"/>
            <ac:spMk id="9" creationId="{24C31AE6-ED7E-42AF-90E3-C1C96FA9F6E6}"/>
          </ac:spMkLst>
        </pc:spChg>
        <pc:spChg chg="add mod">
          <ac:chgData name="Trine Waaktaar" userId="53d7528d-da38-45fb-a635-e6f5c27f6f8a" providerId="ADAL" clId="{E18E8F75-C2D6-4AC3-A2A6-68B210749306}" dt="2021-11-29T17:33:08.095" v="1667" actId="1076"/>
          <ac:spMkLst>
            <pc:docMk/>
            <pc:sldMk cId="1254474858" sldId="265"/>
            <ac:spMk id="10" creationId="{2388F15F-EA3D-4EA0-8EA7-BFF0001D4332}"/>
          </ac:spMkLst>
        </pc:spChg>
        <pc:picChg chg="add mod ord modCrop">
          <ac:chgData name="Trine Waaktaar" userId="53d7528d-da38-45fb-a635-e6f5c27f6f8a" providerId="ADAL" clId="{E18E8F75-C2D6-4AC3-A2A6-68B210749306}" dt="2021-11-29T17:32:17.504" v="1666" actId="14100"/>
          <ac:picMkLst>
            <pc:docMk/>
            <pc:sldMk cId="1254474858" sldId="265"/>
            <ac:picMk id="4" creationId="{1195E6AC-546E-4678-978E-E63FA69ECB28}"/>
          </ac:picMkLst>
        </pc:picChg>
        <pc:picChg chg="add mod ord">
          <ac:chgData name="Trine Waaktaar" userId="53d7528d-da38-45fb-a635-e6f5c27f6f8a" providerId="ADAL" clId="{E18E8F75-C2D6-4AC3-A2A6-68B210749306}" dt="2021-11-29T17:33:08.095" v="1667" actId="1076"/>
          <ac:picMkLst>
            <pc:docMk/>
            <pc:sldMk cId="1254474858" sldId="265"/>
            <ac:picMk id="5" creationId="{025C1CE5-7F9A-4782-AB0A-41704E86ECB5}"/>
          </ac:picMkLst>
        </pc:picChg>
      </pc:sldChg>
      <pc:sldChg chg="addSp delSp modSp new mod setBg modAnim chgLayout">
        <pc:chgData name="Trine Waaktaar" userId="53d7528d-da38-45fb-a635-e6f5c27f6f8a" providerId="ADAL" clId="{E18E8F75-C2D6-4AC3-A2A6-68B210749306}" dt="2021-11-29T17:56:46.302" v="1934"/>
        <pc:sldMkLst>
          <pc:docMk/>
          <pc:sldMk cId="2278378057" sldId="266"/>
        </pc:sldMkLst>
        <pc:spChg chg="del">
          <ac:chgData name="Trine Waaktaar" userId="53d7528d-da38-45fb-a635-e6f5c27f6f8a" providerId="ADAL" clId="{E18E8F75-C2D6-4AC3-A2A6-68B210749306}" dt="2021-11-29T08:51:04.411" v="161" actId="26606"/>
          <ac:spMkLst>
            <pc:docMk/>
            <pc:sldMk cId="2278378057" sldId="266"/>
            <ac:spMk id="2" creationId="{02A3C297-26BC-4A66-A717-FC52201BB364}"/>
          </ac:spMkLst>
        </pc:spChg>
        <pc:spChg chg="del">
          <ac:chgData name="Trine Waaktaar" userId="53d7528d-da38-45fb-a635-e6f5c27f6f8a" providerId="ADAL" clId="{E18E8F75-C2D6-4AC3-A2A6-68B210749306}" dt="2021-11-29T08:45:11.813" v="157" actId="931"/>
          <ac:spMkLst>
            <pc:docMk/>
            <pc:sldMk cId="2278378057" sldId="266"/>
            <ac:spMk id="3" creationId="{CA5DC245-A588-4F88-AD54-A07D716D5FCA}"/>
          </ac:spMkLst>
        </pc:spChg>
        <pc:spChg chg="add mod">
          <ac:chgData name="Trine Waaktaar" userId="53d7528d-da38-45fb-a635-e6f5c27f6f8a" providerId="ADAL" clId="{E18E8F75-C2D6-4AC3-A2A6-68B210749306}" dt="2021-11-29T17:38:55.008" v="1714" actId="1076"/>
          <ac:spMkLst>
            <pc:docMk/>
            <pc:sldMk cId="2278378057" sldId="266"/>
            <ac:spMk id="6" creationId="{79AC5F3D-9711-453E-ABE4-53DA731D3062}"/>
          </ac:spMkLst>
        </pc:spChg>
        <pc:spChg chg="add mod">
          <ac:chgData name="Trine Waaktaar" userId="53d7528d-da38-45fb-a635-e6f5c27f6f8a" providerId="ADAL" clId="{E18E8F75-C2D6-4AC3-A2A6-68B210749306}" dt="2021-11-29T17:39:18.129" v="1717" actId="1076"/>
          <ac:spMkLst>
            <pc:docMk/>
            <pc:sldMk cId="2278378057" sldId="266"/>
            <ac:spMk id="7" creationId="{60A576F0-3D62-4561-83C1-E680B37C7EBB}"/>
          </ac:spMkLst>
        </pc:spChg>
        <pc:spChg chg="add mod">
          <ac:chgData name="Trine Waaktaar" userId="53d7528d-da38-45fb-a635-e6f5c27f6f8a" providerId="ADAL" clId="{E18E8F75-C2D6-4AC3-A2A6-68B210749306}" dt="2021-11-29T17:38:59.551" v="1715" actId="1076"/>
          <ac:spMkLst>
            <pc:docMk/>
            <pc:sldMk cId="2278378057" sldId="266"/>
            <ac:spMk id="8" creationId="{C3CC946B-44FC-4E5C-94E1-867FF12742A6}"/>
          </ac:spMkLst>
        </pc:spChg>
        <pc:spChg chg="add mod">
          <ac:chgData name="Trine Waaktaar" userId="53d7528d-da38-45fb-a635-e6f5c27f6f8a" providerId="ADAL" clId="{E18E8F75-C2D6-4AC3-A2A6-68B210749306}" dt="2021-11-29T17:39:10.893" v="1716" actId="1076"/>
          <ac:spMkLst>
            <pc:docMk/>
            <pc:sldMk cId="2278378057" sldId="266"/>
            <ac:spMk id="9" creationId="{8FB6F8A7-F8EB-4699-90C3-7B9B37AF9620}"/>
          </ac:spMkLst>
        </pc:spChg>
        <pc:spChg chg="add mod ord">
          <ac:chgData name="Trine Waaktaar" userId="53d7528d-da38-45fb-a635-e6f5c27f6f8a" providerId="ADAL" clId="{E18E8F75-C2D6-4AC3-A2A6-68B210749306}" dt="2021-11-29T17:39:50.302" v="1719" actId="404"/>
          <ac:spMkLst>
            <pc:docMk/>
            <pc:sldMk cId="2278378057" sldId="266"/>
            <ac:spMk id="10" creationId="{B8ADF594-0618-429E-9550-FF340D91CC69}"/>
          </ac:spMkLst>
        </pc:spChg>
        <pc:picChg chg="add mod ord">
          <ac:chgData name="Trine Waaktaar" userId="53d7528d-da38-45fb-a635-e6f5c27f6f8a" providerId="ADAL" clId="{E18E8F75-C2D6-4AC3-A2A6-68B210749306}" dt="2021-11-29T17:38:41.881" v="1712" actId="1076"/>
          <ac:picMkLst>
            <pc:docMk/>
            <pc:sldMk cId="2278378057" sldId="266"/>
            <ac:picMk id="5" creationId="{CC207A7E-A2CE-4200-B9D0-5B6F63476F8B}"/>
          </ac:picMkLst>
        </pc:picChg>
      </pc:sldChg>
      <pc:sldChg chg="addSp delSp modSp new mod ord modAnim">
        <pc:chgData name="Trine Waaktaar" userId="53d7528d-da38-45fb-a635-e6f5c27f6f8a" providerId="ADAL" clId="{E18E8F75-C2D6-4AC3-A2A6-68B210749306}" dt="2021-11-29T17:59:10.132" v="1940"/>
        <pc:sldMkLst>
          <pc:docMk/>
          <pc:sldMk cId="3567725878" sldId="267"/>
        </pc:sldMkLst>
        <pc:spChg chg="del">
          <ac:chgData name="Trine Waaktaar" userId="53d7528d-da38-45fb-a635-e6f5c27f6f8a" providerId="ADAL" clId="{E18E8F75-C2D6-4AC3-A2A6-68B210749306}" dt="2021-11-29T10:45:52.542" v="385" actId="478"/>
          <ac:spMkLst>
            <pc:docMk/>
            <pc:sldMk cId="3567725878" sldId="267"/>
            <ac:spMk id="2" creationId="{39CB8302-7320-4067-8511-F9CC0D7B049A}"/>
          </ac:spMkLst>
        </pc:spChg>
        <pc:spChg chg="del">
          <ac:chgData name="Trine Waaktaar" userId="53d7528d-da38-45fb-a635-e6f5c27f6f8a" providerId="ADAL" clId="{E18E8F75-C2D6-4AC3-A2A6-68B210749306}" dt="2021-11-29T10:20:14.907" v="175" actId="931"/>
          <ac:spMkLst>
            <pc:docMk/>
            <pc:sldMk cId="3567725878" sldId="267"/>
            <ac:spMk id="3" creationId="{708E49D8-3328-4E6D-A2CA-211F987C78B5}"/>
          </ac:spMkLst>
        </pc:spChg>
        <pc:spChg chg="add mod">
          <ac:chgData name="Trine Waaktaar" userId="53d7528d-da38-45fb-a635-e6f5c27f6f8a" providerId="ADAL" clId="{E18E8F75-C2D6-4AC3-A2A6-68B210749306}" dt="2021-11-29T10:46:11.370" v="389" actId="1076"/>
          <ac:spMkLst>
            <pc:docMk/>
            <pc:sldMk cId="3567725878" sldId="267"/>
            <ac:spMk id="6" creationId="{3B1561F0-0A85-4F80-AC1D-00B96F03999A}"/>
          </ac:spMkLst>
        </pc:spChg>
        <pc:spChg chg="add mod">
          <ac:chgData name="Trine Waaktaar" userId="53d7528d-da38-45fb-a635-e6f5c27f6f8a" providerId="ADAL" clId="{E18E8F75-C2D6-4AC3-A2A6-68B210749306}" dt="2021-11-29T10:46:30.612" v="392" actId="1076"/>
          <ac:spMkLst>
            <pc:docMk/>
            <pc:sldMk cId="3567725878" sldId="267"/>
            <ac:spMk id="7" creationId="{440F46F3-5333-4DE2-A1BE-EAC2C63DF532}"/>
          </ac:spMkLst>
        </pc:spChg>
        <pc:spChg chg="add mod">
          <ac:chgData name="Trine Waaktaar" userId="53d7528d-da38-45fb-a635-e6f5c27f6f8a" providerId="ADAL" clId="{E18E8F75-C2D6-4AC3-A2A6-68B210749306}" dt="2021-11-29T10:46:03.084" v="387" actId="1076"/>
          <ac:spMkLst>
            <pc:docMk/>
            <pc:sldMk cId="3567725878" sldId="267"/>
            <ac:spMk id="8" creationId="{24D89E6F-A1E7-41D7-9214-91A948CE6361}"/>
          </ac:spMkLst>
        </pc:spChg>
        <pc:spChg chg="add del mod">
          <ac:chgData name="Trine Waaktaar" userId="53d7528d-da38-45fb-a635-e6f5c27f6f8a" providerId="ADAL" clId="{E18E8F75-C2D6-4AC3-A2A6-68B210749306}" dt="2021-11-29T10:45:47.784" v="384" actId="478"/>
          <ac:spMkLst>
            <pc:docMk/>
            <pc:sldMk cId="3567725878" sldId="267"/>
            <ac:spMk id="10" creationId="{4E81682E-E52C-4910-9A80-9BCCC2BB6389}"/>
          </ac:spMkLst>
        </pc:spChg>
        <pc:spChg chg="add mod">
          <ac:chgData name="Trine Waaktaar" userId="53d7528d-da38-45fb-a635-e6f5c27f6f8a" providerId="ADAL" clId="{E18E8F75-C2D6-4AC3-A2A6-68B210749306}" dt="2021-11-29T10:46:22.510" v="391" actId="1076"/>
          <ac:spMkLst>
            <pc:docMk/>
            <pc:sldMk cId="3567725878" sldId="267"/>
            <ac:spMk id="11" creationId="{0EB04C3F-1FCC-432A-A098-717E99C0E22E}"/>
          </ac:spMkLst>
        </pc:spChg>
        <pc:picChg chg="add mod">
          <ac:chgData name="Trine Waaktaar" userId="53d7528d-da38-45fb-a635-e6f5c27f6f8a" providerId="ADAL" clId="{E18E8F75-C2D6-4AC3-A2A6-68B210749306}" dt="2021-11-29T17:22:56.869" v="1512" actId="1076"/>
          <ac:picMkLst>
            <pc:docMk/>
            <pc:sldMk cId="3567725878" sldId="267"/>
            <ac:picMk id="2" creationId="{98EB1F04-E9A1-4F54-B0AF-31C6F7FC88FB}"/>
          </ac:picMkLst>
        </pc:picChg>
        <pc:picChg chg="add del mod ord">
          <ac:chgData name="Trine Waaktaar" userId="53d7528d-da38-45fb-a635-e6f5c27f6f8a" providerId="ADAL" clId="{E18E8F75-C2D6-4AC3-A2A6-68B210749306}" dt="2021-11-29T10:45:58.856" v="386" actId="1076"/>
          <ac:picMkLst>
            <pc:docMk/>
            <pc:sldMk cId="3567725878" sldId="267"/>
            <ac:picMk id="5" creationId="{70E3E996-857D-46F3-86B9-C8B810EB297F}"/>
          </ac:picMkLst>
        </pc:picChg>
      </pc:sldChg>
      <pc:sldChg chg="addSp delSp modSp new mod modAnim">
        <pc:chgData name="Trine Waaktaar" userId="53d7528d-da38-45fb-a635-e6f5c27f6f8a" providerId="ADAL" clId="{E18E8F75-C2D6-4AC3-A2A6-68B210749306}" dt="2021-11-29T17:59:39.343" v="1941"/>
        <pc:sldMkLst>
          <pc:docMk/>
          <pc:sldMk cId="3045387991" sldId="268"/>
        </pc:sldMkLst>
        <pc:spChg chg="del">
          <ac:chgData name="Trine Waaktaar" userId="53d7528d-da38-45fb-a635-e6f5c27f6f8a" providerId="ADAL" clId="{E18E8F75-C2D6-4AC3-A2A6-68B210749306}" dt="2021-11-29T10:27:20.326" v="184" actId="931"/>
          <ac:spMkLst>
            <pc:docMk/>
            <pc:sldMk cId="3045387991" sldId="268"/>
            <ac:spMk id="3" creationId="{A51DDEF7-A84F-4194-8FD8-52CD0A702FF2}"/>
          </ac:spMkLst>
        </pc:spChg>
        <pc:spChg chg="add del mod">
          <ac:chgData name="Trine Waaktaar" userId="53d7528d-da38-45fb-a635-e6f5c27f6f8a" providerId="ADAL" clId="{E18E8F75-C2D6-4AC3-A2A6-68B210749306}" dt="2021-11-29T17:50:51.744" v="1862" actId="478"/>
          <ac:spMkLst>
            <pc:docMk/>
            <pc:sldMk cId="3045387991" sldId="268"/>
            <ac:spMk id="6" creationId="{D03D8EC1-4F9A-4870-9E02-FD02903962ED}"/>
          </ac:spMkLst>
        </pc:spChg>
        <pc:picChg chg="add mod">
          <ac:chgData name="Trine Waaktaar" userId="53d7528d-da38-45fb-a635-e6f5c27f6f8a" providerId="ADAL" clId="{E18E8F75-C2D6-4AC3-A2A6-68B210749306}" dt="2021-11-29T10:27:28.407" v="189" actId="1076"/>
          <ac:picMkLst>
            <pc:docMk/>
            <pc:sldMk cId="3045387991" sldId="268"/>
            <ac:picMk id="5" creationId="{A8E38A23-B391-46D1-9F3D-D451711920E6}"/>
          </ac:picMkLst>
        </pc:picChg>
        <pc:picChg chg="add del">
          <ac:chgData name="Trine Waaktaar" userId="53d7528d-da38-45fb-a635-e6f5c27f6f8a" providerId="ADAL" clId="{E18E8F75-C2D6-4AC3-A2A6-68B210749306}" dt="2021-11-29T17:50:55.901" v="1863" actId="478"/>
          <ac:picMkLst>
            <pc:docMk/>
            <pc:sldMk cId="3045387991" sldId="268"/>
            <ac:picMk id="1026" creationId="{88507790-031E-40B2-B513-0267D318FD79}"/>
          </ac:picMkLst>
        </pc:picChg>
      </pc:sldChg>
      <pc:sldChg chg="addSp delSp modSp new mod modClrScheme chgLayout">
        <pc:chgData name="Trine Waaktaar" userId="53d7528d-da38-45fb-a635-e6f5c27f6f8a" providerId="ADAL" clId="{E18E8F75-C2D6-4AC3-A2A6-68B210749306}" dt="2021-11-29T11:30:48.574" v="627" actId="1076"/>
        <pc:sldMkLst>
          <pc:docMk/>
          <pc:sldMk cId="443363463" sldId="269"/>
        </pc:sldMkLst>
        <pc:spChg chg="del mod ord">
          <ac:chgData name="Trine Waaktaar" userId="53d7528d-da38-45fb-a635-e6f5c27f6f8a" providerId="ADAL" clId="{E18E8F75-C2D6-4AC3-A2A6-68B210749306}" dt="2021-11-29T11:12:43.849" v="499" actId="700"/>
          <ac:spMkLst>
            <pc:docMk/>
            <pc:sldMk cId="443363463" sldId="269"/>
            <ac:spMk id="2" creationId="{557857CA-5D5B-4037-9F66-562B883A7BBE}"/>
          </ac:spMkLst>
        </pc:spChg>
        <pc:spChg chg="del mod ord">
          <ac:chgData name="Trine Waaktaar" userId="53d7528d-da38-45fb-a635-e6f5c27f6f8a" providerId="ADAL" clId="{E18E8F75-C2D6-4AC3-A2A6-68B210749306}" dt="2021-11-29T11:12:43.849" v="499" actId="700"/>
          <ac:spMkLst>
            <pc:docMk/>
            <pc:sldMk cId="443363463" sldId="269"/>
            <ac:spMk id="3" creationId="{0E2FE367-0536-4D7E-9ACD-61D68BD30330}"/>
          </ac:spMkLst>
        </pc:spChg>
        <pc:spChg chg="add mod ord">
          <ac:chgData name="Trine Waaktaar" userId="53d7528d-da38-45fb-a635-e6f5c27f6f8a" providerId="ADAL" clId="{E18E8F75-C2D6-4AC3-A2A6-68B210749306}" dt="2021-11-29T11:30:12.764" v="622" actId="20577"/>
          <ac:spMkLst>
            <pc:docMk/>
            <pc:sldMk cId="443363463" sldId="269"/>
            <ac:spMk id="4" creationId="{2EE503D1-4C32-4EA7-8589-6B3611E64D07}"/>
          </ac:spMkLst>
        </pc:spChg>
        <pc:spChg chg="add mod ord">
          <ac:chgData name="Trine Waaktaar" userId="53d7528d-da38-45fb-a635-e6f5c27f6f8a" providerId="ADAL" clId="{E18E8F75-C2D6-4AC3-A2A6-68B210749306}" dt="2021-11-29T11:30:37.644" v="626" actId="1076"/>
          <ac:spMkLst>
            <pc:docMk/>
            <pc:sldMk cId="443363463" sldId="269"/>
            <ac:spMk id="5" creationId="{E085FDC1-B604-43DF-ABCF-6748CD28A6C8}"/>
          </ac:spMkLst>
        </pc:spChg>
        <pc:picChg chg="add mod ord">
          <ac:chgData name="Trine Waaktaar" userId="53d7528d-da38-45fb-a635-e6f5c27f6f8a" providerId="ADAL" clId="{E18E8F75-C2D6-4AC3-A2A6-68B210749306}" dt="2021-11-29T11:30:48.574" v="627" actId="1076"/>
          <ac:picMkLst>
            <pc:docMk/>
            <pc:sldMk cId="443363463" sldId="269"/>
            <ac:picMk id="6" creationId="{C6AF68B0-FFDC-4A4C-90BE-7396315C02A9}"/>
          </ac:picMkLst>
        </pc:picChg>
      </pc:sldChg>
      <pc:sldChg chg="addSp delSp modSp new mod modAnim">
        <pc:chgData name="Trine Waaktaar" userId="53d7528d-da38-45fb-a635-e6f5c27f6f8a" providerId="ADAL" clId="{E18E8F75-C2D6-4AC3-A2A6-68B210749306}" dt="2021-11-29T18:00:05" v="1943"/>
        <pc:sldMkLst>
          <pc:docMk/>
          <pc:sldMk cId="2233252064" sldId="270"/>
        </pc:sldMkLst>
        <pc:spChg chg="mod">
          <ac:chgData name="Trine Waaktaar" userId="53d7528d-da38-45fb-a635-e6f5c27f6f8a" providerId="ADAL" clId="{E18E8F75-C2D6-4AC3-A2A6-68B210749306}" dt="2021-11-29T13:24:44.213" v="909" actId="20577"/>
          <ac:spMkLst>
            <pc:docMk/>
            <pc:sldMk cId="2233252064" sldId="270"/>
            <ac:spMk id="2" creationId="{A4FAFA33-62AB-419F-B8E6-62DF8509EDF2}"/>
          </ac:spMkLst>
        </pc:spChg>
        <pc:spChg chg="del">
          <ac:chgData name="Trine Waaktaar" userId="53d7528d-da38-45fb-a635-e6f5c27f6f8a" providerId="ADAL" clId="{E18E8F75-C2D6-4AC3-A2A6-68B210749306}" dt="2021-11-29T11:22:37.455" v="573" actId="22"/>
          <ac:spMkLst>
            <pc:docMk/>
            <pc:sldMk cId="2233252064" sldId="270"/>
            <ac:spMk id="3" creationId="{5B039B04-EA80-4CD3-856D-FB6E1091D952}"/>
          </ac:spMkLst>
        </pc:spChg>
        <pc:spChg chg="add mod">
          <ac:chgData name="Trine Waaktaar" userId="53d7528d-da38-45fb-a635-e6f5c27f6f8a" providerId="ADAL" clId="{E18E8F75-C2D6-4AC3-A2A6-68B210749306}" dt="2021-11-29T13:35:16.879" v="1315" actId="1076"/>
          <ac:spMkLst>
            <pc:docMk/>
            <pc:sldMk cId="2233252064" sldId="270"/>
            <ac:spMk id="6" creationId="{F02A9D44-3FA4-470A-8793-B6EBBF43313D}"/>
          </ac:spMkLst>
        </pc:spChg>
        <pc:spChg chg="add mod">
          <ac:chgData name="Trine Waaktaar" userId="53d7528d-da38-45fb-a635-e6f5c27f6f8a" providerId="ADAL" clId="{E18E8F75-C2D6-4AC3-A2A6-68B210749306}" dt="2021-11-29T17:53:33.203" v="1924" actId="1076"/>
          <ac:spMkLst>
            <pc:docMk/>
            <pc:sldMk cId="2233252064" sldId="270"/>
            <ac:spMk id="7" creationId="{A68C407E-65CA-48D9-AFFA-623B246AA9F9}"/>
          </ac:spMkLst>
        </pc:spChg>
        <pc:picChg chg="add mod ord">
          <ac:chgData name="Trine Waaktaar" userId="53d7528d-da38-45fb-a635-e6f5c27f6f8a" providerId="ADAL" clId="{E18E8F75-C2D6-4AC3-A2A6-68B210749306}" dt="2021-11-29T13:20:14.473" v="820" actId="1076"/>
          <ac:picMkLst>
            <pc:docMk/>
            <pc:sldMk cId="2233252064" sldId="270"/>
            <ac:picMk id="5" creationId="{EDCF4B95-DC1E-49EE-8676-E668D62DAC7E}"/>
          </ac:picMkLst>
        </pc:picChg>
      </pc:sldChg>
      <pc:sldChg chg="addSp delSp modSp new mod modAnim">
        <pc:chgData name="Trine Waaktaar" userId="53d7528d-da38-45fb-a635-e6f5c27f6f8a" providerId="ADAL" clId="{E18E8F75-C2D6-4AC3-A2A6-68B210749306}" dt="2021-11-29T17:57:08.831" v="1936"/>
        <pc:sldMkLst>
          <pc:docMk/>
          <pc:sldMk cId="2076854519" sldId="271"/>
        </pc:sldMkLst>
        <pc:spChg chg="mod">
          <ac:chgData name="Trine Waaktaar" userId="53d7528d-da38-45fb-a635-e6f5c27f6f8a" providerId="ADAL" clId="{E18E8F75-C2D6-4AC3-A2A6-68B210749306}" dt="2021-11-29T13:32:02.313" v="1311" actId="20577"/>
          <ac:spMkLst>
            <pc:docMk/>
            <pc:sldMk cId="2076854519" sldId="271"/>
            <ac:spMk id="2" creationId="{5B2D35A7-96F4-4EC7-892A-026CDD94C7B5}"/>
          </ac:spMkLst>
        </pc:spChg>
        <pc:spChg chg="del">
          <ac:chgData name="Trine Waaktaar" userId="53d7528d-da38-45fb-a635-e6f5c27f6f8a" providerId="ADAL" clId="{E18E8F75-C2D6-4AC3-A2A6-68B210749306}" dt="2021-11-29T11:25:43.761" v="580" actId="931"/>
          <ac:spMkLst>
            <pc:docMk/>
            <pc:sldMk cId="2076854519" sldId="271"/>
            <ac:spMk id="3" creationId="{90F06983-2FC0-43A4-A8DD-B61E53A68B74}"/>
          </ac:spMkLst>
        </pc:spChg>
        <pc:spChg chg="add mod">
          <ac:chgData name="Trine Waaktaar" userId="53d7528d-da38-45fb-a635-e6f5c27f6f8a" providerId="ADAL" clId="{E18E8F75-C2D6-4AC3-A2A6-68B210749306}" dt="2021-11-29T11:27:28.179" v="591" actId="14100"/>
          <ac:spMkLst>
            <pc:docMk/>
            <pc:sldMk cId="2076854519" sldId="271"/>
            <ac:spMk id="6" creationId="{CC3012B2-888F-496D-A111-EEFF3686E7D1}"/>
          </ac:spMkLst>
        </pc:spChg>
        <pc:spChg chg="add mod">
          <ac:chgData name="Trine Waaktaar" userId="53d7528d-da38-45fb-a635-e6f5c27f6f8a" providerId="ADAL" clId="{E18E8F75-C2D6-4AC3-A2A6-68B210749306}" dt="2021-11-29T11:27:32.024" v="592" actId="1076"/>
          <ac:spMkLst>
            <pc:docMk/>
            <pc:sldMk cId="2076854519" sldId="271"/>
            <ac:spMk id="7" creationId="{714CDBB2-D8EF-4B39-9961-FC9C2A008A5C}"/>
          </ac:spMkLst>
        </pc:spChg>
        <pc:picChg chg="add mod">
          <ac:chgData name="Trine Waaktaar" userId="53d7528d-da38-45fb-a635-e6f5c27f6f8a" providerId="ADAL" clId="{E18E8F75-C2D6-4AC3-A2A6-68B210749306}" dt="2021-11-29T11:27:15.936" v="589" actId="1076"/>
          <ac:picMkLst>
            <pc:docMk/>
            <pc:sldMk cId="2076854519" sldId="271"/>
            <ac:picMk id="5" creationId="{529683EE-2894-46EA-9D08-163A23CC5FB7}"/>
          </ac:picMkLst>
        </pc:picChg>
      </pc:sldChg>
      <pc:sldChg chg="addSp delSp modSp new mod ord modClrScheme chgLayout">
        <pc:chgData name="Trine Waaktaar" userId="53d7528d-da38-45fb-a635-e6f5c27f6f8a" providerId="ADAL" clId="{E18E8F75-C2D6-4AC3-A2A6-68B210749306}" dt="2021-11-29T17:06:09.093" v="1422"/>
        <pc:sldMkLst>
          <pc:docMk/>
          <pc:sldMk cId="2590181019" sldId="272"/>
        </pc:sldMkLst>
        <pc:spChg chg="del mod ord">
          <ac:chgData name="Trine Waaktaar" userId="53d7528d-da38-45fb-a635-e6f5c27f6f8a" providerId="ADAL" clId="{E18E8F75-C2D6-4AC3-A2A6-68B210749306}" dt="2021-11-29T13:06:45.947" v="629" actId="700"/>
          <ac:spMkLst>
            <pc:docMk/>
            <pc:sldMk cId="2590181019" sldId="272"/>
            <ac:spMk id="2" creationId="{A14D4DA3-5D23-4286-BD25-7DFFD5859FFF}"/>
          </ac:spMkLst>
        </pc:spChg>
        <pc:spChg chg="del mod ord">
          <ac:chgData name="Trine Waaktaar" userId="53d7528d-da38-45fb-a635-e6f5c27f6f8a" providerId="ADAL" clId="{E18E8F75-C2D6-4AC3-A2A6-68B210749306}" dt="2021-11-29T13:06:45.947" v="629" actId="700"/>
          <ac:spMkLst>
            <pc:docMk/>
            <pc:sldMk cId="2590181019" sldId="272"/>
            <ac:spMk id="3" creationId="{C6FE2C52-C7FD-4D1A-BA0F-8573BD1FC34A}"/>
          </ac:spMkLst>
        </pc:spChg>
        <pc:spChg chg="add mod ord">
          <ac:chgData name="Trine Waaktaar" userId="53d7528d-da38-45fb-a635-e6f5c27f6f8a" providerId="ADAL" clId="{E18E8F75-C2D6-4AC3-A2A6-68B210749306}" dt="2021-11-29T17:05:09.833" v="1420" actId="6549"/>
          <ac:spMkLst>
            <pc:docMk/>
            <pc:sldMk cId="2590181019" sldId="272"/>
            <ac:spMk id="4" creationId="{9F7A11E8-5378-40E0-A97A-D16E288CA08C}"/>
          </ac:spMkLst>
        </pc:spChg>
        <pc:spChg chg="add mod ord">
          <ac:chgData name="Trine Waaktaar" userId="53d7528d-da38-45fb-a635-e6f5c27f6f8a" providerId="ADAL" clId="{E18E8F75-C2D6-4AC3-A2A6-68B210749306}" dt="2021-11-29T17:01:41.112" v="1371" actId="27636"/>
          <ac:spMkLst>
            <pc:docMk/>
            <pc:sldMk cId="2590181019" sldId="272"/>
            <ac:spMk id="5" creationId="{554C75EF-8D61-49E1-B6DD-D8E63A798E77}"/>
          </ac:spMkLst>
        </pc:spChg>
      </pc:sldChg>
      <pc:sldChg chg="modSp new mod">
        <pc:chgData name="Trine Waaktaar" userId="53d7528d-da38-45fb-a635-e6f5c27f6f8a" providerId="ADAL" clId="{E18E8F75-C2D6-4AC3-A2A6-68B210749306}" dt="2021-11-29T17:21:36.706" v="1505" actId="20577"/>
        <pc:sldMkLst>
          <pc:docMk/>
          <pc:sldMk cId="3901981557" sldId="273"/>
        </pc:sldMkLst>
        <pc:spChg chg="mod">
          <ac:chgData name="Trine Waaktaar" userId="53d7528d-da38-45fb-a635-e6f5c27f6f8a" providerId="ADAL" clId="{E18E8F75-C2D6-4AC3-A2A6-68B210749306}" dt="2021-11-29T17:21:36.706" v="1505" actId="20577"/>
          <ac:spMkLst>
            <pc:docMk/>
            <pc:sldMk cId="3901981557" sldId="273"/>
            <ac:spMk id="2" creationId="{8D532352-D932-441A-AF20-6CFBFCDF4B02}"/>
          </ac:spMkLst>
        </pc:spChg>
        <pc:spChg chg="mod">
          <ac:chgData name="Trine Waaktaar" userId="53d7528d-da38-45fb-a635-e6f5c27f6f8a" providerId="ADAL" clId="{E18E8F75-C2D6-4AC3-A2A6-68B210749306}" dt="2021-11-29T17:17:08.158" v="1473" actId="14100"/>
          <ac:spMkLst>
            <pc:docMk/>
            <pc:sldMk cId="3901981557" sldId="273"/>
            <ac:spMk id="3" creationId="{55157070-F212-495D-A04A-037ADF77ADC0}"/>
          </ac:spMkLst>
        </pc:spChg>
      </pc:sldChg>
      <pc:sldChg chg="addSp delSp modSp new mod ord modAnim">
        <pc:chgData name="Trine Waaktaar" userId="53d7528d-da38-45fb-a635-e6f5c27f6f8a" providerId="ADAL" clId="{E18E8F75-C2D6-4AC3-A2A6-68B210749306}" dt="2021-11-29T17:57:31.401" v="1938"/>
        <pc:sldMkLst>
          <pc:docMk/>
          <pc:sldMk cId="2610981249" sldId="274"/>
        </pc:sldMkLst>
        <pc:spChg chg="mod">
          <ac:chgData name="Trine Waaktaar" userId="53d7528d-da38-45fb-a635-e6f5c27f6f8a" providerId="ADAL" clId="{E18E8F75-C2D6-4AC3-A2A6-68B210749306}" dt="2021-11-29T17:40:34.020" v="1730" actId="27636"/>
          <ac:spMkLst>
            <pc:docMk/>
            <pc:sldMk cId="2610981249" sldId="274"/>
            <ac:spMk id="2" creationId="{52998859-DCB7-4939-BDCC-8E20BB1FCCCC}"/>
          </ac:spMkLst>
        </pc:spChg>
        <pc:spChg chg="del">
          <ac:chgData name="Trine Waaktaar" userId="53d7528d-da38-45fb-a635-e6f5c27f6f8a" providerId="ADAL" clId="{E18E8F75-C2D6-4AC3-A2A6-68B210749306}" dt="2021-11-29T13:22:22.155" v="822" actId="931"/>
          <ac:spMkLst>
            <pc:docMk/>
            <pc:sldMk cId="2610981249" sldId="274"/>
            <ac:spMk id="3" creationId="{F2E89531-6BBE-4AC0-9812-1036FB973E69}"/>
          </ac:spMkLst>
        </pc:spChg>
        <pc:spChg chg="add mod">
          <ac:chgData name="Trine Waaktaar" userId="53d7528d-da38-45fb-a635-e6f5c27f6f8a" providerId="ADAL" clId="{E18E8F75-C2D6-4AC3-A2A6-68B210749306}" dt="2021-11-29T13:23:58.347" v="831" actId="14100"/>
          <ac:spMkLst>
            <pc:docMk/>
            <pc:sldMk cId="2610981249" sldId="274"/>
            <ac:spMk id="6" creationId="{0560EE28-27D2-46FB-81BC-2ADCE0CC7BC8}"/>
          </ac:spMkLst>
        </pc:spChg>
        <pc:spChg chg="add mod">
          <ac:chgData name="Trine Waaktaar" userId="53d7528d-da38-45fb-a635-e6f5c27f6f8a" providerId="ADAL" clId="{E18E8F75-C2D6-4AC3-A2A6-68B210749306}" dt="2021-11-29T13:24:10.510" v="833" actId="14100"/>
          <ac:spMkLst>
            <pc:docMk/>
            <pc:sldMk cId="2610981249" sldId="274"/>
            <ac:spMk id="7" creationId="{187E550E-7584-410C-AD36-D9A89DB8294A}"/>
          </ac:spMkLst>
        </pc:spChg>
        <pc:picChg chg="add mod">
          <ac:chgData name="Trine Waaktaar" userId="53d7528d-da38-45fb-a635-e6f5c27f6f8a" providerId="ADAL" clId="{E18E8F75-C2D6-4AC3-A2A6-68B210749306}" dt="2021-11-29T13:22:34.531" v="826" actId="1076"/>
          <ac:picMkLst>
            <pc:docMk/>
            <pc:sldMk cId="2610981249" sldId="274"/>
            <ac:picMk id="5" creationId="{9EA4A467-2ACF-4BA6-BBED-0F66DE1AE613}"/>
          </ac:picMkLst>
        </pc:picChg>
      </pc:sldChg>
      <pc:sldChg chg="addSp modSp mod">
        <pc:chgData name="Trine Waaktaar" userId="53d7528d-da38-45fb-a635-e6f5c27f6f8a" providerId="ADAL" clId="{E18E8F75-C2D6-4AC3-A2A6-68B210749306}" dt="2021-11-29T17:49:59.513" v="1859" actId="1076"/>
        <pc:sldMkLst>
          <pc:docMk/>
          <pc:sldMk cId="4188117378" sldId="275"/>
        </pc:sldMkLst>
        <pc:spChg chg="mod">
          <ac:chgData name="Trine Waaktaar" userId="53d7528d-da38-45fb-a635-e6f5c27f6f8a" providerId="ADAL" clId="{E18E8F75-C2D6-4AC3-A2A6-68B210749306}" dt="2021-11-29T17:00:22.681" v="1366"/>
          <ac:spMkLst>
            <pc:docMk/>
            <pc:sldMk cId="4188117378" sldId="275"/>
            <ac:spMk id="2" creationId="{F7112FAE-8503-4B49-B578-8F9030B2AD4D}"/>
          </ac:spMkLst>
        </pc:spChg>
        <pc:spChg chg="mod">
          <ac:chgData name="Trine Waaktaar" userId="53d7528d-da38-45fb-a635-e6f5c27f6f8a" providerId="ADAL" clId="{E18E8F75-C2D6-4AC3-A2A6-68B210749306}" dt="2021-11-29T17:49:59.513" v="1859" actId="1076"/>
          <ac:spMkLst>
            <pc:docMk/>
            <pc:sldMk cId="4188117378" sldId="275"/>
            <ac:spMk id="4" creationId="{885D5199-B248-4721-94C6-86D4009AB469}"/>
          </ac:spMkLst>
        </pc:spChg>
        <pc:picChg chg="add mod">
          <ac:chgData name="Trine Waaktaar" userId="53d7528d-da38-45fb-a635-e6f5c27f6f8a" providerId="ADAL" clId="{E18E8F75-C2D6-4AC3-A2A6-68B210749306}" dt="2021-11-29T17:04:42.717" v="1394" actId="1076"/>
          <ac:picMkLst>
            <pc:docMk/>
            <pc:sldMk cId="4188117378" sldId="275"/>
            <ac:picMk id="7" creationId="{591FF15B-94B9-489A-AA19-7BDAAD098F27}"/>
          </ac:picMkLst>
        </pc:picChg>
      </pc:sldChg>
      <pc:sldChg chg="modSp add mod">
        <pc:chgData name="Trine Waaktaar" userId="53d7528d-da38-45fb-a635-e6f5c27f6f8a" providerId="ADAL" clId="{E18E8F75-C2D6-4AC3-A2A6-68B210749306}" dt="2021-11-29T17:08:12.546" v="1427" actId="27636"/>
        <pc:sldMkLst>
          <pc:docMk/>
          <pc:sldMk cId="947210323" sldId="276"/>
        </pc:sldMkLst>
        <pc:spChg chg="mod">
          <ac:chgData name="Trine Waaktaar" userId="53d7528d-da38-45fb-a635-e6f5c27f6f8a" providerId="ADAL" clId="{E18E8F75-C2D6-4AC3-A2A6-68B210749306}" dt="2021-11-29T17:08:12.546" v="1427" actId="27636"/>
          <ac:spMkLst>
            <pc:docMk/>
            <pc:sldMk cId="947210323" sldId="276"/>
            <ac:spMk id="7" creationId="{19906FD5-4F70-4DB4-AEB1-EE21BBB78EDC}"/>
          </ac:spMkLst>
        </pc:spChg>
        <pc:spChg chg="mod">
          <ac:chgData name="Trine Waaktaar" userId="53d7528d-da38-45fb-a635-e6f5c27f6f8a" providerId="ADAL" clId="{E18E8F75-C2D6-4AC3-A2A6-68B210749306}" dt="2021-11-29T17:08:12.541" v="1426" actId="27636"/>
          <ac:spMkLst>
            <pc:docMk/>
            <pc:sldMk cId="947210323" sldId="276"/>
            <ac:spMk id="8" creationId="{DD7D87C9-EAB9-4B14-BA15-36C479C60270}"/>
          </ac:spMkLst>
        </pc:spChg>
      </pc:sldChg>
      <pc:sldChg chg="add del ord">
        <pc:chgData name="Trine Waaktaar" userId="53d7528d-da38-45fb-a635-e6f5c27f6f8a" providerId="ADAL" clId="{E18E8F75-C2D6-4AC3-A2A6-68B210749306}" dt="2021-11-29T17:18:35.362" v="1474" actId="47"/>
        <pc:sldMkLst>
          <pc:docMk/>
          <pc:sldMk cId="4145633759" sldId="277"/>
        </pc:sldMkLst>
      </pc:sldChg>
      <pc:sldChg chg="ord">
        <pc:chgData name="Trine Waaktaar" userId="53d7528d-da38-45fb-a635-e6f5c27f6f8a" providerId="ADAL" clId="{E18E8F75-C2D6-4AC3-A2A6-68B210749306}" dt="2021-11-29T17:15:53.897" v="1433"/>
        <pc:sldMkLst>
          <pc:docMk/>
          <pc:sldMk cId="944836227" sldId="278"/>
        </pc:sldMkLst>
      </pc:sldChg>
      <pc:sldChg chg="modSp add mod">
        <pc:chgData name="Trine Waaktaar" userId="53d7528d-da38-45fb-a635-e6f5c27f6f8a" providerId="ADAL" clId="{E18E8F75-C2D6-4AC3-A2A6-68B210749306}" dt="2021-11-29T17:43:37.097" v="1790" actId="27636"/>
        <pc:sldMkLst>
          <pc:docMk/>
          <pc:sldMk cId="2148620366" sldId="279"/>
        </pc:sldMkLst>
        <pc:spChg chg="mod">
          <ac:chgData name="Trine Waaktaar" userId="53d7528d-da38-45fb-a635-e6f5c27f6f8a" providerId="ADAL" clId="{E18E8F75-C2D6-4AC3-A2A6-68B210749306}" dt="2021-11-29T17:43:37.092" v="1788" actId="27636"/>
          <ac:spMkLst>
            <pc:docMk/>
            <pc:sldMk cId="2148620366" sldId="279"/>
            <ac:spMk id="5" creationId="{AF5026D8-38A7-48DE-9966-D024B0F4F4D0}"/>
          </ac:spMkLst>
        </pc:spChg>
        <pc:spChg chg="mod">
          <ac:chgData name="Trine Waaktaar" userId="53d7528d-da38-45fb-a635-e6f5c27f6f8a" providerId="ADAL" clId="{E18E8F75-C2D6-4AC3-A2A6-68B210749306}" dt="2021-11-29T17:43:37.097" v="1790" actId="27636"/>
          <ac:spMkLst>
            <pc:docMk/>
            <pc:sldMk cId="2148620366" sldId="279"/>
            <ac:spMk id="6" creationId="{D47B8A7C-F28A-40FF-B68A-0054048E6E2F}"/>
          </ac:spMkLst>
        </pc:spChg>
        <pc:spChg chg="mod">
          <ac:chgData name="Trine Waaktaar" userId="53d7528d-da38-45fb-a635-e6f5c27f6f8a" providerId="ADAL" clId="{E18E8F75-C2D6-4AC3-A2A6-68B210749306}" dt="2021-11-29T17:43:37.094" v="1789" actId="27636"/>
          <ac:spMkLst>
            <pc:docMk/>
            <pc:sldMk cId="2148620366" sldId="279"/>
            <ac:spMk id="7" creationId="{9CD12A3C-6A40-4AAD-8358-F38074ED15CB}"/>
          </ac:spMkLst>
        </pc:spChg>
      </pc:sldChg>
      <pc:sldChg chg="addSp delSp modSp new mod ord setBg">
        <pc:chgData name="Trine Waaktaar" userId="53d7528d-da38-45fb-a635-e6f5c27f6f8a" providerId="ADAL" clId="{E18E8F75-C2D6-4AC3-A2A6-68B210749306}" dt="2021-11-29T17:53:05.475" v="1923" actId="20577"/>
        <pc:sldMkLst>
          <pc:docMk/>
          <pc:sldMk cId="1814996328" sldId="280"/>
        </pc:sldMkLst>
        <pc:spChg chg="mod">
          <ac:chgData name="Trine Waaktaar" userId="53d7528d-da38-45fb-a635-e6f5c27f6f8a" providerId="ADAL" clId="{E18E8F75-C2D6-4AC3-A2A6-68B210749306}" dt="2021-11-29T17:52:46.217" v="1919" actId="26606"/>
          <ac:spMkLst>
            <pc:docMk/>
            <pc:sldMk cId="1814996328" sldId="280"/>
            <ac:spMk id="2" creationId="{6BD1D0E6-E9B7-436B-AAC8-96CCDA27C23E}"/>
          </ac:spMkLst>
        </pc:spChg>
        <pc:spChg chg="del">
          <ac:chgData name="Trine Waaktaar" userId="53d7528d-da38-45fb-a635-e6f5c27f6f8a" providerId="ADAL" clId="{E18E8F75-C2D6-4AC3-A2A6-68B210749306}" dt="2021-11-29T17:47:32.234" v="1800"/>
          <ac:spMkLst>
            <pc:docMk/>
            <pc:sldMk cId="1814996328" sldId="280"/>
            <ac:spMk id="3" creationId="{33B6406D-11EF-4D8B-862F-3E3CFD4A4326}"/>
          </ac:spMkLst>
        </pc:spChg>
        <pc:spChg chg="add del mod">
          <ac:chgData name="Trine Waaktaar" userId="53d7528d-da38-45fb-a635-e6f5c27f6f8a" providerId="ADAL" clId="{E18E8F75-C2D6-4AC3-A2A6-68B210749306}" dt="2021-11-29T17:47:55.694" v="1804"/>
          <ac:spMkLst>
            <pc:docMk/>
            <pc:sldMk cId="1814996328" sldId="280"/>
            <ac:spMk id="6" creationId="{EA4A6159-64DE-4722-877B-FD4FE4CFF7AE}"/>
          </ac:spMkLst>
        </pc:spChg>
        <pc:spChg chg="add del">
          <ac:chgData name="Trine Waaktaar" userId="53d7528d-da38-45fb-a635-e6f5c27f6f8a" providerId="ADAL" clId="{E18E8F75-C2D6-4AC3-A2A6-68B210749306}" dt="2021-11-29T17:52:12.919" v="1866" actId="26606"/>
          <ac:spMkLst>
            <pc:docMk/>
            <pc:sldMk cId="1814996328" sldId="280"/>
            <ac:spMk id="12" creationId="{6753252F-4873-4F63-801D-CC719279A7D5}"/>
          </ac:spMkLst>
        </pc:spChg>
        <pc:spChg chg="add del">
          <ac:chgData name="Trine Waaktaar" userId="53d7528d-da38-45fb-a635-e6f5c27f6f8a" providerId="ADAL" clId="{E18E8F75-C2D6-4AC3-A2A6-68B210749306}" dt="2021-11-29T17:52:12.919" v="1866" actId="26606"/>
          <ac:spMkLst>
            <pc:docMk/>
            <pc:sldMk cId="1814996328" sldId="280"/>
            <ac:spMk id="14" creationId="{047C8CCB-F95D-4249-92DD-651249D3535A}"/>
          </ac:spMkLst>
        </pc:spChg>
        <pc:spChg chg="add mod">
          <ac:chgData name="Trine Waaktaar" userId="53d7528d-da38-45fb-a635-e6f5c27f6f8a" providerId="ADAL" clId="{E18E8F75-C2D6-4AC3-A2A6-68B210749306}" dt="2021-11-29T17:53:05.475" v="1923" actId="20577"/>
          <ac:spMkLst>
            <pc:docMk/>
            <pc:sldMk cId="1814996328" sldId="280"/>
            <ac:spMk id="18" creationId="{A58AC3C7-F535-4BF3-AE29-40B53740398D}"/>
          </ac:spMkLst>
        </pc:spChg>
        <pc:spChg chg="add del">
          <ac:chgData name="Trine Waaktaar" userId="53d7528d-da38-45fb-a635-e6f5c27f6f8a" providerId="ADAL" clId="{E18E8F75-C2D6-4AC3-A2A6-68B210749306}" dt="2021-11-29T17:52:46.217" v="1919" actId="26606"/>
          <ac:spMkLst>
            <pc:docMk/>
            <pc:sldMk cId="1814996328" sldId="280"/>
            <ac:spMk id="21" creationId="{A8908DB7-C3A6-4FCB-9820-CEE02B398C4A}"/>
          </ac:spMkLst>
        </pc:spChg>
        <pc:spChg chg="add del">
          <ac:chgData name="Trine Waaktaar" userId="53d7528d-da38-45fb-a635-e6f5c27f6f8a" providerId="ADAL" clId="{E18E8F75-C2D6-4AC3-A2A6-68B210749306}" dt="2021-11-29T17:52:46.217" v="1919" actId="26606"/>
          <ac:spMkLst>
            <pc:docMk/>
            <pc:sldMk cId="1814996328" sldId="280"/>
            <ac:spMk id="23" creationId="{535742DD-1B16-4E9D-B715-0D74B4574A68}"/>
          </ac:spMkLst>
        </pc:spChg>
        <pc:spChg chg="add">
          <ac:chgData name="Trine Waaktaar" userId="53d7528d-da38-45fb-a635-e6f5c27f6f8a" providerId="ADAL" clId="{E18E8F75-C2D6-4AC3-A2A6-68B210749306}" dt="2021-11-29T17:52:46.217" v="1919" actId="26606"/>
          <ac:spMkLst>
            <pc:docMk/>
            <pc:sldMk cId="1814996328" sldId="280"/>
            <ac:spMk id="28" creationId="{C0B27210-D0CA-4654-B3E3-9ABB4F178EA1}"/>
          </ac:spMkLst>
        </pc:spChg>
        <pc:spChg chg="add">
          <ac:chgData name="Trine Waaktaar" userId="53d7528d-da38-45fb-a635-e6f5c27f6f8a" providerId="ADAL" clId="{E18E8F75-C2D6-4AC3-A2A6-68B210749306}" dt="2021-11-29T17:52:46.217" v="1919" actId="26606"/>
          <ac:spMkLst>
            <pc:docMk/>
            <pc:sldMk cId="1814996328" sldId="280"/>
            <ac:spMk id="30" creationId="{1DB7C82F-AB7E-4F0C-B829-FA1B9C415180}"/>
          </ac:spMkLst>
        </pc:spChg>
        <pc:spChg chg="add">
          <ac:chgData name="Trine Waaktaar" userId="53d7528d-da38-45fb-a635-e6f5c27f6f8a" providerId="ADAL" clId="{E18E8F75-C2D6-4AC3-A2A6-68B210749306}" dt="2021-11-29T17:52:46.217" v="1919" actId="26606"/>
          <ac:spMkLst>
            <pc:docMk/>
            <pc:sldMk cId="1814996328" sldId="280"/>
            <ac:spMk id="32" creationId="{70B66945-4967-4040-926D-DCA44313CDAB}"/>
          </ac:spMkLst>
        </pc:spChg>
        <pc:picChg chg="add del mod">
          <ac:chgData name="Trine Waaktaar" userId="53d7528d-da38-45fb-a635-e6f5c27f6f8a" providerId="ADAL" clId="{E18E8F75-C2D6-4AC3-A2A6-68B210749306}" dt="2021-11-29T17:47:41.334" v="1803" actId="478"/>
          <ac:picMkLst>
            <pc:docMk/>
            <pc:sldMk cId="1814996328" sldId="280"/>
            <ac:picMk id="4" creationId="{40F4F23B-3A97-4AE7-9CEF-1BD7E74FF58A}"/>
          </ac:picMkLst>
        </pc:picChg>
        <pc:picChg chg="add mod ord">
          <ac:chgData name="Trine Waaktaar" userId="53d7528d-da38-45fb-a635-e6f5c27f6f8a" providerId="ADAL" clId="{E18E8F75-C2D6-4AC3-A2A6-68B210749306}" dt="2021-11-29T17:52:46.217" v="1919" actId="26606"/>
          <ac:picMkLst>
            <pc:docMk/>
            <pc:sldMk cId="1814996328" sldId="280"/>
            <ac:picMk id="7" creationId="{92B37240-88E0-4F69-8B14-5F1AA6A2F5B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49CB0-AD39-4903-BD4C-6B99E8E17702}" type="datetimeFigureOut">
              <a:rPr lang="nb-NO" smtClean="0"/>
              <a:t>07.12.2021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CD0AA-B7B0-462F-91A2-A3457BFDDF43}" type="slidenum">
              <a:rPr lang="nb-NO" smtClean="0"/>
              <a:t>‹#›</a:t>
            </a:fld>
            <a:endParaRPr lang="nb-NO"/>
          </a:p>
        </p:txBody>
      </p:sp>
    </p:spTree>
    <p:extLst>
      <p:ext uri="{BB962C8B-B14F-4D97-AF65-F5344CB8AC3E}">
        <p14:creationId xmlns:p14="http://schemas.microsoft.com/office/powerpoint/2010/main" val="233121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Times New Roman" panose="02020603050405020304" pitchFamily="18" charset="0"/>
              </a:rPr>
              <a:t>Ylva Østby (PSI)</a:t>
            </a:r>
          </a:p>
          <a:p>
            <a:pPr marL="0" marR="0" lvl="0" indent="0" algn="l" defTabSz="914263"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Times New Roman" panose="02020603050405020304" pitchFamily="18" charset="0"/>
              </a:rPr>
              <a:t>Tora Skodvin (ISV)</a:t>
            </a:r>
          </a:p>
          <a:p>
            <a:pPr marL="0" marR="0" lvl="0" indent="0" algn="l" defTabSz="914263"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Times New Roman" panose="02020603050405020304" pitchFamily="18" charset="0"/>
              </a:rPr>
              <a:t>Lars Erik Kjekshus (ISS</a:t>
            </a:r>
          </a:p>
          <a:p>
            <a:pPr marL="0" marR="0" lvl="0" indent="0" algn="l" defTabSz="914263"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Times New Roman" panose="02020603050405020304" pitchFamily="18" charset="0"/>
              </a:rPr>
              <a:t>Karen Helene Ulltveit-Moe (ØI) </a:t>
            </a:r>
          </a:p>
          <a:p>
            <a:pPr marL="0" marR="0" lvl="0" indent="0" algn="l" defTabSz="914263"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Times New Roman" panose="02020603050405020304" pitchFamily="18" charset="0"/>
              </a:rPr>
              <a:t>Christian Krohn-Hansen (SAI)</a:t>
            </a:r>
          </a:p>
          <a:p>
            <a:pPr marL="0" marR="0" lvl="0" indent="0" algn="l" defTabSz="914263"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Times New Roman" panose="02020603050405020304" pitchFamily="18" charset="0"/>
              </a:rPr>
              <a:t>Taran Thune (TIK)</a:t>
            </a:r>
          </a:p>
          <a:p>
            <a:pPr marL="0" marR="0" lvl="0" indent="0" algn="l" defTabSz="914263"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Times New Roman" panose="02020603050405020304" pitchFamily="18" charset="0"/>
              </a:rPr>
              <a:t>Linn Buhaug Solbakken (nestleder Karrieresenteret)</a:t>
            </a:r>
          </a:p>
          <a:p>
            <a:pPr marL="0" marR="0" lvl="0" indent="0" algn="l" defTabSz="914263"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Times New Roman" panose="02020603050405020304" pitchFamily="18" charset="0"/>
              </a:rPr>
              <a:t>Idar Henrik Seem (studentrepresentant, SVSU) </a:t>
            </a:r>
          </a:p>
          <a:p>
            <a:pPr marL="0" marR="0" lvl="0" indent="0" algn="l" defTabSz="914263"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Times New Roman" panose="02020603050405020304" pitchFamily="18" charset="0"/>
              </a:rPr>
              <a:t>prosjektleder Barbro Kolbjørnsrud (SV-</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fak</a:t>
            </a:r>
            <a:r>
              <a:rPr lang="nb-NO"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263" rtl="0" eaLnBrk="1" fontAlgn="auto" latinLnBrk="0" hangingPunct="1">
              <a:lnSpc>
                <a:spcPct val="100000"/>
              </a:lnSpc>
              <a:spcBef>
                <a:spcPts val="0"/>
              </a:spcBef>
              <a:spcAft>
                <a:spcPts val="0"/>
              </a:spcAft>
              <a:buClrTx/>
              <a:buSzTx/>
              <a:buFontTx/>
              <a:buNone/>
              <a:tabLst/>
              <a:defRPr/>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Times New Roman" panose="02020603050405020304" pitchFamily="18" charset="0"/>
              </a:rPr>
              <a:t>Prosjekteier: Studiedekan Trine Waaktaar</a:t>
            </a:r>
          </a:p>
          <a:p>
            <a:pPr marL="0" marR="0" lvl="0" indent="0" algn="l" defTabSz="914263"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Times New Roman" panose="02020603050405020304" pitchFamily="18" charset="0"/>
              </a:rPr>
              <a:t>Rapport levert 30. september 2021</a:t>
            </a:r>
          </a:p>
          <a:p>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16</a:t>
            </a:fld>
            <a:endParaRPr lang="en-US"/>
          </a:p>
        </p:txBody>
      </p:sp>
    </p:spTree>
    <p:extLst>
      <p:ext uri="{BB962C8B-B14F-4D97-AF65-F5344CB8AC3E}">
        <p14:creationId xmlns:p14="http://schemas.microsoft.com/office/powerpoint/2010/main" val="382421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EA72985F-36CD-4D87-8C89-674A558E8057}" type="slidenum">
              <a:rPr lang="en-US" smtClean="0"/>
              <a:t>21</a:t>
            </a:fld>
            <a:endParaRPr lang="en-US"/>
          </a:p>
        </p:txBody>
      </p:sp>
    </p:spTree>
    <p:extLst>
      <p:ext uri="{BB962C8B-B14F-4D97-AF65-F5344CB8AC3E}">
        <p14:creationId xmlns:p14="http://schemas.microsoft.com/office/powerpoint/2010/main" val="3396991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Arbeidslivsrelevansmeldingen tydeliggjør at utdanningsinstitusjoner må bruke et bredere sett av virkemidler for å tydeliggjøre arbeidslivsrelevansen i studiene. </a:t>
            </a:r>
          </a:p>
          <a:p>
            <a:endParaRPr lang="nb-NO" dirty="0"/>
          </a:p>
          <a:p>
            <a:r>
              <a:rPr lang="nb-NO" dirty="0"/>
              <a:t>Studentene skal gjennom studier utvikle sin evne til kritisk refleksjon og evne til å lære, lære å lære. De skal gjennom studentaktive læringsformer lære fagkunnskaper, trene på anvendelse og utvikle generiske ferdigheter som etterspørres av arbeidslivet. De skal få en solid samfunnsvitenskapelig utdanning med høy anvendbarhet i arbeidslivet. Det er også viktig å peke på at studentene utdannes til et fremtidig arbeidsliv hvor kompetansebehov, arbeidsformer mm. Ikke nødvendigvis er kjent. Dette gjelder for alle, men særlig studenter som ikke er knyttet opp til profesjoner (som disiplinfagene) og må læres opp for å imøtekomme samfunnets behov for kompetanse på mange områder. Å forberede studentene til å se, artikulere og utvikle sine generelle og fagspesifikke kompetanser for fremtiden er dermed en viktig oppgave. </a:t>
            </a:r>
          </a:p>
          <a:p>
            <a:r>
              <a:rPr lang="nb-NO" dirty="0"/>
              <a:t> </a:t>
            </a:r>
          </a:p>
        </p:txBody>
      </p:sp>
      <p:sp>
        <p:nvSpPr>
          <p:cNvPr id="4" name="Slide Number Placeholder 3"/>
          <p:cNvSpPr>
            <a:spLocks noGrp="1"/>
          </p:cNvSpPr>
          <p:nvPr>
            <p:ph type="sldNum" sz="quarter" idx="5"/>
          </p:nvPr>
        </p:nvSpPr>
        <p:spPr/>
        <p:txBody>
          <a:bodyPr/>
          <a:lstStyle/>
          <a:p>
            <a:fld id="{EA72985F-36CD-4D87-8C89-674A558E8057}" type="slidenum">
              <a:rPr lang="en-US" smtClean="0"/>
              <a:t>22</a:t>
            </a:fld>
            <a:endParaRPr lang="en-US"/>
          </a:p>
        </p:txBody>
      </p:sp>
    </p:spTree>
    <p:extLst>
      <p:ext uri="{BB962C8B-B14F-4D97-AF65-F5344CB8AC3E}">
        <p14:creationId xmlns:p14="http://schemas.microsoft.com/office/powerpoint/2010/main" val="411566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D0595D-C8DF-4FA3-8E71-0BC75C51A33A}"/>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165890F-229A-49C5-A0DD-A5F47A796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1A0189F-3B71-48A2-A20B-363683DF29BC}"/>
              </a:ext>
            </a:extLst>
          </p:cNvPr>
          <p:cNvSpPr>
            <a:spLocks noGrp="1"/>
          </p:cNvSpPr>
          <p:nvPr>
            <p:ph type="dt" sz="half" idx="10"/>
          </p:nvPr>
        </p:nvSpPr>
        <p:spPr/>
        <p:txBody>
          <a:bodyPr/>
          <a:lstStyle/>
          <a:p>
            <a:fld id="{7477D565-B0AF-49EA-A4E6-2D38A7F0CF3A}" type="datetimeFigureOut">
              <a:rPr lang="nb-NO" smtClean="0"/>
              <a:t>07.12.2021</a:t>
            </a:fld>
            <a:endParaRPr lang="nb-NO"/>
          </a:p>
        </p:txBody>
      </p:sp>
      <p:sp>
        <p:nvSpPr>
          <p:cNvPr id="5" name="Plassholder for bunntekst 4">
            <a:extLst>
              <a:ext uri="{FF2B5EF4-FFF2-40B4-BE49-F238E27FC236}">
                <a16:creationId xmlns:a16="http://schemas.microsoft.com/office/drawing/2014/main" id="{3E601CC6-E012-4FEF-87D8-44A99BD200D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F0ADEFC-FED0-4292-AD2E-9BC57AFC43E9}"/>
              </a:ext>
            </a:extLst>
          </p:cNvPr>
          <p:cNvSpPr>
            <a:spLocks noGrp="1"/>
          </p:cNvSpPr>
          <p:nvPr>
            <p:ph type="sldNum" sz="quarter" idx="12"/>
          </p:nvPr>
        </p:nvSpPr>
        <p:spPr/>
        <p:txBody>
          <a:bodyPr/>
          <a:lstStyle/>
          <a:p>
            <a:fld id="{F897FF23-C674-475D-B711-D5DD96CA74C9}" type="slidenum">
              <a:rPr lang="nb-NO" smtClean="0"/>
              <a:t>‹#›</a:t>
            </a:fld>
            <a:endParaRPr lang="nb-NO"/>
          </a:p>
        </p:txBody>
      </p:sp>
    </p:spTree>
    <p:extLst>
      <p:ext uri="{BB962C8B-B14F-4D97-AF65-F5344CB8AC3E}">
        <p14:creationId xmlns:p14="http://schemas.microsoft.com/office/powerpoint/2010/main" val="376143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D60732-4EC2-4D8D-BBC9-9C96EE25900F}"/>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EA93E9BA-E712-46BA-96D7-A2222934F0B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B7FEFA8-2360-4ECA-B3D4-BD39D872DA1F}"/>
              </a:ext>
            </a:extLst>
          </p:cNvPr>
          <p:cNvSpPr>
            <a:spLocks noGrp="1"/>
          </p:cNvSpPr>
          <p:nvPr>
            <p:ph type="dt" sz="half" idx="10"/>
          </p:nvPr>
        </p:nvSpPr>
        <p:spPr/>
        <p:txBody>
          <a:bodyPr/>
          <a:lstStyle/>
          <a:p>
            <a:fld id="{7477D565-B0AF-49EA-A4E6-2D38A7F0CF3A}" type="datetimeFigureOut">
              <a:rPr lang="nb-NO" smtClean="0"/>
              <a:t>07.12.2021</a:t>
            </a:fld>
            <a:endParaRPr lang="nb-NO"/>
          </a:p>
        </p:txBody>
      </p:sp>
      <p:sp>
        <p:nvSpPr>
          <p:cNvPr id="5" name="Plassholder for bunntekst 4">
            <a:extLst>
              <a:ext uri="{FF2B5EF4-FFF2-40B4-BE49-F238E27FC236}">
                <a16:creationId xmlns:a16="http://schemas.microsoft.com/office/drawing/2014/main" id="{7EF63C25-094C-44D9-BC84-C8BBCA8217F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8E0BED7-D9CE-431D-9573-7B011083724C}"/>
              </a:ext>
            </a:extLst>
          </p:cNvPr>
          <p:cNvSpPr>
            <a:spLocks noGrp="1"/>
          </p:cNvSpPr>
          <p:nvPr>
            <p:ph type="sldNum" sz="quarter" idx="12"/>
          </p:nvPr>
        </p:nvSpPr>
        <p:spPr/>
        <p:txBody>
          <a:bodyPr/>
          <a:lstStyle/>
          <a:p>
            <a:fld id="{F897FF23-C674-475D-B711-D5DD96CA74C9}" type="slidenum">
              <a:rPr lang="nb-NO" smtClean="0"/>
              <a:t>‹#›</a:t>
            </a:fld>
            <a:endParaRPr lang="nb-NO"/>
          </a:p>
        </p:txBody>
      </p:sp>
    </p:spTree>
    <p:extLst>
      <p:ext uri="{BB962C8B-B14F-4D97-AF65-F5344CB8AC3E}">
        <p14:creationId xmlns:p14="http://schemas.microsoft.com/office/powerpoint/2010/main" val="149343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F89CCA1-1EF7-4738-A7AB-EE32689CF98C}"/>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C9CD4EB-C779-4BAC-8309-9990821DD3E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24161C9-6D22-4799-899E-81AF501D15A9}"/>
              </a:ext>
            </a:extLst>
          </p:cNvPr>
          <p:cNvSpPr>
            <a:spLocks noGrp="1"/>
          </p:cNvSpPr>
          <p:nvPr>
            <p:ph type="dt" sz="half" idx="10"/>
          </p:nvPr>
        </p:nvSpPr>
        <p:spPr/>
        <p:txBody>
          <a:bodyPr/>
          <a:lstStyle/>
          <a:p>
            <a:fld id="{7477D565-B0AF-49EA-A4E6-2D38A7F0CF3A}" type="datetimeFigureOut">
              <a:rPr lang="nb-NO" smtClean="0"/>
              <a:t>07.12.2021</a:t>
            </a:fld>
            <a:endParaRPr lang="nb-NO"/>
          </a:p>
        </p:txBody>
      </p:sp>
      <p:sp>
        <p:nvSpPr>
          <p:cNvPr id="5" name="Plassholder for bunntekst 4">
            <a:extLst>
              <a:ext uri="{FF2B5EF4-FFF2-40B4-BE49-F238E27FC236}">
                <a16:creationId xmlns:a16="http://schemas.microsoft.com/office/drawing/2014/main" id="{255A70D2-C13C-48DB-AF09-463799C3249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FB66BC5-0692-47E8-B231-E6DDA1E6DE3A}"/>
              </a:ext>
            </a:extLst>
          </p:cNvPr>
          <p:cNvSpPr>
            <a:spLocks noGrp="1"/>
          </p:cNvSpPr>
          <p:nvPr>
            <p:ph type="sldNum" sz="quarter" idx="12"/>
          </p:nvPr>
        </p:nvSpPr>
        <p:spPr/>
        <p:txBody>
          <a:bodyPr/>
          <a:lstStyle/>
          <a:p>
            <a:fld id="{F897FF23-C674-475D-B711-D5DD96CA74C9}" type="slidenum">
              <a:rPr lang="nb-NO" smtClean="0"/>
              <a:t>‹#›</a:t>
            </a:fld>
            <a:endParaRPr lang="nb-NO"/>
          </a:p>
        </p:txBody>
      </p:sp>
    </p:spTree>
    <p:extLst>
      <p:ext uri="{BB962C8B-B14F-4D97-AF65-F5344CB8AC3E}">
        <p14:creationId xmlns:p14="http://schemas.microsoft.com/office/powerpoint/2010/main" val="3823403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 tekstboks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380169" y="1704042"/>
            <a:ext cx="11431663" cy="4354559"/>
          </a:xfrm>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6" name="Footer Placeholder 5">
            <a:extLst>
              <a:ext uri="{FF2B5EF4-FFF2-40B4-BE49-F238E27FC236}">
                <a16:creationId xmlns:a16="http://schemas.microsoft.com/office/drawing/2014/main" id="{E82207EF-1A49-4BEC-B35C-772E1E2EFECD}"/>
              </a:ext>
            </a:extLst>
          </p:cNvPr>
          <p:cNvSpPr>
            <a:spLocks noGrp="1"/>
          </p:cNvSpPr>
          <p:nvPr>
            <p:ph type="ftr" sz="quarter" idx="32"/>
          </p:nvPr>
        </p:nvSpPr>
        <p:spPr/>
        <p:txBody>
          <a:bodyPr/>
          <a:lstStyle/>
          <a:p>
            <a:endParaRPr lang="nb-NO"/>
          </a:p>
        </p:txBody>
      </p:sp>
      <p:sp>
        <p:nvSpPr>
          <p:cNvPr id="7" name="Slide Number Placeholder 6">
            <a:extLst>
              <a:ext uri="{FF2B5EF4-FFF2-40B4-BE49-F238E27FC236}">
                <a16:creationId xmlns:a16="http://schemas.microsoft.com/office/drawing/2014/main" id="{23134CF4-4951-4824-A36D-2B6BAEF472C0}"/>
              </a:ext>
            </a:extLst>
          </p:cNvPr>
          <p:cNvSpPr>
            <a:spLocks noGrp="1"/>
          </p:cNvSpPr>
          <p:nvPr>
            <p:ph type="sldNum" sz="quarter" idx="33"/>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3575298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a:t>Trykk - &gt; Sett inn -&gt; Bilde for å endre eller sette inn bilde</a:t>
            </a:r>
            <a:endParaRPr lang="en-US"/>
          </a:p>
          <a:p>
            <a:endParaRPr lang="en-US"/>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a:t>Sitat</a:t>
            </a:r>
          </a:p>
        </p:txBody>
      </p:sp>
      <p:sp>
        <p:nvSpPr>
          <p:cNvPr id="11" name="Text Placeholder 4" descr="Logo Universitetet i oslo">
            <a:extLst>
              <a:ext uri="{FF2B5EF4-FFF2-40B4-BE49-F238E27FC236}">
                <a16:creationId xmlns:a16="http://schemas.microsoft.com/office/drawing/2014/main" id="{85E9E616-9857-4793-9543-97601CFB29B9}"/>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a:t> </a:t>
            </a:r>
            <a:endParaRPr lang="en-US"/>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Tree>
    <p:extLst>
      <p:ext uri="{BB962C8B-B14F-4D97-AF65-F5344CB8AC3E}">
        <p14:creationId xmlns:p14="http://schemas.microsoft.com/office/powerpoint/2010/main" val="1813916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re tekstbokser med ingress">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1DAFF44-670E-4F4C-85A7-C39E379A8959}"/>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a:p>
        </p:txBody>
      </p:sp>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380168"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379851" y="1710199"/>
            <a:ext cx="352431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F24F2E76-C57A-43E9-AE90-9A5885C83A59}"/>
              </a:ext>
            </a:extLst>
          </p:cNvPr>
          <p:cNvSpPr>
            <a:spLocks noGrp="1"/>
          </p:cNvSpPr>
          <p:nvPr>
            <p:ph sz="quarter" idx="36"/>
          </p:nvPr>
        </p:nvSpPr>
        <p:spPr>
          <a:xfrm>
            <a:off x="377360" y="2793528"/>
            <a:ext cx="3524319"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4333840"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4333841" y="1720927"/>
            <a:ext cx="352431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3FA1C9B2-210C-4D25-800A-903735EC531A}"/>
              </a:ext>
            </a:extLst>
          </p:cNvPr>
          <p:cNvSpPr>
            <a:spLocks noGrp="1"/>
          </p:cNvSpPr>
          <p:nvPr>
            <p:ph sz="quarter" idx="35"/>
          </p:nvPr>
        </p:nvSpPr>
        <p:spPr>
          <a:xfrm>
            <a:off x="4333839" y="2793528"/>
            <a:ext cx="3524320"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8287512"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8287513" y="1710199"/>
            <a:ext cx="352463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920B93BE-FC97-4838-B295-13DE19DE7FB1}"/>
              </a:ext>
            </a:extLst>
          </p:cNvPr>
          <p:cNvSpPr>
            <a:spLocks noGrp="1"/>
          </p:cNvSpPr>
          <p:nvPr>
            <p:ph sz="quarter" idx="37"/>
          </p:nvPr>
        </p:nvSpPr>
        <p:spPr>
          <a:xfrm>
            <a:off x="8284385" y="2793528"/>
            <a:ext cx="3524639"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4">
            <a:extLst>
              <a:ext uri="{FF2B5EF4-FFF2-40B4-BE49-F238E27FC236}">
                <a16:creationId xmlns:a16="http://schemas.microsoft.com/office/drawing/2014/main" id="{3EB74F5A-3F59-4167-9DC8-330443F3557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702977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ilde høyr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59098" y="371518"/>
            <a:ext cx="4152735" cy="5325998"/>
          </a:xfrm>
          <a:noFill/>
        </p:spPr>
        <p:txBody>
          <a:bodyPr/>
          <a:lstStyle>
            <a:lvl1pPr>
              <a:buNone/>
              <a:defRPr/>
            </a:lvl1pPr>
          </a:lstStyle>
          <a:p>
            <a:r>
              <a:rPr lang="en-US"/>
              <a:t>Click icon to add picture</a:t>
            </a:r>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59097" y="5875993"/>
            <a:ext cx="4152735" cy="182608"/>
          </a:xfrm>
        </p:spPr>
        <p:txBody>
          <a:bodyPr/>
          <a:lstStyle>
            <a:lvl1pPr marL="0" indent="0" algn="r">
              <a:buNone/>
              <a:defRPr sz="750">
                <a:solidFill>
                  <a:srgbClr val="524B48"/>
                </a:solidFill>
              </a:defRPr>
            </a:lvl1pPr>
          </a:lstStyle>
          <a:p>
            <a:pPr lvl="0"/>
            <a:r>
              <a:rPr lang="nb-NO"/>
              <a:t>Fotokreditt / Bildetekst</a:t>
            </a:r>
            <a:endParaRPr lang="en-US"/>
          </a:p>
        </p:txBody>
      </p:sp>
      <p:sp>
        <p:nvSpPr>
          <p:cNvPr id="10" name="Title 1">
            <a:extLst>
              <a:ext uri="{FF2B5EF4-FFF2-40B4-BE49-F238E27FC236}">
                <a16:creationId xmlns:a16="http://schemas.microsoft.com/office/drawing/2014/main" id="{700DEDF7-A715-4410-ACF2-29795822FEFA}"/>
              </a:ext>
            </a:extLst>
          </p:cNvPr>
          <p:cNvSpPr>
            <a:spLocks noGrp="1"/>
          </p:cNvSpPr>
          <p:nvPr>
            <p:ph type="title"/>
          </p:nvPr>
        </p:nvSpPr>
        <p:spPr>
          <a:xfrm>
            <a:off x="380168" y="161944"/>
            <a:ext cx="5715831" cy="754068"/>
          </a:xfrm>
        </p:spPr>
        <p:txBody>
          <a:bodyPr/>
          <a:lstStyle>
            <a:lvl1pPr>
              <a:defRPr sz="3500"/>
            </a:lvl1pPr>
          </a:lstStyle>
          <a:p>
            <a:r>
              <a:rPr lang="en-US" noProof="0"/>
              <a:t>Click to edit Master title style</a:t>
            </a:r>
            <a:endParaRPr lang="nb-NO" noProof="0"/>
          </a:p>
        </p:txBody>
      </p:sp>
      <p:sp>
        <p:nvSpPr>
          <p:cNvPr id="9" name="Subtitle 2">
            <a:extLst>
              <a:ext uri="{FF2B5EF4-FFF2-40B4-BE49-F238E27FC236}">
                <a16:creationId xmlns:a16="http://schemas.microsoft.com/office/drawing/2014/main" id="{F0A05AF4-63D3-4127-BC34-6BD82C03AF3F}"/>
              </a:ext>
            </a:extLst>
          </p:cNvPr>
          <p:cNvSpPr>
            <a:spLocks noGrp="1"/>
          </p:cNvSpPr>
          <p:nvPr>
            <p:ph type="subTitle" idx="13"/>
          </p:nvPr>
        </p:nvSpPr>
        <p:spPr>
          <a:xfrm>
            <a:off x="380168" y="1003335"/>
            <a:ext cx="5715831"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80169" y="1704042"/>
            <a:ext cx="5715831" cy="4354559"/>
          </a:xfrm>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416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Forside Fakultet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14" name="Content Placeholder 17" hidden="1">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nb-NO" noProof="0"/>
              <a:t>Velg fakultet fra </a:t>
            </a:r>
            <a:r>
              <a:rPr lang="nb-NO" noProof="0" err="1"/>
              <a:t>nedtrekksmenyen</a:t>
            </a:r>
            <a:endParaRPr lang="en-US" noProof="0"/>
          </a:p>
        </p:txBody>
      </p:sp>
      <p:sp>
        <p:nvSpPr>
          <p:cNvPr id="27" name="Text Placeholder 8">
            <a:extLst>
              <a:ext uri="{FF2B5EF4-FFF2-40B4-BE49-F238E27FC236}">
                <a16:creationId xmlns:a16="http://schemas.microsoft.com/office/drawing/2014/main" id="{D0FDCF8F-A008-4CFD-BFC2-4B8B6F9B51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5" name="Text Placeholder 8">
            <a:extLst>
              <a:ext uri="{FF2B5EF4-FFF2-40B4-BE49-F238E27FC236}">
                <a16:creationId xmlns:a16="http://schemas.microsoft.com/office/drawing/2014/main" id="{2127E9DC-8728-47D2-950F-5610AB44AE59}"/>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6" name="Text Placeholder 8">
            <a:extLst>
              <a:ext uri="{FF2B5EF4-FFF2-40B4-BE49-F238E27FC236}">
                <a16:creationId xmlns:a16="http://schemas.microsoft.com/office/drawing/2014/main" id="{212AB716-EA8C-40F3-9E5E-FADFDE5B68A9}"/>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Enhet</a:t>
            </a:r>
            <a:endParaRPr lang="en-US"/>
          </a:p>
        </p:txBody>
      </p:sp>
      <p:sp>
        <p:nvSpPr>
          <p:cNvPr id="24" name="Date Placeholder 3">
            <a:extLst>
              <a:ext uri="{FF2B5EF4-FFF2-40B4-BE49-F238E27FC236}">
                <a16:creationId xmlns:a16="http://schemas.microsoft.com/office/drawing/2014/main" id="{C0D51CD3-9F1B-45C4-9816-FCEC12A47AF7}"/>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28" name="Graphic 27" descr="UiO segl">
            <a:extLst>
              <a:ext uri="{FF2B5EF4-FFF2-40B4-BE49-F238E27FC236}">
                <a16:creationId xmlns:a16="http://schemas.microsoft.com/office/drawing/2014/main" id="{AECCD3CC-AC27-4207-85D4-8056C1F5FDD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131792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9BEA74-8449-44E9-BCC8-626FA8FBF45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8DCAE07-8596-4EC8-AEA3-2D208939EC2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B8F527C-AF20-47E0-9AB7-B2B87B921F21}"/>
              </a:ext>
            </a:extLst>
          </p:cNvPr>
          <p:cNvSpPr>
            <a:spLocks noGrp="1"/>
          </p:cNvSpPr>
          <p:nvPr>
            <p:ph type="dt" sz="half" idx="10"/>
          </p:nvPr>
        </p:nvSpPr>
        <p:spPr/>
        <p:txBody>
          <a:bodyPr/>
          <a:lstStyle/>
          <a:p>
            <a:fld id="{7477D565-B0AF-49EA-A4E6-2D38A7F0CF3A}" type="datetimeFigureOut">
              <a:rPr lang="nb-NO" smtClean="0"/>
              <a:t>07.12.2021</a:t>
            </a:fld>
            <a:endParaRPr lang="nb-NO"/>
          </a:p>
        </p:txBody>
      </p:sp>
      <p:sp>
        <p:nvSpPr>
          <p:cNvPr id="5" name="Plassholder for bunntekst 4">
            <a:extLst>
              <a:ext uri="{FF2B5EF4-FFF2-40B4-BE49-F238E27FC236}">
                <a16:creationId xmlns:a16="http://schemas.microsoft.com/office/drawing/2014/main" id="{48337647-F4BE-4D92-9622-CB31FD467EB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DFDA917-EC78-47DE-BF50-3E01C6BD4C18}"/>
              </a:ext>
            </a:extLst>
          </p:cNvPr>
          <p:cNvSpPr>
            <a:spLocks noGrp="1"/>
          </p:cNvSpPr>
          <p:nvPr>
            <p:ph type="sldNum" sz="quarter" idx="12"/>
          </p:nvPr>
        </p:nvSpPr>
        <p:spPr/>
        <p:txBody>
          <a:bodyPr/>
          <a:lstStyle/>
          <a:p>
            <a:fld id="{F897FF23-C674-475D-B711-D5DD96CA74C9}" type="slidenum">
              <a:rPr lang="nb-NO" smtClean="0"/>
              <a:t>‹#›</a:t>
            </a:fld>
            <a:endParaRPr lang="nb-NO"/>
          </a:p>
        </p:txBody>
      </p:sp>
    </p:spTree>
    <p:extLst>
      <p:ext uri="{BB962C8B-B14F-4D97-AF65-F5344CB8AC3E}">
        <p14:creationId xmlns:p14="http://schemas.microsoft.com/office/powerpoint/2010/main" val="232760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724C90-C0F7-4347-B943-5DD3379F4D3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082CC764-5BF1-4CCC-9100-33D8EF0DD0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9AA6A3B5-35D8-42D8-8F57-DAD680A775FC}"/>
              </a:ext>
            </a:extLst>
          </p:cNvPr>
          <p:cNvSpPr>
            <a:spLocks noGrp="1"/>
          </p:cNvSpPr>
          <p:nvPr>
            <p:ph type="dt" sz="half" idx="10"/>
          </p:nvPr>
        </p:nvSpPr>
        <p:spPr/>
        <p:txBody>
          <a:bodyPr/>
          <a:lstStyle/>
          <a:p>
            <a:fld id="{7477D565-B0AF-49EA-A4E6-2D38A7F0CF3A}" type="datetimeFigureOut">
              <a:rPr lang="nb-NO" smtClean="0"/>
              <a:t>07.12.2021</a:t>
            </a:fld>
            <a:endParaRPr lang="nb-NO"/>
          </a:p>
        </p:txBody>
      </p:sp>
      <p:sp>
        <p:nvSpPr>
          <p:cNvPr id="5" name="Plassholder for bunntekst 4">
            <a:extLst>
              <a:ext uri="{FF2B5EF4-FFF2-40B4-BE49-F238E27FC236}">
                <a16:creationId xmlns:a16="http://schemas.microsoft.com/office/drawing/2014/main" id="{F033C4FC-CDB2-4053-BAFF-FDF7798FACF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61E9B94-FBEE-49D5-A1D1-F14859F2BB7C}"/>
              </a:ext>
            </a:extLst>
          </p:cNvPr>
          <p:cNvSpPr>
            <a:spLocks noGrp="1"/>
          </p:cNvSpPr>
          <p:nvPr>
            <p:ph type="sldNum" sz="quarter" idx="12"/>
          </p:nvPr>
        </p:nvSpPr>
        <p:spPr/>
        <p:txBody>
          <a:bodyPr/>
          <a:lstStyle/>
          <a:p>
            <a:fld id="{F897FF23-C674-475D-B711-D5DD96CA74C9}" type="slidenum">
              <a:rPr lang="nb-NO" smtClean="0"/>
              <a:t>‹#›</a:t>
            </a:fld>
            <a:endParaRPr lang="nb-NO"/>
          </a:p>
        </p:txBody>
      </p:sp>
    </p:spTree>
    <p:extLst>
      <p:ext uri="{BB962C8B-B14F-4D97-AF65-F5344CB8AC3E}">
        <p14:creationId xmlns:p14="http://schemas.microsoft.com/office/powerpoint/2010/main" val="4259000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87BE4E-60D3-4667-B5AC-4C10D94C662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E7563AB-315B-4832-B5CA-F1B106BBD13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A30D7E4-9B16-453C-8AAE-5B71787A8255}"/>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7B6A7576-D1FE-46DF-B69E-577EA648046F}"/>
              </a:ext>
            </a:extLst>
          </p:cNvPr>
          <p:cNvSpPr>
            <a:spLocks noGrp="1"/>
          </p:cNvSpPr>
          <p:nvPr>
            <p:ph type="dt" sz="half" idx="10"/>
          </p:nvPr>
        </p:nvSpPr>
        <p:spPr/>
        <p:txBody>
          <a:bodyPr/>
          <a:lstStyle/>
          <a:p>
            <a:fld id="{7477D565-B0AF-49EA-A4E6-2D38A7F0CF3A}" type="datetimeFigureOut">
              <a:rPr lang="nb-NO" smtClean="0"/>
              <a:t>07.12.2021</a:t>
            </a:fld>
            <a:endParaRPr lang="nb-NO"/>
          </a:p>
        </p:txBody>
      </p:sp>
      <p:sp>
        <p:nvSpPr>
          <p:cNvPr id="6" name="Plassholder for bunntekst 5">
            <a:extLst>
              <a:ext uri="{FF2B5EF4-FFF2-40B4-BE49-F238E27FC236}">
                <a16:creationId xmlns:a16="http://schemas.microsoft.com/office/drawing/2014/main" id="{1AD8E3C7-165D-450B-AF4D-72FDA1199C9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ED42CBE-8067-43F1-95B7-76BEA2DADF98}"/>
              </a:ext>
            </a:extLst>
          </p:cNvPr>
          <p:cNvSpPr>
            <a:spLocks noGrp="1"/>
          </p:cNvSpPr>
          <p:nvPr>
            <p:ph type="sldNum" sz="quarter" idx="12"/>
          </p:nvPr>
        </p:nvSpPr>
        <p:spPr/>
        <p:txBody>
          <a:bodyPr/>
          <a:lstStyle/>
          <a:p>
            <a:fld id="{F897FF23-C674-475D-B711-D5DD96CA74C9}" type="slidenum">
              <a:rPr lang="nb-NO" smtClean="0"/>
              <a:t>‹#›</a:t>
            </a:fld>
            <a:endParaRPr lang="nb-NO"/>
          </a:p>
        </p:txBody>
      </p:sp>
    </p:spTree>
    <p:extLst>
      <p:ext uri="{BB962C8B-B14F-4D97-AF65-F5344CB8AC3E}">
        <p14:creationId xmlns:p14="http://schemas.microsoft.com/office/powerpoint/2010/main" val="9013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C0E0EA-5F1B-46BB-BC39-410AF616D42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9AE66FF-F703-43C8-9EDA-234D74E094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5A60BBC-5375-4A8F-B518-994BCF2D1D2C}"/>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6CE95FA8-6BB4-4D31-92E4-984253615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D068E2C-136B-42F1-8654-4AB62DDBC9AD}"/>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0AB402A-5C26-4909-830C-DAD1B4C44F42}"/>
              </a:ext>
            </a:extLst>
          </p:cNvPr>
          <p:cNvSpPr>
            <a:spLocks noGrp="1"/>
          </p:cNvSpPr>
          <p:nvPr>
            <p:ph type="dt" sz="half" idx="10"/>
          </p:nvPr>
        </p:nvSpPr>
        <p:spPr/>
        <p:txBody>
          <a:bodyPr/>
          <a:lstStyle/>
          <a:p>
            <a:fld id="{7477D565-B0AF-49EA-A4E6-2D38A7F0CF3A}" type="datetimeFigureOut">
              <a:rPr lang="nb-NO" smtClean="0"/>
              <a:t>07.12.2021</a:t>
            </a:fld>
            <a:endParaRPr lang="nb-NO"/>
          </a:p>
        </p:txBody>
      </p:sp>
      <p:sp>
        <p:nvSpPr>
          <p:cNvPr id="8" name="Plassholder for bunntekst 7">
            <a:extLst>
              <a:ext uri="{FF2B5EF4-FFF2-40B4-BE49-F238E27FC236}">
                <a16:creationId xmlns:a16="http://schemas.microsoft.com/office/drawing/2014/main" id="{1F085C72-7B67-4B65-88F5-6E167E52626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5B1F74A-1939-4BC8-892F-4699B6608ECB}"/>
              </a:ext>
            </a:extLst>
          </p:cNvPr>
          <p:cNvSpPr>
            <a:spLocks noGrp="1"/>
          </p:cNvSpPr>
          <p:nvPr>
            <p:ph type="sldNum" sz="quarter" idx="12"/>
          </p:nvPr>
        </p:nvSpPr>
        <p:spPr/>
        <p:txBody>
          <a:bodyPr/>
          <a:lstStyle/>
          <a:p>
            <a:fld id="{F897FF23-C674-475D-B711-D5DD96CA74C9}" type="slidenum">
              <a:rPr lang="nb-NO" smtClean="0"/>
              <a:t>‹#›</a:t>
            </a:fld>
            <a:endParaRPr lang="nb-NO"/>
          </a:p>
        </p:txBody>
      </p:sp>
    </p:spTree>
    <p:extLst>
      <p:ext uri="{BB962C8B-B14F-4D97-AF65-F5344CB8AC3E}">
        <p14:creationId xmlns:p14="http://schemas.microsoft.com/office/powerpoint/2010/main" val="296925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D70FEF-1761-4E90-A951-0E8313B1696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D1FAF5E-AC1B-4F54-97D5-95CFA6D19136}"/>
              </a:ext>
            </a:extLst>
          </p:cNvPr>
          <p:cNvSpPr>
            <a:spLocks noGrp="1"/>
          </p:cNvSpPr>
          <p:nvPr>
            <p:ph type="dt" sz="half" idx="10"/>
          </p:nvPr>
        </p:nvSpPr>
        <p:spPr/>
        <p:txBody>
          <a:bodyPr/>
          <a:lstStyle/>
          <a:p>
            <a:fld id="{7477D565-B0AF-49EA-A4E6-2D38A7F0CF3A}" type="datetimeFigureOut">
              <a:rPr lang="nb-NO" smtClean="0"/>
              <a:t>07.12.2021</a:t>
            </a:fld>
            <a:endParaRPr lang="nb-NO"/>
          </a:p>
        </p:txBody>
      </p:sp>
      <p:sp>
        <p:nvSpPr>
          <p:cNvPr id="4" name="Plassholder for bunntekst 3">
            <a:extLst>
              <a:ext uri="{FF2B5EF4-FFF2-40B4-BE49-F238E27FC236}">
                <a16:creationId xmlns:a16="http://schemas.microsoft.com/office/drawing/2014/main" id="{C7921CD2-B51F-4966-A806-DF77A43958C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F1400B2-5944-4D8C-8052-DDAB630301D8}"/>
              </a:ext>
            </a:extLst>
          </p:cNvPr>
          <p:cNvSpPr>
            <a:spLocks noGrp="1"/>
          </p:cNvSpPr>
          <p:nvPr>
            <p:ph type="sldNum" sz="quarter" idx="12"/>
          </p:nvPr>
        </p:nvSpPr>
        <p:spPr/>
        <p:txBody>
          <a:bodyPr/>
          <a:lstStyle/>
          <a:p>
            <a:fld id="{F897FF23-C674-475D-B711-D5DD96CA74C9}" type="slidenum">
              <a:rPr lang="nb-NO" smtClean="0"/>
              <a:t>‹#›</a:t>
            </a:fld>
            <a:endParaRPr lang="nb-NO"/>
          </a:p>
        </p:txBody>
      </p:sp>
    </p:spTree>
    <p:extLst>
      <p:ext uri="{BB962C8B-B14F-4D97-AF65-F5344CB8AC3E}">
        <p14:creationId xmlns:p14="http://schemas.microsoft.com/office/powerpoint/2010/main" val="260155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BB92D83-C24D-46DA-B13E-852EFD59A842}"/>
              </a:ext>
            </a:extLst>
          </p:cNvPr>
          <p:cNvSpPr>
            <a:spLocks noGrp="1"/>
          </p:cNvSpPr>
          <p:nvPr>
            <p:ph type="dt" sz="half" idx="10"/>
          </p:nvPr>
        </p:nvSpPr>
        <p:spPr/>
        <p:txBody>
          <a:bodyPr/>
          <a:lstStyle/>
          <a:p>
            <a:fld id="{7477D565-B0AF-49EA-A4E6-2D38A7F0CF3A}" type="datetimeFigureOut">
              <a:rPr lang="nb-NO" smtClean="0"/>
              <a:t>07.12.2021</a:t>
            </a:fld>
            <a:endParaRPr lang="nb-NO"/>
          </a:p>
        </p:txBody>
      </p:sp>
      <p:sp>
        <p:nvSpPr>
          <p:cNvPr id="3" name="Plassholder for bunntekst 2">
            <a:extLst>
              <a:ext uri="{FF2B5EF4-FFF2-40B4-BE49-F238E27FC236}">
                <a16:creationId xmlns:a16="http://schemas.microsoft.com/office/drawing/2014/main" id="{76382B41-A1EB-439E-9144-5A0EA10E8193}"/>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54CEC96-87D0-4B64-B7C1-0E8717D3766A}"/>
              </a:ext>
            </a:extLst>
          </p:cNvPr>
          <p:cNvSpPr>
            <a:spLocks noGrp="1"/>
          </p:cNvSpPr>
          <p:nvPr>
            <p:ph type="sldNum" sz="quarter" idx="12"/>
          </p:nvPr>
        </p:nvSpPr>
        <p:spPr/>
        <p:txBody>
          <a:bodyPr/>
          <a:lstStyle/>
          <a:p>
            <a:fld id="{F897FF23-C674-475D-B711-D5DD96CA74C9}" type="slidenum">
              <a:rPr lang="nb-NO" smtClean="0"/>
              <a:t>‹#›</a:t>
            </a:fld>
            <a:endParaRPr lang="nb-NO"/>
          </a:p>
        </p:txBody>
      </p:sp>
    </p:spTree>
    <p:extLst>
      <p:ext uri="{BB962C8B-B14F-4D97-AF65-F5344CB8AC3E}">
        <p14:creationId xmlns:p14="http://schemas.microsoft.com/office/powerpoint/2010/main" val="3268261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2DB3F1-FB2B-4F93-9C05-120555A6D6C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AD6BBF1-3F13-4862-A486-E8B2A20EE3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0FC39A9-9120-4C58-AAC2-F1C07F850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08BDEF7-3FE9-4486-B360-C6E1B15B90C9}"/>
              </a:ext>
            </a:extLst>
          </p:cNvPr>
          <p:cNvSpPr>
            <a:spLocks noGrp="1"/>
          </p:cNvSpPr>
          <p:nvPr>
            <p:ph type="dt" sz="half" idx="10"/>
          </p:nvPr>
        </p:nvSpPr>
        <p:spPr/>
        <p:txBody>
          <a:bodyPr/>
          <a:lstStyle/>
          <a:p>
            <a:fld id="{7477D565-B0AF-49EA-A4E6-2D38A7F0CF3A}" type="datetimeFigureOut">
              <a:rPr lang="nb-NO" smtClean="0"/>
              <a:t>07.12.2021</a:t>
            </a:fld>
            <a:endParaRPr lang="nb-NO"/>
          </a:p>
        </p:txBody>
      </p:sp>
      <p:sp>
        <p:nvSpPr>
          <p:cNvPr id="6" name="Plassholder for bunntekst 5">
            <a:extLst>
              <a:ext uri="{FF2B5EF4-FFF2-40B4-BE49-F238E27FC236}">
                <a16:creationId xmlns:a16="http://schemas.microsoft.com/office/drawing/2014/main" id="{8D94319A-EE69-4429-B5F9-247C94D5716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55F3C92-AAA8-4334-9491-152159F35A0E}"/>
              </a:ext>
            </a:extLst>
          </p:cNvPr>
          <p:cNvSpPr>
            <a:spLocks noGrp="1"/>
          </p:cNvSpPr>
          <p:nvPr>
            <p:ph type="sldNum" sz="quarter" idx="12"/>
          </p:nvPr>
        </p:nvSpPr>
        <p:spPr/>
        <p:txBody>
          <a:bodyPr/>
          <a:lstStyle/>
          <a:p>
            <a:fld id="{F897FF23-C674-475D-B711-D5DD96CA74C9}" type="slidenum">
              <a:rPr lang="nb-NO" smtClean="0"/>
              <a:t>‹#›</a:t>
            </a:fld>
            <a:endParaRPr lang="nb-NO"/>
          </a:p>
        </p:txBody>
      </p:sp>
    </p:spTree>
    <p:extLst>
      <p:ext uri="{BB962C8B-B14F-4D97-AF65-F5344CB8AC3E}">
        <p14:creationId xmlns:p14="http://schemas.microsoft.com/office/powerpoint/2010/main" val="252365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ABC2A5-FFDE-492A-B50A-E4A1D7EF851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3AAD2EBD-D4E0-4CB6-B135-1F7906455D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AD879B34-5487-4CF4-A964-0E11CA77E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CE26E15-3190-4086-BF11-C32301656113}"/>
              </a:ext>
            </a:extLst>
          </p:cNvPr>
          <p:cNvSpPr>
            <a:spLocks noGrp="1"/>
          </p:cNvSpPr>
          <p:nvPr>
            <p:ph type="dt" sz="half" idx="10"/>
          </p:nvPr>
        </p:nvSpPr>
        <p:spPr/>
        <p:txBody>
          <a:bodyPr/>
          <a:lstStyle/>
          <a:p>
            <a:fld id="{7477D565-B0AF-49EA-A4E6-2D38A7F0CF3A}" type="datetimeFigureOut">
              <a:rPr lang="nb-NO" smtClean="0"/>
              <a:t>07.12.2021</a:t>
            </a:fld>
            <a:endParaRPr lang="nb-NO"/>
          </a:p>
        </p:txBody>
      </p:sp>
      <p:sp>
        <p:nvSpPr>
          <p:cNvPr id="6" name="Plassholder for bunntekst 5">
            <a:extLst>
              <a:ext uri="{FF2B5EF4-FFF2-40B4-BE49-F238E27FC236}">
                <a16:creationId xmlns:a16="http://schemas.microsoft.com/office/drawing/2014/main" id="{22C1B74A-F537-4A3B-A6AA-41D0DEFFDCE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6269618-E214-40A9-833C-E2E3939F62BF}"/>
              </a:ext>
            </a:extLst>
          </p:cNvPr>
          <p:cNvSpPr>
            <a:spLocks noGrp="1"/>
          </p:cNvSpPr>
          <p:nvPr>
            <p:ph type="sldNum" sz="quarter" idx="12"/>
          </p:nvPr>
        </p:nvSpPr>
        <p:spPr/>
        <p:txBody>
          <a:bodyPr/>
          <a:lstStyle/>
          <a:p>
            <a:fld id="{F897FF23-C674-475D-B711-D5DD96CA74C9}" type="slidenum">
              <a:rPr lang="nb-NO" smtClean="0"/>
              <a:t>‹#›</a:t>
            </a:fld>
            <a:endParaRPr lang="nb-NO"/>
          </a:p>
        </p:txBody>
      </p:sp>
    </p:spTree>
    <p:extLst>
      <p:ext uri="{BB962C8B-B14F-4D97-AF65-F5344CB8AC3E}">
        <p14:creationId xmlns:p14="http://schemas.microsoft.com/office/powerpoint/2010/main" val="258592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7D79F3C-4B4D-4EA1-8575-16DDB5ED1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8941ECE-4C74-4DED-A997-60A6F56831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6B1C0B0-1F5C-4411-8E76-479CC685D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7D565-B0AF-49EA-A4E6-2D38A7F0CF3A}" type="datetimeFigureOut">
              <a:rPr lang="nb-NO" smtClean="0"/>
              <a:t>07.12.2021</a:t>
            </a:fld>
            <a:endParaRPr lang="nb-NO"/>
          </a:p>
        </p:txBody>
      </p:sp>
      <p:sp>
        <p:nvSpPr>
          <p:cNvPr id="5" name="Plassholder for bunntekst 4">
            <a:extLst>
              <a:ext uri="{FF2B5EF4-FFF2-40B4-BE49-F238E27FC236}">
                <a16:creationId xmlns:a16="http://schemas.microsoft.com/office/drawing/2014/main" id="{9963B96A-4372-4882-BD10-F18E4A35F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27961982-469B-4778-AEE5-156218EE7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7FF23-C674-475D-B711-D5DD96CA74C9}" type="slidenum">
              <a:rPr lang="nb-NO" smtClean="0"/>
              <a:t>‹#›</a:t>
            </a:fld>
            <a:endParaRPr lang="nb-NO"/>
          </a:p>
        </p:txBody>
      </p:sp>
    </p:spTree>
    <p:extLst>
      <p:ext uri="{BB962C8B-B14F-4D97-AF65-F5344CB8AC3E}">
        <p14:creationId xmlns:p14="http://schemas.microsoft.com/office/powerpoint/2010/main" val="2893197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hyperlink" Target="https://www.uio.no/studier/emner/sv/statsvitenskap/STV4141/" TargetMode="External"/><Relationship Id="rId2" Type="http://schemas.openxmlformats.org/officeDocument/2006/relationships/hyperlink" Target="https://www.sv.uio.no/isv/personer/vit/kriskoll/"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D2DCCD-6617-4374-B3A6-9D77695626FD}"/>
              </a:ext>
            </a:extLst>
          </p:cNvPr>
          <p:cNvSpPr>
            <a:spLocks noGrp="1"/>
          </p:cNvSpPr>
          <p:nvPr>
            <p:ph type="title"/>
          </p:nvPr>
        </p:nvSpPr>
        <p:spPr>
          <a:xfrm>
            <a:off x="6189944" y="2709607"/>
            <a:ext cx="5242259" cy="1922251"/>
          </a:xfrm>
        </p:spPr>
        <p:txBody>
          <a:bodyPr vert="horz" lIns="91440" tIns="45720" rIns="91440" bIns="45720" rtlCol="0" anchor="t">
            <a:normAutofit/>
          </a:bodyPr>
          <a:lstStyle/>
          <a:p>
            <a:r>
              <a:rPr lang="en-US" sz="4400" b="0" i="0" u="none" strike="noStrike" kern="1200" baseline="0" dirty="0">
                <a:solidFill>
                  <a:schemeClr val="tx1"/>
                </a:solidFill>
                <a:latin typeface="+mj-lt"/>
                <a:ea typeface="+mj-ea"/>
                <a:cs typeface="+mj-cs"/>
              </a:rPr>
              <a:t/>
            </a:r>
            <a:br>
              <a:rPr lang="en-US" sz="4400" b="0" i="0" u="none" strike="noStrike" kern="1200" baseline="0" dirty="0">
                <a:solidFill>
                  <a:schemeClr val="tx1"/>
                </a:solidFill>
                <a:latin typeface="+mj-lt"/>
                <a:ea typeface="+mj-ea"/>
                <a:cs typeface="+mj-cs"/>
              </a:rPr>
            </a:br>
            <a:r>
              <a:rPr lang="en-US" sz="4400" kern="1200" dirty="0" err="1">
                <a:solidFill>
                  <a:schemeClr val="tx1"/>
                </a:solidFill>
                <a:effectLst/>
                <a:latin typeface="+mj-lt"/>
                <a:ea typeface="+mj-ea"/>
                <a:cs typeface="+mj-cs"/>
              </a:rPr>
              <a:t>Arbeidslivsrelevans</a:t>
            </a:r>
            <a:r>
              <a:rPr lang="en-US" sz="4400" kern="1200" dirty="0">
                <a:solidFill>
                  <a:schemeClr val="tx1"/>
                </a:solidFill>
                <a:effectLst/>
                <a:latin typeface="+mj-lt"/>
                <a:ea typeface="+mj-ea"/>
                <a:cs typeface="+mj-cs"/>
              </a:rPr>
              <a:t> og </a:t>
            </a:r>
            <a:r>
              <a:rPr lang="en-US" sz="4400" kern="1200" dirty="0" err="1">
                <a:solidFill>
                  <a:schemeClr val="tx1"/>
                </a:solidFill>
                <a:effectLst/>
                <a:latin typeface="+mj-lt"/>
                <a:ea typeface="+mj-ea"/>
                <a:cs typeface="+mj-cs"/>
              </a:rPr>
              <a:t>praksiskoblinger</a:t>
            </a:r>
            <a:endParaRPr lang="en-US" sz="4400" kern="1200" dirty="0">
              <a:solidFill>
                <a:schemeClr val="tx1"/>
              </a:solidFill>
              <a:latin typeface="+mj-lt"/>
              <a:ea typeface="+mj-ea"/>
              <a:cs typeface="+mj-cs"/>
            </a:endParaRPr>
          </a:p>
        </p:txBody>
      </p:sp>
      <p:sp>
        <p:nvSpPr>
          <p:cNvPr id="6" name="Plassholder for tekst 5">
            <a:extLst>
              <a:ext uri="{FF2B5EF4-FFF2-40B4-BE49-F238E27FC236}">
                <a16:creationId xmlns:a16="http://schemas.microsoft.com/office/drawing/2014/main" id="{4AA6FFC5-9594-4CA9-B92B-9B68AFB906FB}"/>
              </a:ext>
            </a:extLst>
          </p:cNvPr>
          <p:cNvSpPr>
            <a:spLocks noGrp="1"/>
          </p:cNvSpPr>
          <p:nvPr>
            <p:ph type="body" idx="1"/>
          </p:nvPr>
        </p:nvSpPr>
        <p:spPr>
          <a:xfrm>
            <a:off x="6189944" y="4847136"/>
            <a:ext cx="6002056" cy="972180"/>
          </a:xfrm>
        </p:spPr>
        <p:txBody>
          <a:bodyPr vert="horz" lIns="91440" tIns="45720" rIns="91440" bIns="45720" rtlCol="0" anchor="b">
            <a:normAutofit fontScale="92500"/>
          </a:bodyPr>
          <a:lstStyle/>
          <a:p>
            <a:r>
              <a:rPr lang="en-US" sz="1600" kern="1200" dirty="0" err="1">
                <a:solidFill>
                  <a:schemeClr val="tx1"/>
                </a:solidFill>
                <a:effectLst/>
                <a:latin typeface="+mn-lt"/>
                <a:ea typeface="+mn-ea"/>
                <a:cs typeface="+mn-cs"/>
              </a:rPr>
              <a:t>Ulike</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formater</a:t>
            </a:r>
            <a:r>
              <a:rPr lang="en-US" sz="1600" kern="1200" dirty="0">
                <a:solidFill>
                  <a:schemeClr val="tx1"/>
                </a:solidFill>
                <a:effectLst/>
                <a:latin typeface="+mn-lt"/>
                <a:ea typeface="+mn-ea"/>
                <a:cs typeface="+mn-cs"/>
              </a:rPr>
              <a:t> og </a:t>
            </a:r>
            <a:r>
              <a:rPr lang="en-US" sz="1600" kern="1200" dirty="0" err="1">
                <a:solidFill>
                  <a:schemeClr val="tx1"/>
                </a:solidFill>
                <a:effectLst/>
                <a:latin typeface="+mn-lt"/>
                <a:ea typeface="+mn-ea"/>
                <a:cs typeface="+mn-cs"/>
              </a:rPr>
              <a:t>initiativ</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knyttet</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til</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praksiskoblinger</a:t>
            </a:r>
            <a:r>
              <a:rPr lang="en-US" sz="1600" kern="1200" dirty="0">
                <a:solidFill>
                  <a:schemeClr val="tx1"/>
                </a:solidFill>
                <a:effectLst/>
                <a:latin typeface="+mn-lt"/>
                <a:ea typeface="+mn-ea"/>
                <a:cs typeface="+mn-cs"/>
              </a:rPr>
              <a:t> og </a:t>
            </a:r>
            <a:r>
              <a:rPr lang="en-US" sz="1600" kern="1200" dirty="0" err="1">
                <a:solidFill>
                  <a:schemeClr val="tx1"/>
                </a:solidFill>
                <a:effectLst/>
                <a:latin typeface="+mn-lt"/>
                <a:ea typeface="+mn-ea"/>
                <a:cs typeface="+mn-cs"/>
              </a:rPr>
              <a:t>arbeidslivsrelevans</a:t>
            </a:r>
            <a:endParaRPr lang="en-US" sz="1600" kern="1200" dirty="0">
              <a:solidFill>
                <a:schemeClr val="tx1"/>
              </a:solidFill>
              <a:effectLst/>
              <a:latin typeface="+mn-lt"/>
              <a:ea typeface="+mn-ea"/>
              <a:cs typeface="+mn-cs"/>
            </a:endParaRPr>
          </a:p>
          <a:p>
            <a:r>
              <a:rPr lang="en-US" sz="1600" kern="1200" dirty="0">
                <a:solidFill>
                  <a:schemeClr val="tx1"/>
                </a:solidFill>
                <a:latin typeface="+mn-lt"/>
                <a:ea typeface="+mn-ea"/>
                <a:cs typeface="+mn-cs"/>
              </a:rPr>
              <a:t>v/</a:t>
            </a:r>
            <a:r>
              <a:rPr lang="en-US" sz="1600" kern="1200" dirty="0" err="1">
                <a:solidFill>
                  <a:schemeClr val="tx1"/>
                </a:solidFill>
                <a:latin typeface="+mn-lt"/>
                <a:ea typeface="+mn-ea"/>
                <a:cs typeface="+mn-cs"/>
              </a:rPr>
              <a:t>studiedekan</a:t>
            </a:r>
            <a:r>
              <a:rPr lang="en-US" sz="1600" kern="1200" dirty="0">
                <a:solidFill>
                  <a:schemeClr val="tx1"/>
                </a:solidFill>
                <a:latin typeface="+mn-lt"/>
                <a:ea typeface="+mn-ea"/>
                <a:cs typeface="+mn-cs"/>
              </a:rPr>
              <a:t> Trine Waaktaar</a:t>
            </a:r>
          </a:p>
          <a:p>
            <a:r>
              <a:rPr lang="en-US" sz="1600" kern="1200" dirty="0" err="1">
                <a:solidFill>
                  <a:schemeClr val="tx1"/>
                </a:solidFill>
                <a:latin typeface="+mn-lt"/>
                <a:ea typeface="+mn-ea"/>
                <a:cs typeface="+mn-cs"/>
              </a:rPr>
              <a:t>Samfunnsvitenskapelig</a:t>
            </a:r>
            <a:r>
              <a:rPr lang="en-US" sz="1600" kern="1200" dirty="0">
                <a:solidFill>
                  <a:schemeClr val="tx1"/>
                </a:solidFill>
                <a:latin typeface="+mn-lt"/>
                <a:ea typeface="+mn-ea"/>
                <a:cs typeface="+mn-cs"/>
              </a:rPr>
              <a:t> </a:t>
            </a:r>
            <a:r>
              <a:rPr lang="en-US" sz="1600" kern="1200" dirty="0" err="1">
                <a:solidFill>
                  <a:schemeClr val="tx1"/>
                </a:solidFill>
                <a:latin typeface="+mn-lt"/>
                <a:ea typeface="+mn-ea"/>
                <a:cs typeface="+mn-cs"/>
              </a:rPr>
              <a:t>fakultet</a:t>
            </a:r>
            <a:endParaRPr lang="en-US" sz="1600" kern="1200" dirty="0">
              <a:solidFill>
                <a:schemeClr val="tx1"/>
              </a:solidFill>
              <a:latin typeface="+mn-lt"/>
              <a:ea typeface="+mn-ea"/>
              <a:cs typeface="+mn-cs"/>
            </a:endParaRPr>
          </a:p>
        </p:txBody>
      </p:sp>
      <p:sp>
        <p:nvSpPr>
          <p:cNvPr id="12" name="Freeform: Shape 11">
            <a:extLst>
              <a:ext uri="{FF2B5EF4-FFF2-40B4-BE49-F238E27FC236}">
                <a16:creationId xmlns:a16="http://schemas.microsoft.com/office/drawing/2014/main" id="{60B21A5C-062F-46C2-8389-53D40F46AA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e 4">
            <a:extLst>
              <a:ext uri="{FF2B5EF4-FFF2-40B4-BE49-F238E27FC236}">
                <a16:creationId xmlns:a16="http://schemas.microsoft.com/office/drawing/2014/main" id="{66907297-201D-4B5C-A0C9-8296757F5DE3}"/>
              </a:ext>
            </a:extLst>
          </p:cNvPr>
          <p:cNvPicPr>
            <a:picLocks noChangeAspect="1"/>
          </p:cNvPicPr>
          <p:nvPr/>
        </p:nvPicPr>
        <p:blipFill rotWithShape="1">
          <a:blip r:embed="rId2">
            <a:extLst>
              <a:ext uri="{28A0092B-C50C-407E-A947-70E740481C1C}">
                <a14:useLocalDpi xmlns:a14="http://schemas.microsoft.com/office/drawing/2010/main" val="0"/>
              </a:ext>
            </a:extLst>
          </a:blip>
          <a:srcRect t="9635" r="3" b="7618"/>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sp>
        <p:nvSpPr>
          <p:cNvPr id="14" name="Freeform: Shape 13">
            <a:extLst>
              <a:ext uri="{FF2B5EF4-FFF2-40B4-BE49-F238E27FC236}">
                <a16:creationId xmlns:a16="http://schemas.microsoft.com/office/drawing/2014/main" id="{8A177BCC-4208-4795-8572-4D623BA1E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Bilde 6">
            <a:extLst>
              <a:ext uri="{FF2B5EF4-FFF2-40B4-BE49-F238E27FC236}">
                <a16:creationId xmlns:a16="http://schemas.microsoft.com/office/drawing/2014/main" id="{8E7C0901-93BF-4F24-9F7D-2BC5D6B031F6}"/>
              </a:ext>
            </a:extLst>
          </p:cNvPr>
          <p:cNvPicPr>
            <a:picLocks noChangeAspect="1"/>
          </p:cNvPicPr>
          <p:nvPr/>
        </p:nvPicPr>
        <p:blipFill rotWithShape="1">
          <a:blip r:embed="rId3"/>
          <a:srcRect r="609" b="2"/>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Tree>
    <p:extLst>
      <p:ext uri="{BB962C8B-B14F-4D97-AF65-F5344CB8AC3E}">
        <p14:creationId xmlns:p14="http://schemas.microsoft.com/office/powerpoint/2010/main" val="3061556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9924E3-0AAA-4F2D-8B7B-3C744FA27C47}"/>
              </a:ext>
            </a:extLst>
          </p:cNvPr>
          <p:cNvSpPr>
            <a:spLocks noGrp="1"/>
          </p:cNvSpPr>
          <p:nvPr>
            <p:ph type="title"/>
          </p:nvPr>
        </p:nvSpPr>
        <p:spPr/>
        <p:txBody>
          <a:bodyPr/>
          <a:lstStyle/>
          <a:p>
            <a:r>
              <a:rPr lang="nb-NO" dirty="0"/>
              <a:t>Undervisningsplanlegging mye basert på egen erfaring/ kompetanse</a:t>
            </a:r>
          </a:p>
        </p:txBody>
      </p:sp>
      <p:pic>
        <p:nvPicPr>
          <p:cNvPr id="5" name="Plassholder for innhold 4">
            <a:extLst>
              <a:ext uri="{FF2B5EF4-FFF2-40B4-BE49-F238E27FC236}">
                <a16:creationId xmlns:a16="http://schemas.microsoft.com/office/drawing/2014/main" id="{39B5743D-0071-4722-AD9A-A555C3E06D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57" y="1921767"/>
            <a:ext cx="12151143" cy="4766036"/>
          </a:xfrm>
        </p:spPr>
      </p:pic>
      <p:sp>
        <p:nvSpPr>
          <p:cNvPr id="6" name="Ellipse 5">
            <a:extLst>
              <a:ext uri="{FF2B5EF4-FFF2-40B4-BE49-F238E27FC236}">
                <a16:creationId xmlns:a16="http://schemas.microsoft.com/office/drawing/2014/main" id="{250DD221-334B-427B-8D13-6238EF2B4A95}"/>
              </a:ext>
            </a:extLst>
          </p:cNvPr>
          <p:cNvSpPr/>
          <p:nvPr/>
        </p:nvSpPr>
        <p:spPr>
          <a:xfrm>
            <a:off x="7992160" y="3671752"/>
            <a:ext cx="651387" cy="4227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F8242013-311B-41A7-9742-CE1CE99C52AD}"/>
              </a:ext>
            </a:extLst>
          </p:cNvPr>
          <p:cNvSpPr/>
          <p:nvPr/>
        </p:nvSpPr>
        <p:spPr>
          <a:xfrm>
            <a:off x="4427326" y="5165935"/>
            <a:ext cx="651387" cy="4227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4DC1A209-3B05-44F7-8497-E10BA7192D57}"/>
              </a:ext>
            </a:extLst>
          </p:cNvPr>
          <p:cNvSpPr/>
          <p:nvPr/>
        </p:nvSpPr>
        <p:spPr>
          <a:xfrm>
            <a:off x="189447" y="3671752"/>
            <a:ext cx="2823210" cy="422788"/>
          </a:xfrm>
          <a:prstGeom prst="rect">
            <a:avLst/>
          </a:prstGeom>
          <a:solidFill>
            <a:srgbClr val="FFF2CC">
              <a:alpha val="20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 name="Rektangel 9">
            <a:extLst>
              <a:ext uri="{FF2B5EF4-FFF2-40B4-BE49-F238E27FC236}">
                <a16:creationId xmlns:a16="http://schemas.microsoft.com/office/drawing/2014/main" id="{25EA6870-217A-461D-9502-F62D5094E178}"/>
              </a:ext>
            </a:extLst>
          </p:cNvPr>
          <p:cNvSpPr/>
          <p:nvPr/>
        </p:nvSpPr>
        <p:spPr>
          <a:xfrm>
            <a:off x="189447" y="5172345"/>
            <a:ext cx="2823210" cy="422788"/>
          </a:xfrm>
          <a:prstGeom prst="rect">
            <a:avLst/>
          </a:prstGeom>
          <a:solidFill>
            <a:srgbClr val="FFF2CC">
              <a:alpha val="20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28773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silhuetter&#10;&#10;Automatisk generert beskrivelse">
            <a:extLst>
              <a:ext uri="{FF2B5EF4-FFF2-40B4-BE49-F238E27FC236}">
                <a16:creationId xmlns:a16="http://schemas.microsoft.com/office/drawing/2014/main" id="{1195E6AC-546E-4678-978E-E63FA69ECB28}"/>
              </a:ext>
            </a:extLst>
          </p:cNvPr>
          <p:cNvPicPr>
            <a:picLocks noChangeAspect="1"/>
          </p:cNvPicPr>
          <p:nvPr/>
        </p:nvPicPr>
        <p:blipFill rotWithShape="1">
          <a:blip r:embed="rId2">
            <a:extLst>
              <a:ext uri="{28A0092B-C50C-407E-A947-70E740481C1C}">
                <a14:useLocalDpi xmlns:a14="http://schemas.microsoft.com/office/drawing/2010/main" val="0"/>
              </a:ext>
            </a:extLst>
          </a:blip>
          <a:srcRect t="22400" b="29333"/>
          <a:stretch/>
        </p:blipFill>
        <p:spPr>
          <a:xfrm>
            <a:off x="0" y="1"/>
            <a:ext cx="12192000" cy="2643456"/>
          </a:xfrm>
          <a:prstGeom prst="rect">
            <a:avLst/>
          </a:prstGeom>
        </p:spPr>
      </p:pic>
      <p:pic>
        <p:nvPicPr>
          <p:cNvPr id="5" name="Plassholder for innhold 4">
            <a:extLst>
              <a:ext uri="{FF2B5EF4-FFF2-40B4-BE49-F238E27FC236}">
                <a16:creationId xmlns:a16="http://schemas.microsoft.com/office/drawing/2014/main" id="{025C1CE5-7F9A-4782-AB0A-41704E86EC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589" y="2626010"/>
            <a:ext cx="11648822" cy="4530714"/>
          </a:xfrm>
        </p:spPr>
      </p:pic>
      <p:sp>
        <p:nvSpPr>
          <p:cNvPr id="2" name="Tittel 1">
            <a:extLst>
              <a:ext uri="{FF2B5EF4-FFF2-40B4-BE49-F238E27FC236}">
                <a16:creationId xmlns:a16="http://schemas.microsoft.com/office/drawing/2014/main" id="{B6C32530-5337-4117-8385-4A3AB98AEE59}"/>
              </a:ext>
            </a:extLst>
          </p:cNvPr>
          <p:cNvSpPr>
            <a:spLocks noGrp="1"/>
          </p:cNvSpPr>
          <p:nvPr>
            <p:ph type="title"/>
          </p:nvPr>
        </p:nvSpPr>
        <p:spPr>
          <a:xfrm>
            <a:off x="963930" y="-182873"/>
            <a:ext cx="11362182" cy="1644962"/>
          </a:xfrm>
        </p:spPr>
        <p:txBody>
          <a:bodyPr/>
          <a:lstStyle/>
          <a:p>
            <a:r>
              <a:rPr lang="nb-NO" dirty="0"/>
              <a:t>Undervisningsutvikleren=             </a:t>
            </a:r>
            <a:r>
              <a:rPr lang="nb-NO" dirty="0" err="1"/>
              <a:t>the</a:t>
            </a:r>
            <a:r>
              <a:rPr lang="nb-NO" dirty="0"/>
              <a:t> </a:t>
            </a:r>
            <a:r>
              <a:rPr lang="nb-NO" dirty="0" err="1"/>
              <a:t>lone</a:t>
            </a:r>
            <a:r>
              <a:rPr lang="nb-NO" dirty="0"/>
              <a:t> ranger</a:t>
            </a:r>
          </a:p>
        </p:txBody>
      </p:sp>
      <p:sp>
        <p:nvSpPr>
          <p:cNvPr id="7" name="Rektangel 6">
            <a:extLst>
              <a:ext uri="{FF2B5EF4-FFF2-40B4-BE49-F238E27FC236}">
                <a16:creationId xmlns:a16="http://schemas.microsoft.com/office/drawing/2014/main" id="{53112ABE-2044-41C3-AA80-EBD2B073957E}"/>
              </a:ext>
            </a:extLst>
          </p:cNvPr>
          <p:cNvSpPr/>
          <p:nvPr/>
        </p:nvSpPr>
        <p:spPr>
          <a:xfrm>
            <a:off x="397319" y="3424893"/>
            <a:ext cx="2823210" cy="422788"/>
          </a:xfrm>
          <a:prstGeom prst="rect">
            <a:avLst/>
          </a:prstGeom>
          <a:solidFill>
            <a:srgbClr val="FFF2CC">
              <a:alpha val="20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Rektangel 7">
            <a:extLst>
              <a:ext uri="{FF2B5EF4-FFF2-40B4-BE49-F238E27FC236}">
                <a16:creationId xmlns:a16="http://schemas.microsoft.com/office/drawing/2014/main" id="{9B51E7D8-ECE2-4F12-8B10-1BF3259F869A}"/>
              </a:ext>
            </a:extLst>
          </p:cNvPr>
          <p:cNvSpPr/>
          <p:nvPr/>
        </p:nvSpPr>
        <p:spPr>
          <a:xfrm>
            <a:off x="397319" y="4859067"/>
            <a:ext cx="2823210" cy="422788"/>
          </a:xfrm>
          <a:prstGeom prst="rect">
            <a:avLst/>
          </a:prstGeom>
          <a:solidFill>
            <a:srgbClr val="FFF2CC">
              <a:alpha val="20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Ellipse 8">
            <a:extLst>
              <a:ext uri="{FF2B5EF4-FFF2-40B4-BE49-F238E27FC236}">
                <a16:creationId xmlns:a16="http://schemas.microsoft.com/office/drawing/2014/main" id="{24C31AE6-ED7E-42AF-90E3-C1C96FA9F6E6}"/>
              </a:ext>
            </a:extLst>
          </p:cNvPr>
          <p:cNvSpPr/>
          <p:nvPr/>
        </p:nvSpPr>
        <p:spPr>
          <a:xfrm>
            <a:off x="4622442" y="3424893"/>
            <a:ext cx="651387" cy="4227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388F15F-EA3D-4EA0-8EA7-BFF0001D4332}"/>
              </a:ext>
            </a:extLst>
          </p:cNvPr>
          <p:cNvSpPr/>
          <p:nvPr/>
        </p:nvSpPr>
        <p:spPr>
          <a:xfrm>
            <a:off x="8981082" y="4834278"/>
            <a:ext cx="651387" cy="4227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5447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CC207A7E-A2CE-4200-B9D0-5B6F63476F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1832" y="935350"/>
            <a:ext cx="9479279" cy="5410467"/>
          </a:xfrm>
          <a:prstGeom prst="rect">
            <a:avLst/>
          </a:prstGeom>
        </p:spPr>
      </p:pic>
      <p:sp>
        <p:nvSpPr>
          <p:cNvPr id="6" name="Rektangel 5">
            <a:extLst>
              <a:ext uri="{FF2B5EF4-FFF2-40B4-BE49-F238E27FC236}">
                <a16:creationId xmlns:a16="http://schemas.microsoft.com/office/drawing/2014/main" id="{79AC5F3D-9711-453E-ABE4-53DA731D3062}"/>
              </a:ext>
            </a:extLst>
          </p:cNvPr>
          <p:cNvSpPr/>
          <p:nvPr/>
        </p:nvSpPr>
        <p:spPr>
          <a:xfrm>
            <a:off x="176097" y="3781899"/>
            <a:ext cx="3189583" cy="341890"/>
          </a:xfrm>
          <a:prstGeom prst="rect">
            <a:avLst/>
          </a:prstGeom>
          <a:solidFill>
            <a:srgbClr val="FFF2CC">
              <a:alpha val="20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Ellipse 6">
            <a:extLst>
              <a:ext uri="{FF2B5EF4-FFF2-40B4-BE49-F238E27FC236}">
                <a16:creationId xmlns:a16="http://schemas.microsoft.com/office/drawing/2014/main" id="{60A576F0-3D62-4561-83C1-E680B37C7EBB}"/>
              </a:ext>
            </a:extLst>
          </p:cNvPr>
          <p:cNvSpPr/>
          <p:nvPr/>
        </p:nvSpPr>
        <p:spPr>
          <a:xfrm>
            <a:off x="5313512" y="3781899"/>
            <a:ext cx="735918" cy="3418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C3CC946B-44FC-4E5C-94E1-867FF12742A6}"/>
              </a:ext>
            </a:extLst>
          </p:cNvPr>
          <p:cNvSpPr/>
          <p:nvPr/>
        </p:nvSpPr>
        <p:spPr>
          <a:xfrm>
            <a:off x="157841" y="3153635"/>
            <a:ext cx="3189583" cy="454703"/>
          </a:xfrm>
          <a:prstGeom prst="rect">
            <a:avLst/>
          </a:prstGeom>
          <a:solidFill>
            <a:srgbClr val="FFF2CC">
              <a:alpha val="20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Ellipse 8">
            <a:extLst>
              <a:ext uri="{FF2B5EF4-FFF2-40B4-BE49-F238E27FC236}">
                <a16:creationId xmlns:a16="http://schemas.microsoft.com/office/drawing/2014/main" id="{8FB6F8A7-F8EB-4699-90C3-7B9B37AF9620}"/>
              </a:ext>
            </a:extLst>
          </p:cNvPr>
          <p:cNvSpPr/>
          <p:nvPr/>
        </p:nvSpPr>
        <p:spPr>
          <a:xfrm>
            <a:off x="7634318" y="3253587"/>
            <a:ext cx="735918" cy="3418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9">
            <a:extLst>
              <a:ext uri="{FF2B5EF4-FFF2-40B4-BE49-F238E27FC236}">
                <a16:creationId xmlns:a16="http://schemas.microsoft.com/office/drawing/2014/main" id="{B8ADF594-0618-429E-9550-FF340D91CC69}"/>
              </a:ext>
            </a:extLst>
          </p:cNvPr>
          <p:cNvSpPr>
            <a:spLocks noGrp="1"/>
          </p:cNvSpPr>
          <p:nvPr>
            <p:ph type="title"/>
          </p:nvPr>
        </p:nvSpPr>
        <p:spPr>
          <a:xfrm>
            <a:off x="838200" y="0"/>
            <a:ext cx="10515600" cy="1325563"/>
          </a:xfrm>
        </p:spPr>
        <p:txBody>
          <a:bodyPr>
            <a:normAutofit/>
          </a:bodyPr>
          <a:lstStyle/>
          <a:p>
            <a:r>
              <a:rPr lang="nb-NO" sz="4000" dirty="0"/>
              <a:t>Innhold oppdateres </a:t>
            </a:r>
            <a:r>
              <a:rPr lang="nb-NO" sz="4000" dirty="0" err="1"/>
              <a:t>mhp</a:t>
            </a:r>
            <a:r>
              <a:rPr lang="nb-NO" sz="4000" dirty="0"/>
              <a:t> ny forskning, ikke signaler fra praksisfeltet</a:t>
            </a:r>
          </a:p>
        </p:txBody>
      </p:sp>
    </p:spTree>
    <p:extLst>
      <p:ext uri="{BB962C8B-B14F-4D97-AF65-F5344CB8AC3E}">
        <p14:creationId xmlns:p14="http://schemas.microsoft.com/office/powerpoint/2010/main" val="227837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2D35A7-96F4-4EC7-892A-026CDD94C7B5}"/>
              </a:ext>
            </a:extLst>
          </p:cNvPr>
          <p:cNvSpPr>
            <a:spLocks noGrp="1"/>
          </p:cNvSpPr>
          <p:nvPr>
            <p:ph type="title"/>
          </p:nvPr>
        </p:nvSpPr>
        <p:spPr/>
        <p:txBody>
          <a:bodyPr/>
          <a:lstStyle/>
          <a:p>
            <a:r>
              <a:rPr lang="nb-NO" dirty="0"/>
              <a:t>Tid og penger viktigste knapphetsgoder i undervisningsutvikling</a:t>
            </a:r>
          </a:p>
        </p:txBody>
      </p:sp>
      <p:pic>
        <p:nvPicPr>
          <p:cNvPr id="5" name="Plassholder for innhold 4">
            <a:extLst>
              <a:ext uri="{FF2B5EF4-FFF2-40B4-BE49-F238E27FC236}">
                <a16:creationId xmlns:a16="http://schemas.microsoft.com/office/drawing/2014/main" id="{529683EE-2894-46EA-9D08-163A23CC5F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804" y="2260144"/>
            <a:ext cx="11888391" cy="3166534"/>
          </a:xfrm>
        </p:spPr>
      </p:pic>
      <p:sp>
        <p:nvSpPr>
          <p:cNvPr id="6" name="Ellipse 5">
            <a:extLst>
              <a:ext uri="{FF2B5EF4-FFF2-40B4-BE49-F238E27FC236}">
                <a16:creationId xmlns:a16="http://schemas.microsoft.com/office/drawing/2014/main" id="{CC3012B2-888F-496D-A111-EEFF3686E7D1}"/>
              </a:ext>
            </a:extLst>
          </p:cNvPr>
          <p:cNvSpPr/>
          <p:nvPr/>
        </p:nvSpPr>
        <p:spPr>
          <a:xfrm>
            <a:off x="9781429" y="3594040"/>
            <a:ext cx="871331" cy="9093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a:extLst>
              <a:ext uri="{FF2B5EF4-FFF2-40B4-BE49-F238E27FC236}">
                <a16:creationId xmlns:a16="http://schemas.microsoft.com/office/drawing/2014/main" id="{714CDBB2-D8EF-4B39-9961-FC9C2A008A5C}"/>
              </a:ext>
            </a:extLst>
          </p:cNvPr>
          <p:cNvSpPr/>
          <p:nvPr/>
        </p:nvSpPr>
        <p:spPr>
          <a:xfrm>
            <a:off x="445770" y="3646170"/>
            <a:ext cx="2823210" cy="828823"/>
          </a:xfrm>
          <a:prstGeom prst="rect">
            <a:avLst/>
          </a:prstGeom>
          <a:solidFill>
            <a:srgbClr val="FFF2CC">
              <a:alpha val="20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2076854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998859-DCB7-4939-BDCC-8E20BB1FCCCC}"/>
              </a:ext>
            </a:extLst>
          </p:cNvPr>
          <p:cNvSpPr>
            <a:spLocks noGrp="1"/>
          </p:cNvSpPr>
          <p:nvPr>
            <p:ph type="title"/>
          </p:nvPr>
        </p:nvSpPr>
        <p:spPr/>
        <p:txBody>
          <a:bodyPr>
            <a:normAutofit/>
          </a:bodyPr>
          <a:lstStyle/>
          <a:p>
            <a:r>
              <a:rPr lang="nb-NO" dirty="0"/>
              <a:t>Underviserne oppfatter allerede undervisningen som arbeidslivsrelevant</a:t>
            </a:r>
          </a:p>
        </p:txBody>
      </p:sp>
      <p:pic>
        <p:nvPicPr>
          <p:cNvPr id="5" name="Plassholder for innhold 4">
            <a:extLst>
              <a:ext uri="{FF2B5EF4-FFF2-40B4-BE49-F238E27FC236}">
                <a16:creationId xmlns:a16="http://schemas.microsoft.com/office/drawing/2014/main" id="{9EA4A467-2ACF-4BA6-BBED-0F66DE1AE6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636" y="1903942"/>
            <a:ext cx="11912728" cy="4419600"/>
          </a:xfrm>
        </p:spPr>
      </p:pic>
      <p:sp>
        <p:nvSpPr>
          <p:cNvPr id="6" name="Rektangel 5">
            <a:extLst>
              <a:ext uri="{FF2B5EF4-FFF2-40B4-BE49-F238E27FC236}">
                <a16:creationId xmlns:a16="http://schemas.microsoft.com/office/drawing/2014/main" id="{0560EE28-27D2-46FB-81BC-2ADCE0CC7BC8}"/>
              </a:ext>
            </a:extLst>
          </p:cNvPr>
          <p:cNvSpPr/>
          <p:nvPr/>
        </p:nvSpPr>
        <p:spPr>
          <a:xfrm>
            <a:off x="491490" y="2706740"/>
            <a:ext cx="2823210" cy="1888120"/>
          </a:xfrm>
          <a:prstGeom prst="rect">
            <a:avLst/>
          </a:prstGeom>
          <a:solidFill>
            <a:srgbClr val="FFF2CC">
              <a:alpha val="20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Ellipse 6">
            <a:extLst>
              <a:ext uri="{FF2B5EF4-FFF2-40B4-BE49-F238E27FC236}">
                <a16:creationId xmlns:a16="http://schemas.microsoft.com/office/drawing/2014/main" id="{187E550E-7584-410C-AD36-D9A89DB8294A}"/>
              </a:ext>
            </a:extLst>
          </p:cNvPr>
          <p:cNvSpPr/>
          <p:nvPr/>
        </p:nvSpPr>
        <p:spPr>
          <a:xfrm>
            <a:off x="4627306" y="2546720"/>
            <a:ext cx="801944" cy="20481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10981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C6AF68B0-FFDC-4A4C-90BE-7396315C02A9}"/>
              </a:ext>
            </a:extLst>
          </p:cNvPr>
          <p:cNvPicPr>
            <a:picLocks noChangeAspect="1"/>
          </p:cNvPicPr>
          <p:nvPr/>
        </p:nvPicPr>
        <p:blipFill>
          <a:blip r:embed="rId2"/>
          <a:stretch>
            <a:fillRect/>
          </a:stretch>
        </p:blipFill>
        <p:spPr>
          <a:xfrm rot="1086312">
            <a:off x="7906487" y="547062"/>
            <a:ext cx="4499895" cy="2810933"/>
          </a:xfrm>
          <a:prstGeom prst="rect">
            <a:avLst/>
          </a:prstGeom>
        </p:spPr>
      </p:pic>
      <p:sp>
        <p:nvSpPr>
          <p:cNvPr id="4" name="Tittel 3">
            <a:extLst>
              <a:ext uri="{FF2B5EF4-FFF2-40B4-BE49-F238E27FC236}">
                <a16:creationId xmlns:a16="http://schemas.microsoft.com/office/drawing/2014/main" id="{2EE503D1-4C32-4EA7-8589-6B3611E64D07}"/>
              </a:ext>
            </a:extLst>
          </p:cNvPr>
          <p:cNvSpPr>
            <a:spLocks noGrp="1"/>
          </p:cNvSpPr>
          <p:nvPr>
            <p:ph type="ctrTitle"/>
          </p:nvPr>
        </p:nvSpPr>
        <p:spPr>
          <a:xfrm>
            <a:off x="91440" y="1028700"/>
            <a:ext cx="12100560" cy="1104900"/>
          </a:xfrm>
        </p:spPr>
        <p:txBody>
          <a:bodyPr>
            <a:normAutofit/>
          </a:bodyPr>
          <a:lstStyle/>
          <a:p>
            <a:pPr algn="l"/>
            <a:r>
              <a:rPr lang="nb-NO" sz="3600" dirty="0" err="1"/>
              <a:t>NOKUTs</a:t>
            </a:r>
            <a:r>
              <a:rPr lang="nb-NO" sz="3600" dirty="0"/>
              <a:t> underviserundersøkelse 2021 </a:t>
            </a:r>
            <a:br>
              <a:rPr lang="nb-NO" sz="3600" dirty="0"/>
            </a:br>
            <a:r>
              <a:rPr lang="nb-NO" sz="3600" dirty="0"/>
              <a:t>Konklusjon</a:t>
            </a:r>
          </a:p>
        </p:txBody>
      </p:sp>
      <p:sp>
        <p:nvSpPr>
          <p:cNvPr id="5" name="Undertittel 4">
            <a:extLst>
              <a:ext uri="{FF2B5EF4-FFF2-40B4-BE49-F238E27FC236}">
                <a16:creationId xmlns:a16="http://schemas.microsoft.com/office/drawing/2014/main" id="{E085FDC1-B604-43DF-ABCF-6748CD28A6C8}"/>
              </a:ext>
            </a:extLst>
          </p:cNvPr>
          <p:cNvSpPr>
            <a:spLocks noGrp="1"/>
          </p:cNvSpPr>
          <p:nvPr>
            <p:ph type="subTitle" idx="1"/>
          </p:nvPr>
        </p:nvSpPr>
        <p:spPr>
          <a:xfrm>
            <a:off x="1524000" y="2951595"/>
            <a:ext cx="9144000" cy="4294524"/>
          </a:xfrm>
        </p:spPr>
        <p:txBody>
          <a:bodyPr>
            <a:normAutofit/>
          </a:bodyPr>
          <a:lstStyle/>
          <a:p>
            <a:r>
              <a:rPr lang="nb-NO" sz="3200" b="0" i="1" u="none" strike="noStrike" baseline="0" dirty="0">
                <a:solidFill>
                  <a:srgbClr val="000000"/>
                </a:solidFill>
                <a:latin typeface="Calibri" panose="020F0502020204030204" pitchFamily="34" charset="0"/>
              </a:rPr>
              <a:t>‘Kanskje er det slik at den mer generelle debatten om tiltak for å heve arbeidslivsrelevansen i høyere utdanning ikke oppfattes som så relevant av underviserne, </a:t>
            </a:r>
          </a:p>
          <a:p>
            <a:r>
              <a:rPr lang="nb-NO" sz="3200" b="0" i="1" u="none" strike="noStrike" baseline="0" dirty="0">
                <a:solidFill>
                  <a:srgbClr val="000000"/>
                </a:solidFill>
                <a:latin typeface="Calibri" panose="020F0502020204030204" pitchFamily="34" charset="0"/>
              </a:rPr>
              <a:t>og at den for å gi mening i større grad bør føres på et lavere nivå, tett koblet til utviklingen både i det enkelte fag, men også den enkelte utdanning? ‘</a:t>
            </a:r>
            <a:endParaRPr lang="nb-NO" sz="4000" i="1" dirty="0"/>
          </a:p>
        </p:txBody>
      </p:sp>
    </p:spTree>
    <p:extLst>
      <p:ext uri="{BB962C8B-B14F-4D97-AF65-F5344CB8AC3E}">
        <p14:creationId xmlns:p14="http://schemas.microsoft.com/office/powerpoint/2010/main" val="443363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5B7C50-3E64-40D2-8583-4E2A3535E026}"/>
              </a:ext>
            </a:extLst>
          </p:cNvPr>
          <p:cNvSpPr>
            <a:spLocks noGrp="1"/>
          </p:cNvSpPr>
          <p:nvPr>
            <p:ph type="body" sz="quarter" idx="18"/>
          </p:nvPr>
        </p:nvSpPr>
        <p:spPr/>
        <p:txBody>
          <a:bodyPr/>
          <a:lstStyle/>
          <a:p>
            <a:endParaRPr lang="nb-NO"/>
          </a:p>
        </p:txBody>
      </p:sp>
      <p:pic>
        <p:nvPicPr>
          <p:cNvPr id="12" name="Content Placeholder 11" descr="Orange colored pencil standing out from the crowd of black pencils">
            <a:extLst>
              <a:ext uri="{FF2B5EF4-FFF2-40B4-BE49-F238E27FC236}">
                <a16:creationId xmlns:a16="http://schemas.microsoft.com/office/drawing/2014/main" id="{01F5814C-06D1-45DB-864F-3835D784E098}"/>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6210300" y="-1"/>
            <a:ext cx="11428138" cy="6857999"/>
          </a:xfrm>
        </p:spPr>
      </p:pic>
      <p:sp>
        <p:nvSpPr>
          <p:cNvPr id="4" name="Title 3">
            <a:extLst>
              <a:ext uri="{FF2B5EF4-FFF2-40B4-BE49-F238E27FC236}">
                <a16:creationId xmlns:a16="http://schemas.microsoft.com/office/drawing/2014/main" id="{5271F8B7-76F8-4802-AD86-AD91412545E6}"/>
              </a:ext>
            </a:extLst>
          </p:cNvPr>
          <p:cNvSpPr>
            <a:spLocks noGrp="1"/>
          </p:cNvSpPr>
          <p:nvPr>
            <p:ph type="ctrTitle"/>
          </p:nvPr>
        </p:nvSpPr>
        <p:spPr/>
        <p:txBody>
          <a:bodyPr/>
          <a:lstStyle/>
          <a:p>
            <a:r>
              <a:rPr lang="nb-NO" sz="3600"/>
              <a:t>Det samfunns-vitenskapelige fakultet</a:t>
            </a:r>
            <a:endParaRPr lang="nb-NO" sz="2800">
              <a:solidFill>
                <a:schemeClr val="accent5">
                  <a:lumMod val="75000"/>
                </a:schemeClr>
              </a:solidFill>
            </a:endParaRPr>
          </a:p>
        </p:txBody>
      </p:sp>
      <p:sp>
        <p:nvSpPr>
          <p:cNvPr id="5" name="Text Placeholder 4">
            <a:extLst>
              <a:ext uri="{FF2B5EF4-FFF2-40B4-BE49-F238E27FC236}">
                <a16:creationId xmlns:a16="http://schemas.microsoft.com/office/drawing/2014/main" id="{AF5026D8-38A7-48DE-9966-D024B0F4F4D0}"/>
              </a:ext>
            </a:extLst>
          </p:cNvPr>
          <p:cNvSpPr>
            <a:spLocks noGrp="1"/>
          </p:cNvSpPr>
          <p:nvPr>
            <p:ph type="body" sz="quarter" idx="22"/>
          </p:nvPr>
        </p:nvSpPr>
        <p:spPr>
          <a:xfrm>
            <a:off x="379038" y="2022953"/>
            <a:ext cx="5080128" cy="1077239"/>
          </a:xfrm>
        </p:spPr>
        <p:txBody>
          <a:bodyPr>
            <a:normAutofit fontScale="92500" lnSpcReduction="10000"/>
          </a:bodyPr>
          <a:lstStyle/>
          <a:p>
            <a:r>
              <a:rPr lang="nb-NO" sz="2800" dirty="0">
                <a:solidFill>
                  <a:schemeClr val="accent5">
                    <a:lumMod val="75000"/>
                  </a:schemeClr>
                </a:solidFill>
              </a:rPr>
              <a:t>Rapport: Samfunns- og arbeidslivsrelevante studier</a:t>
            </a:r>
            <a:r>
              <a:rPr lang="nb-NO" sz="2800" dirty="0"/>
              <a:t>		</a:t>
            </a:r>
          </a:p>
        </p:txBody>
      </p:sp>
      <p:sp>
        <p:nvSpPr>
          <p:cNvPr id="6" name="Text Placeholder 5">
            <a:extLst>
              <a:ext uri="{FF2B5EF4-FFF2-40B4-BE49-F238E27FC236}">
                <a16:creationId xmlns:a16="http://schemas.microsoft.com/office/drawing/2014/main" id="{D47B8A7C-F28A-40FF-B68A-0054048E6E2F}"/>
              </a:ext>
            </a:extLst>
          </p:cNvPr>
          <p:cNvSpPr>
            <a:spLocks noGrp="1"/>
          </p:cNvSpPr>
          <p:nvPr>
            <p:ph type="body" sz="quarter" idx="16"/>
          </p:nvPr>
        </p:nvSpPr>
        <p:spPr/>
        <p:txBody>
          <a:bodyPr>
            <a:normAutofit fontScale="62500" lnSpcReduction="20000"/>
          </a:bodyPr>
          <a:lstStyle/>
          <a:p>
            <a:r>
              <a:rPr lang="nb-NO"/>
              <a:t>Barbro Kolbjørnsrud</a:t>
            </a:r>
          </a:p>
        </p:txBody>
      </p:sp>
      <p:sp>
        <p:nvSpPr>
          <p:cNvPr id="7" name="Text Placeholder 6">
            <a:extLst>
              <a:ext uri="{FF2B5EF4-FFF2-40B4-BE49-F238E27FC236}">
                <a16:creationId xmlns:a16="http://schemas.microsoft.com/office/drawing/2014/main" id="{9CD12A3C-6A40-4AAD-8358-F38074ED15CB}"/>
              </a:ext>
            </a:extLst>
          </p:cNvPr>
          <p:cNvSpPr>
            <a:spLocks noGrp="1"/>
          </p:cNvSpPr>
          <p:nvPr>
            <p:ph type="body" sz="quarter" idx="17"/>
          </p:nvPr>
        </p:nvSpPr>
        <p:spPr/>
        <p:txBody>
          <a:bodyPr>
            <a:normAutofit fontScale="62500" lnSpcReduction="20000"/>
          </a:bodyPr>
          <a:lstStyle/>
          <a:p>
            <a:r>
              <a:rPr lang="nb-NO"/>
              <a:t>Arbeidslivskoordinator</a:t>
            </a:r>
          </a:p>
        </p:txBody>
      </p:sp>
      <p:sp>
        <p:nvSpPr>
          <p:cNvPr id="8" name="Date Placeholder 7">
            <a:extLst>
              <a:ext uri="{FF2B5EF4-FFF2-40B4-BE49-F238E27FC236}">
                <a16:creationId xmlns:a16="http://schemas.microsoft.com/office/drawing/2014/main" id="{CB8E8CA8-517F-42B7-8C71-2373CFE663B1}"/>
              </a:ext>
            </a:extLst>
          </p:cNvPr>
          <p:cNvSpPr>
            <a:spLocks noGrp="1"/>
          </p:cNvSpPr>
          <p:nvPr>
            <p:ph type="dt" sz="half" idx="10"/>
          </p:nvPr>
        </p:nvSpPr>
        <p:spPr/>
        <p:txBody>
          <a:bodyPr/>
          <a:lstStyle/>
          <a:p>
            <a:r>
              <a:rPr lang="nb-NO"/>
              <a:t>Forum for studiespørsmål, 25.11.2021</a:t>
            </a:r>
            <a:endParaRPr lang="en-US"/>
          </a:p>
        </p:txBody>
      </p:sp>
    </p:spTree>
    <p:extLst>
      <p:ext uri="{BB962C8B-B14F-4D97-AF65-F5344CB8AC3E}">
        <p14:creationId xmlns:p14="http://schemas.microsoft.com/office/powerpoint/2010/main" val="2148620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A0277A-F1DF-4572-A007-8D28C6239DB2}"/>
              </a:ext>
            </a:extLst>
          </p:cNvPr>
          <p:cNvSpPr>
            <a:spLocks noGrp="1"/>
          </p:cNvSpPr>
          <p:nvPr>
            <p:ph type="title"/>
          </p:nvPr>
        </p:nvSpPr>
        <p:spPr/>
        <p:txBody>
          <a:bodyPr/>
          <a:lstStyle/>
          <a:p>
            <a:r>
              <a:rPr lang="nb-NO" dirty="0"/>
              <a:t>Arbeidsgruppens medlemmer</a:t>
            </a:r>
          </a:p>
        </p:txBody>
      </p:sp>
      <p:sp>
        <p:nvSpPr>
          <p:cNvPr id="3" name="Plassholder for innhold 2">
            <a:extLst>
              <a:ext uri="{FF2B5EF4-FFF2-40B4-BE49-F238E27FC236}">
                <a16:creationId xmlns:a16="http://schemas.microsoft.com/office/drawing/2014/main" id="{51BB345C-2172-43F5-8B70-127426DCDCFA}"/>
              </a:ext>
            </a:extLst>
          </p:cNvPr>
          <p:cNvSpPr>
            <a:spLocks noGrp="1"/>
          </p:cNvSpPr>
          <p:nvPr>
            <p:ph idx="1"/>
          </p:nvPr>
        </p:nvSpPr>
        <p:spPr/>
        <p:txBody>
          <a:bodyPr>
            <a:normAutofit/>
          </a:bodyPr>
          <a:lstStyle/>
          <a:p>
            <a:r>
              <a:rPr lang="nb-NO" sz="2000" b="0" i="0" u="none" strike="noStrike" baseline="0" dirty="0">
                <a:solidFill>
                  <a:srgbClr val="000000"/>
                </a:solidFill>
                <a:latin typeface="Calibri" panose="020F0502020204030204" pitchFamily="34" charset="0"/>
              </a:rPr>
              <a:t>Barbro Kolbjørnsrud (SV-</a:t>
            </a:r>
            <a:r>
              <a:rPr lang="nb-NO" sz="2000" b="0" i="0" u="none" strike="noStrike" baseline="0" dirty="0" err="1">
                <a:solidFill>
                  <a:srgbClr val="000000"/>
                </a:solidFill>
                <a:latin typeface="Calibri" panose="020F0502020204030204" pitchFamily="34" charset="0"/>
              </a:rPr>
              <a:t>fak</a:t>
            </a:r>
            <a:r>
              <a:rPr lang="nb-NO" sz="2000" b="0" i="0" u="none" strike="noStrike" baseline="0" dirty="0">
                <a:solidFill>
                  <a:srgbClr val="000000"/>
                </a:solidFill>
                <a:latin typeface="Calibri" panose="020F0502020204030204" pitchFamily="34" charset="0"/>
              </a:rPr>
              <a:t>, prosjektleder).</a:t>
            </a:r>
          </a:p>
          <a:p>
            <a:r>
              <a:rPr lang="nb-NO" sz="2000" b="0" i="0" u="none" strike="noStrike" baseline="0" dirty="0">
                <a:solidFill>
                  <a:srgbClr val="000000"/>
                </a:solidFill>
                <a:latin typeface="Calibri" panose="020F0502020204030204" pitchFamily="34" charset="0"/>
              </a:rPr>
              <a:t>Ylva Østby (PSI), </a:t>
            </a:r>
          </a:p>
          <a:p>
            <a:r>
              <a:rPr lang="nb-NO" sz="2000" b="0" i="0" u="none" strike="noStrike" baseline="0" dirty="0">
                <a:solidFill>
                  <a:srgbClr val="000000"/>
                </a:solidFill>
                <a:latin typeface="Calibri" panose="020F0502020204030204" pitchFamily="34" charset="0"/>
              </a:rPr>
              <a:t>Tora Skodvin (ISV), </a:t>
            </a:r>
          </a:p>
          <a:p>
            <a:r>
              <a:rPr lang="nb-NO" sz="2000" b="0" i="0" u="none" strike="noStrike" baseline="0" dirty="0">
                <a:solidFill>
                  <a:srgbClr val="000000"/>
                </a:solidFill>
                <a:latin typeface="Calibri" panose="020F0502020204030204" pitchFamily="34" charset="0"/>
              </a:rPr>
              <a:t>Lars Erik Kjekshus (ISS), </a:t>
            </a:r>
          </a:p>
          <a:p>
            <a:r>
              <a:rPr lang="nb-NO" sz="2000" b="0" i="0" u="none" strike="noStrike" baseline="0" dirty="0">
                <a:solidFill>
                  <a:srgbClr val="000000"/>
                </a:solidFill>
                <a:latin typeface="Calibri" panose="020F0502020204030204" pitchFamily="34" charset="0"/>
              </a:rPr>
              <a:t>Karen Helene Ulltveit-Moe (ØI) </a:t>
            </a:r>
          </a:p>
          <a:p>
            <a:r>
              <a:rPr lang="nb-NO" sz="2000" b="0" i="0" u="none" strike="noStrike" baseline="0" dirty="0">
                <a:solidFill>
                  <a:srgbClr val="000000"/>
                </a:solidFill>
                <a:latin typeface="Calibri" panose="020F0502020204030204" pitchFamily="34" charset="0"/>
              </a:rPr>
              <a:t>Christian Krohn-Hansen (SAI), </a:t>
            </a:r>
          </a:p>
          <a:p>
            <a:r>
              <a:rPr lang="nb-NO" sz="2000" b="0" i="0" u="none" strike="noStrike" baseline="0" dirty="0">
                <a:solidFill>
                  <a:srgbClr val="000000"/>
                </a:solidFill>
                <a:latin typeface="Calibri" panose="020F0502020204030204" pitchFamily="34" charset="0"/>
              </a:rPr>
              <a:t>Taran Thune (TIK), </a:t>
            </a:r>
          </a:p>
          <a:p>
            <a:r>
              <a:rPr lang="nb-NO" sz="2000" b="0" i="0" u="none" strike="noStrike" baseline="0" dirty="0">
                <a:solidFill>
                  <a:srgbClr val="000000"/>
                </a:solidFill>
                <a:latin typeface="Calibri" panose="020F0502020204030204" pitchFamily="34" charset="0"/>
              </a:rPr>
              <a:t>Linn Buhaug Solbakken (Karrieresenteret), </a:t>
            </a:r>
          </a:p>
          <a:p>
            <a:r>
              <a:rPr lang="nb-NO" sz="2000" b="0" i="0" u="none" strike="noStrike" baseline="0" dirty="0">
                <a:solidFill>
                  <a:srgbClr val="000000"/>
                </a:solidFill>
                <a:latin typeface="Calibri" panose="020F0502020204030204" pitchFamily="34" charset="0"/>
              </a:rPr>
              <a:t>Idar Henrik </a:t>
            </a:r>
            <a:r>
              <a:rPr lang="nb-NO" sz="2000" b="0" i="0" u="none" strike="noStrike" baseline="0" dirty="0" err="1">
                <a:solidFill>
                  <a:srgbClr val="000000"/>
                </a:solidFill>
                <a:latin typeface="Calibri" panose="020F0502020204030204" pitchFamily="34" charset="0"/>
              </a:rPr>
              <a:t>Seem</a:t>
            </a:r>
            <a:r>
              <a:rPr lang="nb-NO" sz="2000" b="0" i="0" u="none" strike="noStrike" baseline="0" dirty="0">
                <a:solidFill>
                  <a:srgbClr val="000000"/>
                </a:solidFill>
                <a:latin typeface="Calibri" panose="020F0502020204030204" pitchFamily="34" charset="0"/>
              </a:rPr>
              <a:t> (SVSU) </a:t>
            </a:r>
            <a:endParaRPr lang="nb-NO" sz="3200" dirty="0"/>
          </a:p>
        </p:txBody>
      </p:sp>
    </p:spTree>
    <p:extLst>
      <p:ext uri="{BB962C8B-B14F-4D97-AF65-F5344CB8AC3E}">
        <p14:creationId xmlns:p14="http://schemas.microsoft.com/office/powerpoint/2010/main" val="1643456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36EDC8-F466-4E0F-B80D-988C10F6EF04}"/>
              </a:ext>
            </a:extLst>
          </p:cNvPr>
          <p:cNvSpPr>
            <a:spLocks noGrp="1"/>
          </p:cNvSpPr>
          <p:nvPr>
            <p:ph type="title"/>
          </p:nvPr>
        </p:nvSpPr>
        <p:spPr/>
        <p:txBody>
          <a:bodyPr/>
          <a:lstStyle/>
          <a:p>
            <a:r>
              <a:rPr lang="nb-NO" dirty="0"/>
              <a:t>Kunnskapsgrunnlag</a:t>
            </a:r>
          </a:p>
        </p:txBody>
      </p:sp>
      <p:sp>
        <p:nvSpPr>
          <p:cNvPr id="3" name="Plassholder for innhold 2">
            <a:extLst>
              <a:ext uri="{FF2B5EF4-FFF2-40B4-BE49-F238E27FC236}">
                <a16:creationId xmlns:a16="http://schemas.microsoft.com/office/drawing/2014/main" id="{AA18C674-7F9B-4D8F-BFFE-574E07316775}"/>
              </a:ext>
            </a:extLst>
          </p:cNvPr>
          <p:cNvSpPr>
            <a:spLocks noGrp="1"/>
          </p:cNvSpPr>
          <p:nvPr>
            <p:ph idx="1"/>
          </p:nvPr>
        </p:nvSpPr>
        <p:spPr>
          <a:xfrm>
            <a:off x="838200" y="1539875"/>
            <a:ext cx="10515600" cy="4351338"/>
          </a:xfrm>
        </p:spPr>
        <p:txBody>
          <a:bodyPr>
            <a:normAutofit lnSpcReduction="10000"/>
          </a:bodyPr>
          <a:lstStyle/>
          <a:p>
            <a:r>
              <a:rPr lang="nb-NO" sz="2000" dirty="0">
                <a:solidFill>
                  <a:srgbClr val="000000"/>
                </a:solidFill>
                <a:latin typeface="Calibri" panose="020F0502020204030204" pitchFamily="34" charset="0"/>
              </a:rPr>
              <a:t>E</a:t>
            </a:r>
            <a:r>
              <a:rPr lang="nb-NO" sz="2000" b="0" i="0" u="none" strike="noStrike" baseline="0" dirty="0">
                <a:solidFill>
                  <a:srgbClr val="000000"/>
                </a:solidFill>
                <a:latin typeface="Calibri" panose="020F0502020204030204" pitchFamily="34" charset="0"/>
              </a:rPr>
              <a:t>ksisterende undersøkelser og perspektivmeldinger</a:t>
            </a:r>
          </a:p>
          <a:p>
            <a:r>
              <a:rPr lang="nb-NO" sz="2000" b="0" i="0" u="none" strike="noStrike" baseline="0" dirty="0">
                <a:solidFill>
                  <a:srgbClr val="000000"/>
                </a:solidFill>
                <a:latin typeface="Calibri" panose="020F0502020204030204" pitchFamily="34" charset="0"/>
              </a:rPr>
              <a:t>stortingsmeldinger </a:t>
            </a:r>
          </a:p>
          <a:p>
            <a:r>
              <a:rPr lang="nb-NO" sz="2000" b="0" i="0" u="none" strike="noStrike" baseline="0" dirty="0">
                <a:solidFill>
                  <a:srgbClr val="000000"/>
                </a:solidFill>
                <a:latin typeface="Calibri" panose="020F0502020204030204" pitchFamily="34" charset="0"/>
              </a:rPr>
              <a:t>fakultetets og enhetenes årsplaner </a:t>
            </a:r>
          </a:p>
          <a:p>
            <a:r>
              <a:rPr lang="nb-NO" sz="2000" b="0" i="0" u="none" strike="noStrike" baseline="0" dirty="0">
                <a:solidFill>
                  <a:srgbClr val="000000"/>
                </a:solidFill>
                <a:latin typeface="Calibri" panose="020F0502020204030204" pitchFamily="34" charset="0"/>
              </a:rPr>
              <a:t>programgjennomganger og evalueringer </a:t>
            </a:r>
          </a:p>
          <a:p>
            <a:r>
              <a:rPr lang="nb-NO" sz="2000" b="0" i="0" u="none" strike="noStrike" baseline="0" dirty="0">
                <a:solidFill>
                  <a:srgbClr val="000000"/>
                </a:solidFill>
                <a:latin typeface="Calibri" panose="020F0502020204030204" pitchFamily="34" charset="0"/>
              </a:rPr>
              <a:t>kandidatundersøkelser </a:t>
            </a:r>
          </a:p>
          <a:p>
            <a:r>
              <a:rPr lang="nb-NO" sz="2000" b="0" i="0" u="none" strike="noStrike" baseline="0" dirty="0">
                <a:solidFill>
                  <a:srgbClr val="000000"/>
                </a:solidFill>
                <a:latin typeface="Calibri" panose="020F0502020204030204" pitchFamily="34" charset="0"/>
              </a:rPr>
              <a:t>studiebarometeret  </a:t>
            </a:r>
          </a:p>
          <a:p>
            <a:r>
              <a:rPr lang="nb-NO" sz="2000" b="0" i="0" u="none" strike="noStrike" baseline="0" dirty="0">
                <a:solidFill>
                  <a:srgbClr val="000000"/>
                </a:solidFill>
                <a:latin typeface="Calibri" panose="020F0502020204030204" pitchFamily="34" charset="0"/>
              </a:rPr>
              <a:t>ulike kompetansebehovskartlegginger</a:t>
            </a:r>
          </a:p>
          <a:p>
            <a:r>
              <a:rPr lang="nb-NO" sz="1800" b="0" i="0" u="none" strike="noStrike" baseline="0" dirty="0">
                <a:solidFill>
                  <a:srgbClr val="000000"/>
                </a:solidFill>
                <a:latin typeface="Calibri" panose="020F0502020204030204" pitchFamily="34" charset="0"/>
              </a:rPr>
              <a:t>survey på programnivå</a:t>
            </a:r>
            <a:endParaRPr lang="nb-NO" sz="2000" dirty="0">
              <a:solidFill>
                <a:srgbClr val="000000"/>
              </a:solidFill>
              <a:latin typeface="Calibri" panose="020F0502020204030204" pitchFamily="34" charset="0"/>
            </a:endParaRPr>
          </a:p>
          <a:p>
            <a:r>
              <a:rPr lang="nb-NO" sz="1800" b="0" i="0" u="none" strike="noStrike" baseline="0" dirty="0">
                <a:solidFill>
                  <a:srgbClr val="000000"/>
                </a:solidFill>
                <a:latin typeface="Calibri" panose="020F0502020204030204" pitchFamily="34" charset="0"/>
              </a:rPr>
              <a:t>undersøkelse til studentenes program- og fagutvalg</a:t>
            </a:r>
          </a:p>
          <a:p>
            <a:r>
              <a:rPr lang="nb-NO" sz="2000" dirty="0">
                <a:solidFill>
                  <a:srgbClr val="000000"/>
                </a:solidFill>
                <a:latin typeface="Calibri" panose="020F0502020204030204" pitchFamily="34" charset="0"/>
              </a:rPr>
              <a:t>innhentet perspektiver fra arbeidsgiversiden i samtale med Are Turmo, kompetansedirektør i NHO</a:t>
            </a:r>
          </a:p>
          <a:p>
            <a:r>
              <a:rPr lang="nb-NO" sz="2000" dirty="0">
                <a:solidFill>
                  <a:srgbClr val="000000"/>
                </a:solidFill>
                <a:latin typeface="Calibri" panose="020F0502020204030204" pitchFamily="34" charset="0"/>
              </a:rPr>
              <a:t>Arbeidsgruppens representanter har oppsummert de tydeligste styrkene og utfordringene knyttet til arbeidslivsrelevans ved sin enhet. </a:t>
            </a:r>
          </a:p>
        </p:txBody>
      </p:sp>
    </p:spTree>
    <p:extLst>
      <p:ext uri="{BB962C8B-B14F-4D97-AF65-F5344CB8AC3E}">
        <p14:creationId xmlns:p14="http://schemas.microsoft.com/office/powerpoint/2010/main" val="2583265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53A3A088-9930-4043-837B-7CF97B52D5B6}"/>
              </a:ext>
            </a:extLst>
          </p:cNvPr>
          <p:cNvSpPr/>
          <p:nvPr/>
        </p:nvSpPr>
        <p:spPr>
          <a:xfrm>
            <a:off x="8506856" y="2257425"/>
            <a:ext cx="2970770" cy="3863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solidFill>
                  <a:schemeClr val="bg1"/>
                </a:solidFill>
                <a:latin typeface="Calibri" panose="020F0502020204030204" pitchFamily="34" charset="0"/>
              </a:rPr>
              <a:t>Arbeidslivet:</a:t>
            </a:r>
          </a:p>
          <a:p>
            <a:pPr algn="ctr"/>
            <a:endParaRPr lang="nb-NO" dirty="0">
              <a:solidFill>
                <a:schemeClr val="bg1"/>
              </a:solidFill>
              <a:latin typeface="Calibri" panose="020F0502020204030204" pitchFamily="34" charset="0"/>
            </a:endParaRPr>
          </a:p>
          <a:p>
            <a:pPr algn="ctr"/>
            <a:endParaRPr lang="nb-NO" dirty="0">
              <a:solidFill>
                <a:schemeClr val="bg1"/>
              </a:solidFill>
              <a:latin typeface="Calibri" panose="020F0502020204030204" pitchFamily="34" charset="0"/>
            </a:endParaRPr>
          </a:p>
          <a:p>
            <a:pPr algn="ctr"/>
            <a:endParaRPr lang="nb-NO" dirty="0">
              <a:solidFill>
                <a:schemeClr val="bg1"/>
              </a:solidFill>
              <a:latin typeface="Calibri" panose="020F0502020204030204" pitchFamily="34" charset="0"/>
            </a:endParaRPr>
          </a:p>
          <a:p>
            <a:pPr algn="ctr"/>
            <a:endParaRPr lang="nb-NO" dirty="0">
              <a:solidFill>
                <a:schemeClr val="bg1"/>
              </a:solidFill>
              <a:latin typeface="Calibri" panose="020F0502020204030204" pitchFamily="34" charset="0"/>
            </a:endParaRPr>
          </a:p>
          <a:p>
            <a:pPr algn="ctr"/>
            <a:endParaRPr lang="nb-NO" dirty="0">
              <a:solidFill>
                <a:schemeClr val="bg1"/>
              </a:solidFill>
              <a:latin typeface="Calibri" panose="020F0502020204030204" pitchFamily="34" charset="0"/>
            </a:endParaRPr>
          </a:p>
          <a:p>
            <a:pPr algn="ctr"/>
            <a:endParaRPr lang="nb-NO" dirty="0">
              <a:solidFill>
                <a:schemeClr val="bg1"/>
              </a:solidFill>
              <a:latin typeface="Calibri" panose="020F0502020204030204" pitchFamily="34" charset="0"/>
            </a:endParaRPr>
          </a:p>
          <a:p>
            <a:pPr algn="ctr"/>
            <a:endParaRPr lang="nb-NO" dirty="0">
              <a:solidFill>
                <a:schemeClr val="bg1"/>
              </a:solidFill>
              <a:latin typeface="Calibri" panose="020F0502020204030204" pitchFamily="34" charset="0"/>
            </a:endParaRPr>
          </a:p>
          <a:p>
            <a:pPr algn="ctr"/>
            <a:endParaRPr lang="nb-NO" b="0" i="0" u="none" strike="noStrike" baseline="0" dirty="0">
              <a:solidFill>
                <a:schemeClr val="bg1"/>
              </a:solidFill>
              <a:latin typeface="Calibri" panose="020F0502020204030204" pitchFamily="34" charset="0"/>
            </a:endParaRPr>
          </a:p>
          <a:p>
            <a:pPr algn="ctr"/>
            <a:r>
              <a:rPr lang="nb-NO" dirty="0">
                <a:solidFill>
                  <a:schemeClr val="bg1"/>
                </a:solidFill>
                <a:latin typeface="Calibri" panose="020F0502020204030204" pitchFamily="34" charset="0"/>
              </a:rPr>
              <a:t>S</a:t>
            </a:r>
            <a:r>
              <a:rPr lang="nb-NO" sz="1800" b="0" i="0" u="none" strike="noStrike" baseline="0" dirty="0">
                <a:solidFill>
                  <a:schemeClr val="bg1"/>
                </a:solidFill>
                <a:latin typeface="Calibri" panose="020F0502020204030204" pitchFamily="34" charset="0"/>
              </a:rPr>
              <a:t>ikre arbeidsgiveres forståelse av og kunnskap om studentenes kompetanse etter endt utdanning</a:t>
            </a:r>
            <a:endParaRPr lang="nb-NO" dirty="0">
              <a:solidFill>
                <a:schemeClr val="bg1"/>
              </a:solidFill>
            </a:endParaRPr>
          </a:p>
        </p:txBody>
      </p:sp>
      <p:sp>
        <p:nvSpPr>
          <p:cNvPr id="15" name="Rektangel 14">
            <a:extLst>
              <a:ext uri="{FF2B5EF4-FFF2-40B4-BE49-F238E27FC236}">
                <a16:creationId xmlns:a16="http://schemas.microsoft.com/office/drawing/2014/main" id="{016196FC-FA7F-404A-B3DB-18C80A4CC5AA}"/>
              </a:ext>
            </a:extLst>
          </p:cNvPr>
          <p:cNvSpPr/>
          <p:nvPr/>
        </p:nvSpPr>
        <p:spPr>
          <a:xfrm>
            <a:off x="4660854" y="2257425"/>
            <a:ext cx="2970770" cy="3863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solidFill>
                  <a:schemeClr val="bg1"/>
                </a:solidFill>
                <a:latin typeface="Calibri" panose="020F0502020204030204" pitchFamily="34" charset="0"/>
              </a:rPr>
              <a:t>Studentene:</a:t>
            </a:r>
          </a:p>
          <a:p>
            <a:pPr algn="ctr"/>
            <a:endParaRPr lang="nb-NO" dirty="0">
              <a:solidFill>
                <a:schemeClr val="bg1"/>
              </a:solidFill>
              <a:latin typeface="Calibri" panose="020F0502020204030204" pitchFamily="34" charset="0"/>
            </a:endParaRPr>
          </a:p>
          <a:p>
            <a:pPr algn="ctr"/>
            <a:endParaRPr lang="nb-NO" dirty="0">
              <a:solidFill>
                <a:schemeClr val="bg1"/>
              </a:solidFill>
              <a:latin typeface="Calibri" panose="020F0502020204030204" pitchFamily="34" charset="0"/>
            </a:endParaRPr>
          </a:p>
          <a:p>
            <a:pPr algn="ctr"/>
            <a:endParaRPr lang="nb-NO" dirty="0">
              <a:solidFill>
                <a:schemeClr val="bg1"/>
              </a:solidFill>
              <a:latin typeface="Calibri" panose="020F0502020204030204" pitchFamily="34" charset="0"/>
            </a:endParaRPr>
          </a:p>
          <a:p>
            <a:pPr algn="ctr"/>
            <a:endParaRPr lang="nb-NO" dirty="0">
              <a:solidFill>
                <a:schemeClr val="bg1"/>
              </a:solidFill>
              <a:latin typeface="Calibri" panose="020F0502020204030204" pitchFamily="34" charset="0"/>
            </a:endParaRPr>
          </a:p>
          <a:p>
            <a:pPr algn="ctr"/>
            <a:endParaRPr lang="nb-NO" dirty="0">
              <a:solidFill>
                <a:schemeClr val="bg1"/>
              </a:solidFill>
              <a:latin typeface="Calibri" panose="020F0502020204030204" pitchFamily="34" charset="0"/>
            </a:endParaRPr>
          </a:p>
          <a:p>
            <a:pPr algn="ctr"/>
            <a:endParaRPr lang="nb-NO" dirty="0">
              <a:solidFill>
                <a:schemeClr val="bg1"/>
              </a:solidFill>
              <a:latin typeface="Calibri" panose="020F0502020204030204" pitchFamily="34" charset="0"/>
            </a:endParaRPr>
          </a:p>
          <a:p>
            <a:pPr algn="ctr"/>
            <a:endParaRPr lang="nb-NO" dirty="0">
              <a:solidFill>
                <a:schemeClr val="bg1"/>
              </a:solidFill>
              <a:latin typeface="Calibri" panose="020F0502020204030204" pitchFamily="34" charset="0"/>
            </a:endParaRPr>
          </a:p>
          <a:p>
            <a:pPr algn="ctr"/>
            <a:endParaRPr lang="nb-NO" b="0" i="0" u="none" strike="noStrike" baseline="0" dirty="0">
              <a:solidFill>
                <a:schemeClr val="bg1"/>
              </a:solidFill>
              <a:latin typeface="Calibri" panose="020F0502020204030204" pitchFamily="34" charset="0"/>
            </a:endParaRPr>
          </a:p>
          <a:p>
            <a:pPr algn="ctr"/>
            <a:r>
              <a:rPr lang="nb-NO" dirty="0">
                <a:solidFill>
                  <a:schemeClr val="bg1"/>
                </a:solidFill>
                <a:latin typeface="Calibri" panose="020F0502020204030204" pitchFamily="34" charset="0"/>
              </a:rPr>
              <a:t>Ø</a:t>
            </a:r>
            <a:r>
              <a:rPr lang="nb-NO" sz="1800" b="0" i="0" u="none" strike="noStrike" baseline="0" dirty="0">
                <a:solidFill>
                  <a:schemeClr val="bg1"/>
                </a:solidFill>
                <a:latin typeface="Calibri" panose="020F0502020204030204" pitchFamily="34" charset="0"/>
              </a:rPr>
              <a:t>ke studentenes egen forståelse av og evne til å sette ord på egen kompetanse</a:t>
            </a:r>
            <a:endParaRPr lang="nb-NO" dirty="0">
              <a:solidFill>
                <a:schemeClr val="bg1"/>
              </a:solidFill>
            </a:endParaRPr>
          </a:p>
        </p:txBody>
      </p:sp>
      <p:sp>
        <p:nvSpPr>
          <p:cNvPr id="2" name="Tittel 1">
            <a:extLst>
              <a:ext uri="{FF2B5EF4-FFF2-40B4-BE49-F238E27FC236}">
                <a16:creationId xmlns:a16="http://schemas.microsoft.com/office/drawing/2014/main" id="{87EBB316-445C-4A61-860E-595333D2FF1F}"/>
              </a:ext>
            </a:extLst>
          </p:cNvPr>
          <p:cNvSpPr>
            <a:spLocks noGrp="1"/>
          </p:cNvSpPr>
          <p:nvPr>
            <p:ph type="title"/>
          </p:nvPr>
        </p:nvSpPr>
        <p:spPr/>
        <p:txBody>
          <a:bodyPr/>
          <a:lstStyle/>
          <a:p>
            <a:r>
              <a:rPr lang="nb-NO" dirty="0"/>
              <a:t>Anbefalinger</a:t>
            </a:r>
          </a:p>
        </p:txBody>
      </p:sp>
      <p:sp>
        <p:nvSpPr>
          <p:cNvPr id="4" name="Rektangel 3">
            <a:extLst>
              <a:ext uri="{FF2B5EF4-FFF2-40B4-BE49-F238E27FC236}">
                <a16:creationId xmlns:a16="http://schemas.microsoft.com/office/drawing/2014/main" id="{72D265DC-B02E-4DBA-926E-110ACE2FD55E}"/>
              </a:ext>
            </a:extLst>
          </p:cNvPr>
          <p:cNvSpPr/>
          <p:nvPr/>
        </p:nvSpPr>
        <p:spPr>
          <a:xfrm>
            <a:off x="838200" y="2257425"/>
            <a:ext cx="2970770" cy="3863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solidFill>
                  <a:schemeClr val="bg1"/>
                </a:solidFill>
                <a:latin typeface="Calibri" panose="020F0502020204030204" pitchFamily="34" charset="0"/>
              </a:rPr>
              <a:t>Program og emner:</a:t>
            </a:r>
          </a:p>
          <a:p>
            <a:pPr algn="ctr"/>
            <a:endParaRPr lang="nb-NO" dirty="0">
              <a:solidFill>
                <a:schemeClr val="bg1"/>
              </a:solidFill>
              <a:latin typeface="Calibri" panose="020F0502020204030204" pitchFamily="34" charset="0"/>
            </a:endParaRPr>
          </a:p>
          <a:p>
            <a:pPr algn="ctr"/>
            <a:endParaRPr lang="nb-NO" dirty="0">
              <a:solidFill>
                <a:schemeClr val="bg1"/>
              </a:solidFill>
              <a:latin typeface="Calibri" panose="020F0502020204030204" pitchFamily="34" charset="0"/>
            </a:endParaRPr>
          </a:p>
          <a:p>
            <a:pPr algn="ctr"/>
            <a:endParaRPr lang="nb-NO" dirty="0">
              <a:solidFill>
                <a:schemeClr val="bg1"/>
              </a:solidFill>
              <a:latin typeface="Calibri" panose="020F0502020204030204" pitchFamily="34" charset="0"/>
            </a:endParaRPr>
          </a:p>
          <a:p>
            <a:pPr algn="ctr"/>
            <a:endParaRPr lang="nb-NO" dirty="0">
              <a:solidFill>
                <a:schemeClr val="bg1"/>
              </a:solidFill>
              <a:latin typeface="Calibri" panose="020F0502020204030204" pitchFamily="34" charset="0"/>
            </a:endParaRPr>
          </a:p>
          <a:p>
            <a:pPr algn="ctr"/>
            <a:endParaRPr lang="nb-NO" dirty="0">
              <a:solidFill>
                <a:schemeClr val="bg1"/>
              </a:solidFill>
              <a:latin typeface="Calibri" panose="020F0502020204030204" pitchFamily="34" charset="0"/>
            </a:endParaRPr>
          </a:p>
          <a:p>
            <a:pPr algn="ctr"/>
            <a:endParaRPr lang="nb-NO" dirty="0">
              <a:solidFill>
                <a:schemeClr val="bg1"/>
              </a:solidFill>
              <a:latin typeface="Calibri" panose="020F0502020204030204" pitchFamily="34" charset="0"/>
            </a:endParaRPr>
          </a:p>
          <a:p>
            <a:pPr algn="ctr"/>
            <a:endParaRPr lang="nb-NO" dirty="0">
              <a:solidFill>
                <a:schemeClr val="bg1"/>
              </a:solidFill>
              <a:latin typeface="Calibri" panose="020F0502020204030204" pitchFamily="34" charset="0"/>
            </a:endParaRPr>
          </a:p>
          <a:p>
            <a:pPr algn="ctr"/>
            <a:endParaRPr lang="nb-NO" b="0" i="0" u="none" strike="noStrike" baseline="0" dirty="0">
              <a:solidFill>
                <a:schemeClr val="bg1"/>
              </a:solidFill>
              <a:latin typeface="Calibri" panose="020F0502020204030204" pitchFamily="34" charset="0"/>
            </a:endParaRPr>
          </a:p>
          <a:p>
            <a:pPr algn="ctr"/>
            <a:endParaRPr lang="nb-NO" b="0" i="0" u="none" strike="noStrike" baseline="0" dirty="0">
              <a:solidFill>
                <a:schemeClr val="bg1"/>
              </a:solidFill>
              <a:latin typeface="Calibri" panose="020F0502020204030204" pitchFamily="34" charset="0"/>
            </a:endParaRPr>
          </a:p>
          <a:p>
            <a:pPr algn="ctr"/>
            <a:r>
              <a:rPr lang="nb-NO" b="0" i="0" u="none" strike="noStrike" baseline="0" dirty="0">
                <a:solidFill>
                  <a:schemeClr val="bg1"/>
                </a:solidFill>
                <a:latin typeface="Calibri" panose="020F0502020204030204" pitchFamily="34" charset="0"/>
              </a:rPr>
              <a:t>Sikre relevansen av studentenes kompetanse etter endt utdanning </a:t>
            </a:r>
            <a:endParaRPr lang="nb-NO" dirty="0">
              <a:solidFill>
                <a:schemeClr val="bg1"/>
              </a:solidFill>
            </a:endParaRPr>
          </a:p>
        </p:txBody>
      </p:sp>
      <p:pic>
        <p:nvPicPr>
          <p:cNvPr id="10" name="Bilde 9" descr="Et bilde som inneholder utendørs, bygning, himmel, by&#10;&#10;Automatisk generert beskrivelse">
            <a:extLst>
              <a:ext uri="{FF2B5EF4-FFF2-40B4-BE49-F238E27FC236}">
                <a16:creationId xmlns:a16="http://schemas.microsoft.com/office/drawing/2014/main" id="{43A361D5-C1EC-4C1C-9766-0E57CA496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085306"/>
            <a:ext cx="2970770" cy="1831975"/>
          </a:xfrm>
          <a:prstGeom prst="rect">
            <a:avLst/>
          </a:prstGeom>
        </p:spPr>
      </p:pic>
      <p:pic>
        <p:nvPicPr>
          <p:cNvPr id="12" name="Bilde 11" descr="Gruppe med elever som arbeider på biblioteket">
            <a:extLst>
              <a:ext uri="{FF2B5EF4-FFF2-40B4-BE49-F238E27FC236}">
                <a16:creationId xmlns:a16="http://schemas.microsoft.com/office/drawing/2014/main" id="{41D3872C-F994-4EFA-98DF-0A3A15155D3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60855" y="3085306"/>
            <a:ext cx="2970770" cy="1831975"/>
          </a:xfrm>
          <a:prstGeom prst="rect">
            <a:avLst/>
          </a:prstGeom>
        </p:spPr>
      </p:pic>
      <p:pic>
        <p:nvPicPr>
          <p:cNvPr id="14" name="Bilde 13" descr="Personer med flytende lykt">
            <a:extLst>
              <a:ext uri="{FF2B5EF4-FFF2-40B4-BE49-F238E27FC236}">
                <a16:creationId xmlns:a16="http://schemas.microsoft.com/office/drawing/2014/main" id="{291CEBE0-ED13-4FA1-B700-772A67401EF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05167" y="3083947"/>
            <a:ext cx="2748633" cy="1833334"/>
          </a:xfrm>
          <a:prstGeom prst="rect">
            <a:avLst/>
          </a:prstGeom>
        </p:spPr>
      </p:pic>
    </p:spTree>
    <p:extLst>
      <p:ext uri="{BB962C8B-B14F-4D97-AF65-F5344CB8AC3E}">
        <p14:creationId xmlns:p14="http://schemas.microsoft.com/office/powerpoint/2010/main" val="68985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2FAE-8503-4B49-B578-8F9030B2AD4D}"/>
              </a:ext>
            </a:extLst>
          </p:cNvPr>
          <p:cNvSpPr>
            <a:spLocks noGrp="1"/>
          </p:cNvSpPr>
          <p:nvPr>
            <p:ph type="title"/>
          </p:nvPr>
        </p:nvSpPr>
        <p:spPr/>
        <p:txBody>
          <a:bodyPr/>
          <a:lstStyle/>
          <a:p>
            <a:r>
              <a:rPr lang="nb-NO" b="0" i="0" dirty="0">
                <a:solidFill>
                  <a:srgbClr val="000000"/>
                </a:solidFill>
                <a:effectLst/>
                <a:latin typeface="Helvetica-Neue"/>
              </a:rPr>
              <a:t>STV4141 – Praksis</a:t>
            </a:r>
            <a:endParaRPr lang="en-US" dirty="0"/>
          </a:p>
        </p:txBody>
      </p:sp>
      <p:sp>
        <p:nvSpPr>
          <p:cNvPr id="3" name="Subtitle 2">
            <a:extLst>
              <a:ext uri="{FF2B5EF4-FFF2-40B4-BE49-F238E27FC236}">
                <a16:creationId xmlns:a16="http://schemas.microsoft.com/office/drawing/2014/main" id="{AB9F6353-9833-4C86-A77E-E51D72936D90}"/>
              </a:ext>
            </a:extLst>
          </p:cNvPr>
          <p:cNvSpPr>
            <a:spLocks noGrp="1"/>
          </p:cNvSpPr>
          <p:nvPr>
            <p:ph type="subTitle" idx="13"/>
          </p:nvPr>
        </p:nvSpPr>
        <p:spPr>
          <a:xfrm>
            <a:off x="380168" y="931795"/>
            <a:ext cx="11431664" cy="754068"/>
          </a:xfrm>
        </p:spPr>
        <p:txBody>
          <a:bodyPr/>
          <a:lstStyle/>
          <a:p>
            <a:r>
              <a:rPr lang="en-US" dirty="0"/>
              <a:t>10 </a:t>
            </a:r>
            <a:r>
              <a:rPr lang="en-US" dirty="0" err="1"/>
              <a:t>Studiepoeng</a:t>
            </a:r>
            <a:r>
              <a:rPr lang="en-US" dirty="0"/>
              <a:t>. </a:t>
            </a:r>
            <a:r>
              <a:rPr lang="en-US" dirty="0" err="1"/>
              <a:t>Emneansvarlig</a:t>
            </a:r>
            <a:r>
              <a:rPr lang="en-US" dirty="0"/>
              <a:t>: </a:t>
            </a:r>
            <a:r>
              <a:rPr lang="en-US" dirty="0" err="1">
                <a:hlinkClick r:id="rId2"/>
              </a:rPr>
              <a:t>Førsteamanuensis</a:t>
            </a:r>
            <a:r>
              <a:rPr lang="en-US" dirty="0">
                <a:hlinkClick r:id="rId2"/>
              </a:rPr>
              <a:t> Kristoffer Kolltveit</a:t>
            </a:r>
            <a:endParaRPr lang="en-US" dirty="0"/>
          </a:p>
          <a:p>
            <a:r>
              <a:rPr lang="en-US" dirty="0">
                <a:hlinkClick r:id="rId3"/>
              </a:rPr>
              <a:t>https://www.uio.no/studier/emner/sv/statsvitenskap/STV4141/</a:t>
            </a:r>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885D5199-B248-4721-94C6-86D4009AB469}"/>
              </a:ext>
            </a:extLst>
          </p:cNvPr>
          <p:cNvSpPr>
            <a:spLocks noGrp="1"/>
          </p:cNvSpPr>
          <p:nvPr>
            <p:ph sz="half" idx="30"/>
          </p:nvPr>
        </p:nvSpPr>
        <p:spPr>
          <a:xfrm>
            <a:off x="760476" y="2059559"/>
            <a:ext cx="10671048" cy="4661916"/>
          </a:xfrm>
        </p:spPr>
        <p:txBody>
          <a:bodyPr>
            <a:normAutofit/>
          </a:bodyPr>
          <a:lstStyle/>
          <a:p>
            <a:r>
              <a:rPr lang="en-US" sz="1800" dirty="0" err="1"/>
              <a:t>Tilbud</a:t>
            </a:r>
            <a:r>
              <a:rPr lang="en-US" sz="1800" dirty="0"/>
              <a:t> </a:t>
            </a:r>
            <a:r>
              <a:rPr lang="en-US" sz="1800" dirty="0" err="1"/>
              <a:t>fra</a:t>
            </a:r>
            <a:r>
              <a:rPr lang="en-US" sz="1800" dirty="0"/>
              <a:t> 2017</a:t>
            </a:r>
          </a:p>
          <a:p>
            <a:r>
              <a:rPr lang="en-US" sz="1800" dirty="0"/>
              <a:t>ca. 30-45 </a:t>
            </a:r>
            <a:r>
              <a:rPr lang="en-US" sz="1800" dirty="0" err="1"/>
              <a:t>studenter</a:t>
            </a:r>
            <a:r>
              <a:rPr lang="en-US" sz="1800" dirty="0"/>
              <a:t> per </a:t>
            </a:r>
            <a:r>
              <a:rPr lang="en-US" sz="1800" dirty="0" err="1"/>
              <a:t>år</a:t>
            </a:r>
            <a:r>
              <a:rPr lang="en-US" sz="1800" dirty="0"/>
              <a:t> </a:t>
            </a:r>
          </a:p>
          <a:p>
            <a:r>
              <a:rPr lang="en-US" sz="1800" dirty="0"/>
              <a:t>22 - 30 </a:t>
            </a:r>
            <a:r>
              <a:rPr lang="en-US" sz="1800" dirty="0" err="1"/>
              <a:t>vertsinstitusjoner</a:t>
            </a:r>
            <a:r>
              <a:rPr lang="en-US" sz="1800" dirty="0"/>
              <a:t> per </a:t>
            </a:r>
            <a:r>
              <a:rPr lang="en-US" sz="1800" dirty="0" err="1"/>
              <a:t>gjennomføring</a:t>
            </a:r>
            <a:r>
              <a:rPr lang="en-US" sz="1800" dirty="0"/>
              <a:t> </a:t>
            </a:r>
          </a:p>
          <a:p>
            <a:pPr lvl="1"/>
            <a:r>
              <a:rPr lang="en-US" sz="1800" dirty="0" err="1"/>
              <a:t>Vanligvis</a:t>
            </a:r>
            <a:r>
              <a:rPr lang="en-US" sz="1800" dirty="0"/>
              <a:t> ca. 1-2 </a:t>
            </a:r>
            <a:r>
              <a:rPr lang="en-US" sz="1800" dirty="0" err="1"/>
              <a:t>plasser</a:t>
            </a:r>
            <a:r>
              <a:rPr lang="en-US" sz="1800" dirty="0"/>
              <a:t> per </a:t>
            </a:r>
            <a:r>
              <a:rPr lang="en-US" sz="1800" dirty="0" err="1"/>
              <a:t>vertsinstitusjon</a:t>
            </a:r>
            <a:r>
              <a:rPr lang="en-US" sz="1800" dirty="0"/>
              <a:t>. </a:t>
            </a:r>
            <a:r>
              <a:rPr lang="en-US" sz="1800" dirty="0" err="1"/>
              <a:t>Pga</a:t>
            </a:r>
            <a:r>
              <a:rPr lang="en-US" sz="1800" dirty="0"/>
              <a:t>. </a:t>
            </a:r>
            <a:r>
              <a:rPr lang="en-US" sz="1800" dirty="0" err="1"/>
              <a:t>større</a:t>
            </a:r>
            <a:r>
              <a:rPr lang="en-US" sz="1800" dirty="0"/>
              <a:t> </a:t>
            </a:r>
            <a:r>
              <a:rPr lang="en-US" sz="1800" dirty="0" err="1"/>
              <a:t>internt</a:t>
            </a:r>
            <a:r>
              <a:rPr lang="en-US" sz="1800" dirty="0"/>
              <a:t> </a:t>
            </a:r>
            <a:r>
              <a:rPr lang="en-US" sz="1800" dirty="0" err="1"/>
              <a:t>prosjekt</a:t>
            </a:r>
            <a:r>
              <a:rPr lang="en-US" sz="1800" dirty="0"/>
              <a:t> </a:t>
            </a:r>
            <a:r>
              <a:rPr lang="en-US" sz="1800" dirty="0" err="1"/>
              <a:t>kunne</a:t>
            </a:r>
            <a:r>
              <a:rPr lang="en-US" sz="1800" dirty="0"/>
              <a:t> </a:t>
            </a:r>
            <a:r>
              <a:rPr lang="en-US" sz="1800" dirty="0" err="1"/>
              <a:t>Civita</a:t>
            </a:r>
            <a:r>
              <a:rPr lang="en-US" sz="1800" dirty="0"/>
              <a:t> </a:t>
            </a:r>
            <a:r>
              <a:rPr lang="en-US" sz="1800" dirty="0" err="1"/>
              <a:t>tilby</a:t>
            </a:r>
            <a:r>
              <a:rPr lang="en-US" sz="1800" dirty="0"/>
              <a:t> 9 </a:t>
            </a:r>
            <a:r>
              <a:rPr lang="en-US" sz="1800" dirty="0" err="1"/>
              <a:t>plasser</a:t>
            </a:r>
            <a:r>
              <a:rPr lang="en-US" sz="1800" dirty="0"/>
              <a:t> </a:t>
            </a:r>
            <a:r>
              <a:rPr lang="en-US" sz="1800" dirty="0" err="1"/>
              <a:t>våren</a:t>
            </a:r>
            <a:r>
              <a:rPr lang="en-US" sz="1800" dirty="0"/>
              <a:t> 21.</a:t>
            </a:r>
          </a:p>
          <a:p>
            <a:r>
              <a:rPr lang="en-US" sz="1800" dirty="0" err="1"/>
              <a:t>Obligatoriske</a:t>
            </a:r>
            <a:r>
              <a:rPr lang="en-US" sz="1800" dirty="0"/>
              <a:t> </a:t>
            </a:r>
            <a:r>
              <a:rPr lang="en-US" sz="1800" dirty="0" err="1"/>
              <a:t>forkunnskaper</a:t>
            </a:r>
            <a:r>
              <a:rPr lang="en-US" sz="1800" dirty="0"/>
              <a:t>: STV4020A – </a:t>
            </a:r>
            <a:r>
              <a:rPr lang="en-US" sz="1800" dirty="0" err="1"/>
              <a:t>Forskningsmetode</a:t>
            </a:r>
            <a:r>
              <a:rPr lang="en-US" sz="1800" dirty="0"/>
              <a:t> og </a:t>
            </a:r>
            <a:r>
              <a:rPr lang="en-US" sz="1800" dirty="0" err="1"/>
              <a:t>statistikk</a:t>
            </a:r>
            <a:r>
              <a:rPr lang="en-US" sz="1800" dirty="0"/>
              <a:t>, minimum </a:t>
            </a:r>
            <a:r>
              <a:rPr lang="en-US" sz="1800" dirty="0" err="1"/>
              <a:t>karakter</a:t>
            </a:r>
            <a:r>
              <a:rPr lang="en-US" sz="1800" dirty="0"/>
              <a:t> C.</a:t>
            </a:r>
          </a:p>
          <a:p>
            <a:r>
              <a:rPr lang="en-US" sz="1800" dirty="0" err="1"/>
              <a:t>Varighet</a:t>
            </a:r>
            <a:r>
              <a:rPr lang="en-US" sz="1800" dirty="0"/>
              <a:t>: 6 </a:t>
            </a:r>
            <a:r>
              <a:rPr lang="en-US" sz="1800" dirty="0" err="1"/>
              <a:t>uker</a:t>
            </a:r>
            <a:r>
              <a:rPr lang="en-US" sz="1800" dirty="0"/>
              <a:t> </a:t>
            </a:r>
          </a:p>
          <a:p>
            <a:r>
              <a:rPr lang="en-US" sz="1800" dirty="0" err="1"/>
              <a:t>Instiuttet</a:t>
            </a:r>
            <a:r>
              <a:rPr lang="en-US" sz="1800" dirty="0"/>
              <a:t> har </a:t>
            </a:r>
            <a:r>
              <a:rPr lang="en-US" sz="1800" dirty="0" err="1"/>
              <a:t>kontrakter</a:t>
            </a:r>
            <a:r>
              <a:rPr lang="en-US" sz="1800" dirty="0"/>
              <a:t> med </a:t>
            </a:r>
            <a:r>
              <a:rPr lang="en-US" sz="1800" dirty="0" err="1"/>
              <a:t>vertsinsitutsjonene</a:t>
            </a:r>
            <a:r>
              <a:rPr lang="en-US" sz="1800" dirty="0"/>
              <a:t> </a:t>
            </a:r>
            <a:r>
              <a:rPr lang="en-US" sz="1800" dirty="0" err="1"/>
              <a:t>som</a:t>
            </a:r>
            <a:r>
              <a:rPr lang="en-US" sz="1800" dirty="0"/>
              <a:t> </a:t>
            </a:r>
            <a:r>
              <a:rPr lang="en-US" sz="1800" dirty="0" err="1"/>
              <a:t>regulerer</a:t>
            </a:r>
            <a:r>
              <a:rPr lang="en-US" sz="1800" dirty="0"/>
              <a:t> </a:t>
            </a:r>
            <a:r>
              <a:rPr lang="en-US" sz="1800" dirty="0" err="1"/>
              <a:t>praksis</a:t>
            </a:r>
            <a:r>
              <a:rPr lang="en-US" sz="1800" dirty="0"/>
              <a:t>/</a:t>
            </a:r>
            <a:r>
              <a:rPr lang="en-US" sz="1800" dirty="0" err="1"/>
              <a:t>læring</a:t>
            </a:r>
            <a:r>
              <a:rPr lang="en-US" sz="1800" dirty="0"/>
              <a:t>. </a:t>
            </a:r>
          </a:p>
          <a:p>
            <a:r>
              <a:rPr lang="en-US" sz="1800" dirty="0" err="1"/>
              <a:t>Praksisemner</a:t>
            </a:r>
            <a:r>
              <a:rPr lang="en-US" sz="1800" dirty="0"/>
              <a:t> </a:t>
            </a:r>
            <a:r>
              <a:rPr lang="en-US" sz="1800" dirty="0" err="1"/>
              <a:t>krever</a:t>
            </a:r>
            <a:r>
              <a:rPr lang="en-US" sz="1800" dirty="0"/>
              <a:t> </a:t>
            </a:r>
            <a:r>
              <a:rPr lang="en-US" sz="1800" dirty="0" err="1"/>
              <a:t>jevnlig</a:t>
            </a:r>
            <a:r>
              <a:rPr lang="en-US" sz="1800" dirty="0"/>
              <a:t> og </a:t>
            </a:r>
            <a:r>
              <a:rPr lang="en-US" sz="1800" dirty="0" err="1"/>
              <a:t>tett</a:t>
            </a:r>
            <a:r>
              <a:rPr lang="en-US" sz="1800" dirty="0"/>
              <a:t> </a:t>
            </a:r>
            <a:r>
              <a:rPr lang="en-US" sz="1800" dirty="0" err="1"/>
              <a:t>relasjonspleie</a:t>
            </a:r>
            <a:r>
              <a:rPr lang="en-US" sz="1800" dirty="0"/>
              <a:t> med </a:t>
            </a:r>
            <a:r>
              <a:rPr lang="en-US" sz="1800" dirty="0" err="1"/>
              <a:t>vertsinstitusjonene</a:t>
            </a:r>
            <a:r>
              <a:rPr lang="en-US" sz="1800" dirty="0"/>
              <a:t> for å </a:t>
            </a:r>
            <a:r>
              <a:rPr lang="en-US" sz="1800" dirty="0" err="1"/>
              <a:t>sikre</a:t>
            </a:r>
            <a:r>
              <a:rPr lang="en-US" sz="1800" dirty="0"/>
              <a:t> </a:t>
            </a:r>
            <a:r>
              <a:rPr lang="en-US" sz="1800" dirty="0" err="1"/>
              <a:t>tilgang</a:t>
            </a:r>
            <a:r>
              <a:rPr lang="en-US" sz="1800" dirty="0"/>
              <a:t> </a:t>
            </a:r>
            <a:r>
              <a:rPr lang="en-US" sz="1800" dirty="0" err="1"/>
              <a:t>til</a:t>
            </a:r>
            <a:r>
              <a:rPr lang="en-US" sz="1800" dirty="0"/>
              <a:t> </a:t>
            </a:r>
            <a:r>
              <a:rPr lang="en-US" sz="1800" dirty="0" err="1"/>
              <a:t>praksisplasser</a:t>
            </a:r>
            <a:r>
              <a:rPr lang="en-US" sz="1800" dirty="0"/>
              <a:t>, og </a:t>
            </a:r>
            <a:r>
              <a:rPr lang="en-US" sz="1800" dirty="0" err="1"/>
              <a:t>tilførsel</a:t>
            </a:r>
            <a:r>
              <a:rPr lang="en-US" sz="1800" dirty="0"/>
              <a:t> av nye </a:t>
            </a:r>
            <a:r>
              <a:rPr lang="en-US" sz="1800" dirty="0" err="1"/>
              <a:t>relasjoner</a:t>
            </a:r>
            <a:r>
              <a:rPr lang="en-US" sz="1800" dirty="0"/>
              <a:t>. </a:t>
            </a:r>
          </a:p>
          <a:p>
            <a:r>
              <a:rPr lang="en-US" sz="1800" dirty="0" err="1"/>
              <a:t>Integrert</a:t>
            </a:r>
            <a:r>
              <a:rPr lang="en-US" sz="1800" dirty="0"/>
              <a:t> </a:t>
            </a:r>
            <a:r>
              <a:rPr lang="en-US" sz="1800" dirty="0" err="1"/>
              <a:t>karrierelæring</a:t>
            </a:r>
            <a:r>
              <a:rPr lang="en-US" sz="1800" dirty="0"/>
              <a:t> </a:t>
            </a:r>
            <a:r>
              <a:rPr lang="en-US" sz="1800" dirty="0" err="1"/>
              <a:t>i</a:t>
            </a:r>
            <a:r>
              <a:rPr lang="en-US" sz="1800" dirty="0"/>
              <a:t> </a:t>
            </a:r>
            <a:r>
              <a:rPr lang="en-US" sz="1800" dirty="0" err="1"/>
              <a:t>emnet</a:t>
            </a:r>
            <a:r>
              <a:rPr lang="en-US" sz="1800" dirty="0"/>
              <a:t>; </a:t>
            </a:r>
            <a:r>
              <a:rPr lang="en-US" sz="1800" dirty="0" err="1"/>
              <a:t>før</a:t>
            </a:r>
            <a:r>
              <a:rPr lang="en-US" sz="1800" dirty="0"/>
              <a:t>, under og </a:t>
            </a:r>
            <a:r>
              <a:rPr lang="en-US" sz="1800" dirty="0" err="1"/>
              <a:t>etter</a:t>
            </a:r>
            <a:r>
              <a:rPr lang="en-US" sz="1800" dirty="0"/>
              <a:t> </a:t>
            </a:r>
            <a:r>
              <a:rPr lang="en-US" sz="1800" dirty="0" err="1"/>
              <a:t>gjennomført</a:t>
            </a:r>
            <a:r>
              <a:rPr lang="en-US" sz="1800" dirty="0"/>
              <a:t> </a:t>
            </a:r>
            <a:r>
              <a:rPr lang="en-US" sz="1800" dirty="0" err="1"/>
              <a:t>praksis</a:t>
            </a:r>
            <a:r>
              <a:rPr lang="en-US" sz="1800" dirty="0"/>
              <a:t>. For å </a:t>
            </a:r>
            <a:r>
              <a:rPr lang="en-US" sz="1800" dirty="0" err="1"/>
              <a:t>styrke</a:t>
            </a:r>
            <a:r>
              <a:rPr lang="en-US" sz="1800" dirty="0"/>
              <a:t> </a:t>
            </a:r>
            <a:r>
              <a:rPr lang="en-US" sz="1800" dirty="0" err="1"/>
              <a:t>studentenes</a:t>
            </a:r>
            <a:r>
              <a:rPr lang="en-US" sz="1800" dirty="0"/>
              <a:t>, </a:t>
            </a:r>
            <a:r>
              <a:rPr lang="en-US" sz="1800" dirty="0" err="1"/>
              <a:t>forståelse</a:t>
            </a:r>
            <a:r>
              <a:rPr lang="en-US" sz="1800" dirty="0"/>
              <a:t> for, </a:t>
            </a:r>
            <a:r>
              <a:rPr lang="en-US" sz="1800" dirty="0" err="1"/>
              <a:t>evne</a:t>
            </a:r>
            <a:r>
              <a:rPr lang="en-US" sz="1800" dirty="0"/>
              <a:t> </a:t>
            </a:r>
            <a:r>
              <a:rPr lang="en-US" sz="1800" dirty="0" err="1"/>
              <a:t>til</a:t>
            </a:r>
            <a:r>
              <a:rPr lang="en-US" sz="1800" dirty="0"/>
              <a:t> å </a:t>
            </a:r>
            <a:r>
              <a:rPr lang="en-US" sz="1800" dirty="0" err="1"/>
              <a:t>sette</a:t>
            </a:r>
            <a:r>
              <a:rPr lang="en-US" sz="1800" dirty="0"/>
              <a:t> </a:t>
            </a:r>
            <a:r>
              <a:rPr lang="en-US" sz="1800" dirty="0" err="1"/>
              <a:t>ord</a:t>
            </a:r>
            <a:r>
              <a:rPr lang="en-US" sz="1800" dirty="0"/>
              <a:t> </a:t>
            </a:r>
            <a:r>
              <a:rPr lang="en-US" sz="1800" dirty="0" err="1"/>
              <a:t>på</a:t>
            </a:r>
            <a:r>
              <a:rPr lang="en-US" sz="1800" dirty="0"/>
              <a:t> og </a:t>
            </a:r>
            <a:r>
              <a:rPr lang="en-US" sz="1800" dirty="0" err="1"/>
              <a:t>formidle</a:t>
            </a:r>
            <a:r>
              <a:rPr lang="en-US" sz="1800" dirty="0"/>
              <a:t>, </a:t>
            </a:r>
            <a:r>
              <a:rPr lang="en-US" sz="1800" dirty="0" err="1"/>
              <a:t>egen</a:t>
            </a:r>
            <a:r>
              <a:rPr lang="en-US" sz="1800" dirty="0"/>
              <a:t> </a:t>
            </a:r>
            <a:r>
              <a:rPr lang="en-US" sz="1800" dirty="0" err="1"/>
              <a:t>kompetanse</a:t>
            </a:r>
            <a:r>
              <a:rPr lang="en-US" sz="1800" dirty="0"/>
              <a:t>. </a:t>
            </a:r>
            <a:endParaRPr lang="en-US" sz="2800" dirty="0"/>
          </a:p>
        </p:txBody>
      </p:sp>
      <p:sp>
        <p:nvSpPr>
          <p:cNvPr id="5" name="Footer Placeholder 4">
            <a:extLst>
              <a:ext uri="{FF2B5EF4-FFF2-40B4-BE49-F238E27FC236}">
                <a16:creationId xmlns:a16="http://schemas.microsoft.com/office/drawing/2014/main" id="{EB6B3898-B012-4555-B2F5-5E1417D3262B}"/>
              </a:ext>
            </a:extLst>
          </p:cNvPr>
          <p:cNvSpPr>
            <a:spLocks noGrp="1"/>
          </p:cNvSpPr>
          <p:nvPr>
            <p:ph type="ftr" sz="quarter" idx="32"/>
          </p:nvPr>
        </p:nvSpPr>
        <p:spPr/>
        <p:txBody>
          <a:bodyPr/>
          <a:lstStyle/>
          <a:p>
            <a:r>
              <a:rPr lang="nb-NO"/>
              <a:t>Det samfunnsvitenskapelige fakultet</a:t>
            </a:r>
          </a:p>
        </p:txBody>
      </p:sp>
      <p:sp>
        <p:nvSpPr>
          <p:cNvPr id="6" name="Slide Number Placeholder 5">
            <a:extLst>
              <a:ext uri="{FF2B5EF4-FFF2-40B4-BE49-F238E27FC236}">
                <a16:creationId xmlns:a16="http://schemas.microsoft.com/office/drawing/2014/main" id="{8835A9A8-8E1C-4F81-AFF9-F1B2515D03B5}"/>
              </a:ext>
            </a:extLst>
          </p:cNvPr>
          <p:cNvSpPr>
            <a:spLocks noGrp="1"/>
          </p:cNvSpPr>
          <p:nvPr>
            <p:ph type="sldNum" sz="quarter" idx="33"/>
          </p:nvPr>
        </p:nvSpPr>
        <p:spPr/>
        <p:txBody>
          <a:bodyPr/>
          <a:lstStyle/>
          <a:p>
            <a:r>
              <a:rPr lang="en-US"/>
              <a:t>Side </a:t>
            </a:r>
            <a:fld id="{5251F420-7306-4E7C-A79E-F31A38F7D392}" type="slidenum">
              <a:rPr lang="en-US" smtClean="0"/>
              <a:pPr/>
              <a:t>2</a:t>
            </a:fld>
            <a:endParaRPr lang="en-US"/>
          </a:p>
        </p:txBody>
      </p:sp>
      <p:pic>
        <p:nvPicPr>
          <p:cNvPr id="7" name="Bilde 6">
            <a:extLst>
              <a:ext uri="{FF2B5EF4-FFF2-40B4-BE49-F238E27FC236}">
                <a16:creationId xmlns:a16="http://schemas.microsoft.com/office/drawing/2014/main" id="{591FF15B-94B9-489A-AA19-7BDAAD098F27}"/>
              </a:ext>
            </a:extLst>
          </p:cNvPr>
          <p:cNvPicPr>
            <a:picLocks noChangeAspect="1"/>
          </p:cNvPicPr>
          <p:nvPr/>
        </p:nvPicPr>
        <p:blipFill>
          <a:blip r:embed="rId4"/>
          <a:stretch>
            <a:fillRect/>
          </a:stretch>
        </p:blipFill>
        <p:spPr>
          <a:xfrm>
            <a:off x="8239125" y="41575"/>
            <a:ext cx="2595829" cy="2976868"/>
          </a:xfrm>
          <a:prstGeom prst="rect">
            <a:avLst/>
          </a:prstGeom>
        </p:spPr>
      </p:pic>
    </p:spTree>
    <p:extLst>
      <p:ext uri="{BB962C8B-B14F-4D97-AF65-F5344CB8AC3E}">
        <p14:creationId xmlns:p14="http://schemas.microsoft.com/office/powerpoint/2010/main" val="4188117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9E919E-C8F2-43E5-9303-765FC9FC2DCE}"/>
              </a:ext>
            </a:extLst>
          </p:cNvPr>
          <p:cNvSpPr>
            <a:spLocks noGrp="1"/>
          </p:cNvSpPr>
          <p:nvPr>
            <p:ph type="title"/>
          </p:nvPr>
        </p:nvSpPr>
        <p:spPr/>
        <p:txBody>
          <a:bodyPr/>
          <a:lstStyle/>
          <a:p>
            <a:r>
              <a:rPr lang="nb-NO" dirty="0"/>
              <a:t>Hovedinnsatsområder</a:t>
            </a:r>
          </a:p>
        </p:txBody>
      </p:sp>
      <p:pic>
        <p:nvPicPr>
          <p:cNvPr id="5" name="Plassholder for innhold 4" descr="Et bilde som inneholder tekst, visittkort&#10;&#10;Automatisk generert beskrivelse">
            <a:extLst>
              <a:ext uri="{FF2B5EF4-FFF2-40B4-BE49-F238E27FC236}">
                <a16:creationId xmlns:a16="http://schemas.microsoft.com/office/drawing/2014/main" id="{2A2E1C81-E31D-47CD-86C0-66448CCFE9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63730"/>
            <a:ext cx="12689405" cy="5143495"/>
          </a:xfrm>
        </p:spPr>
      </p:pic>
    </p:spTree>
    <p:extLst>
      <p:ext uri="{BB962C8B-B14F-4D97-AF65-F5344CB8AC3E}">
        <p14:creationId xmlns:p14="http://schemas.microsoft.com/office/powerpoint/2010/main" val="1770775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7162-33F6-44B0-8BE6-2A29E92A63F8}"/>
              </a:ext>
            </a:extLst>
          </p:cNvPr>
          <p:cNvSpPr>
            <a:spLocks noGrp="1"/>
          </p:cNvSpPr>
          <p:nvPr>
            <p:ph type="title"/>
          </p:nvPr>
        </p:nvSpPr>
        <p:spPr/>
        <p:txBody>
          <a:bodyPr/>
          <a:lstStyle/>
          <a:p>
            <a:r>
              <a:rPr lang="nb-NO"/>
              <a:t>Eksempler</a:t>
            </a:r>
          </a:p>
        </p:txBody>
      </p:sp>
      <p:sp>
        <p:nvSpPr>
          <p:cNvPr id="3" name="Text Placeholder 2">
            <a:extLst>
              <a:ext uri="{FF2B5EF4-FFF2-40B4-BE49-F238E27FC236}">
                <a16:creationId xmlns:a16="http://schemas.microsoft.com/office/drawing/2014/main" id="{17F8053C-D7BA-4156-BBC1-A03BE306CFD1}"/>
              </a:ext>
            </a:extLst>
          </p:cNvPr>
          <p:cNvSpPr>
            <a:spLocks noGrp="1"/>
          </p:cNvSpPr>
          <p:nvPr>
            <p:ph type="body" sz="quarter" idx="28"/>
          </p:nvPr>
        </p:nvSpPr>
        <p:spPr>
          <a:solidFill>
            <a:schemeClr val="accent1">
              <a:lumMod val="60000"/>
              <a:lumOff val="40000"/>
            </a:schemeClr>
          </a:solidFill>
        </p:spPr>
        <p:txBody>
          <a:bodyPr/>
          <a:lstStyle/>
          <a:p>
            <a:r>
              <a:rPr lang="nb-NO"/>
              <a:t>Karrierelæring</a:t>
            </a:r>
          </a:p>
        </p:txBody>
      </p:sp>
      <p:sp>
        <p:nvSpPr>
          <p:cNvPr id="4" name="Text Placeholder 3">
            <a:extLst>
              <a:ext uri="{FF2B5EF4-FFF2-40B4-BE49-F238E27FC236}">
                <a16:creationId xmlns:a16="http://schemas.microsoft.com/office/drawing/2014/main" id="{66EC4116-8A86-40F7-ABEC-9015D3B6354B}"/>
              </a:ext>
            </a:extLst>
          </p:cNvPr>
          <p:cNvSpPr>
            <a:spLocks noGrp="1"/>
          </p:cNvSpPr>
          <p:nvPr>
            <p:ph type="body" sz="quarter" idx="29"/>
          </p:nvPr>
        </p:nvSpPr>
        <p:spPr/>
        <p:txBody>
          <a:bodyPr/>
          <a:lstStyle/>
          <a:p>
            <a:r>
              <a:rPr lang="nb-NO"/>
              <a:t>Karrierestøtte i studietiden </a:t>
            </a:r>
            <a:br>
              <a:rPr lang="nb-NO"/>
            </a:br>
            <a:r>
              <a:rPr lang="nb-NO"/>
              <a:t>(BA, MA. </a:t>
            </a:r>
            <a:r>
              <a:rPr lang="nb-NO" err="1"/>
              <a:t>PhD</a:t>
            </a:r>
            <a:r>
              <a:rPr lang="nb-NO"/>
              <a:t> og </a:t>
            </a:r>
            <a:r>
              <a:rPr lang="nb-NO" err="1"/>
              <a:t>Postdoc</a:t>
            </a:r>
            <a:r>
              <a:rPr lang="nb-NO"/>
              <a:t>) </a:t>
            </a:r>
          </a:p>
        </p:txBody>
      </p:sp>
      <p:pic>
        <p:nvPicPr>
          <p:cNvPr id="14" name="Content Placeholder 13">
            <a:extLst>
              <a:ext uri="{FF2B5EF4-FFF2-40B4-BE49-F238E27FC236}">
                <a16:creationId xmlns:a16="http://schemas.microsoft.com/office/drawing/2014/main" id="{3B3A27E5-4D24-4C80-95C6-C8F3E58AC45E}"/>
              </a:ext>
            </a:extLst>
          </p:cNvPr>
          <p:cNvPicPr>
            <a:picLocks noGrp="1" noChangeAspect="1"/>
          </p:cNvPicPr>
          <p:nvPr>
            <p:ph sz="quarter" idx="36"/>
          </p:nvPr>
        </p:nvPicPr>
        <p:blipFill>
          <a:blip r:embed="rId3"/>
          <a:stretch>
            <a:fillRect/>
          </a:stretch>
        </p:blipFill>
        <p:spPr>
          <a:xfrm>
            <a:off x="568056" y="5079365"/>
            <a:ext cx="2805385" cy="1001471"/>
          </a:xfrm>
          <a:prstGeom prst="rect">
            <a:avLst/>
          </a:prstGeom>
        </p:spPr>
      </p:pic>
      <p:sp>
        <p:nvSpPr>
          <p:cNvPr id="6" name="Text Placeholder 5">
            <a:extLst>
              <a:ext uri="{FF2B5EF4-FFF2-40B4-BE49-F238E27FC236}">
                <a16:creationId xmlns:a16="http://schemas.microsoft.com/office/drawing/2014/main" id="{CB66EDE2-C278-430F-BB51-D11BB5F8FA48}"/>
              </a:ext>
            </a:extLst>
          </p:cNvPr>
          <p:cNvSpPr>
            <a:spLocks noGrp="1"/>
          </p:cNvSpPr>
          <p:nvPr>
            <p:ph type="body" sz="quarter" idx="20"/>
          </p:nvPr>
        </p:nvSpPr>
        <p:spPr>
          <a:solidFill>
            <a:schemeClr val="accent1">
              <a:lumMod val="60000"/>
              <a:lumOff val="40000"/>
            </a:schemeClr>
          </a:solidFill>
        </p:spPr>
        <p:txBody>
          <a:bodyPr/>
          <a:lstStyle/>
          <a:p>
            <a:r>
              <a:rPr lang="nb-NO"/>
              <a:t>Arbeidslivsrelevante emner</a:t>
            </a:r>
          </a:p>
        </p:txBody>
      </p:sp>
      <p:sp>
        <p:nvSpPr>
          <p:cNvPr id="7" name="Text Placeholder 6">
            <a:extLst>
              <a:ext uri="{FF2B5EF4-FFF2-40B4-BE49-F238E27FC236}">
                <a16:creationId xmlns:a16="http://schemas.microsoft.com/office/drawing/2014/main" id="{19906FD5-4F70-4DB4-AEB1-EE21BBB78EDC}"/>
              </a:ext>
            </a:extLst>
          </p:cNvPr>
          <p:cNvSpPr>
            <a:spLocks noGrp="1"/>
          </p:cNvSpPr>
          <p:nvPr>
            <p:ph type="body" sz="quarter" idx="32"/>
          </p:nvPr>
        </p:nvSpPr>
        <p:spPr/>
        <p:txBody>
          <a:bodyPr>
            <a:normAutofit lnSpcReduction="10000"/>
          </a:bodyPr>
          <a:lstStyle/>
          <a:p>
            <a:r>
              <a:rPr lang="nb-NO" dirty="0"/>
              <a:t>Karrierelæring integrert i undervisningen</a:t>
            </a:r>
            <a:br>
              <a:rPr lang="nb-NO" dirty="0"/>
            </a:br>
            <a:endParaRPr lang="nb-NO" dirty="0"/>
          </a:p>
          <a:p>
            <a:pPr marL="0" indent="0">
              <a:buNone/>
            </a:pPr>
            <a:endParaRPr lang="nb-NO" dirty="0"/>
          </a:p>
        </p:txBody>
      </p:sp>
      <p:sp>
        <p:nvSpPr>
          <p:cNvPr id="8" name="Content Placeholder 7">
            <a:extLst>
              <a:ext uri="{FF2B5EF4-FFF2-40B4-BE49-F238E27FC236}">
                <a16:creationId xmlns:a16="http://schemas.microsoft.com/office/drawing/2014/main" id="{DD7D87C9-EAB9-4B14-BA15-36C479C60270}"/>
              </a:ext>
            </a:extLst>
          </p:cNvPr>
          <p:cNvSpPr>
            <a:spLocks noGrp="1"/>
          </p:cNvSpPr>
          <p:nvPr>
            <p:ph sz="quarter" idx="35"/>
          </p:nvPr>
        </p:nvSpPr>
        <p:spPr/>
        <p:txBody>
          <a:bodyPr>
            <a:normAutofit fontScale="85000" lnSpcReduction="20000"/>
          </a:bodyPr>
          <a:lstStyle/>
          <a:p>
            <a:r>
              <a:rPr lang="nb-NO" sz="1400" dirty="0"/>
              <a:t>ANTH4150 </a:t>
            </a:r>
            <a:r>
              <a:rPr lang="nb-NO" sz="1400" dirty="0" err="1"/>
              <a:t>Ethnography</a:t>
            </a:r>
            <a:r>
              <a:rPr lang="nb-NO" sz="1400" dirty="0"/>
              <a:t> in </a:t>
            </a:r>
            <a:r>
              <a:rPr lang="nb-NO" sz="1400" dirty="0" err="1"/>
              <a:t>Practice</a:t>
            </a:r>
            <a:r>
              <a:rPr lang="nb-NO" sz="1400" dirty="0"/>
              <a:t>*</a:t>
            </a:r>
          </a:p>
          <a:p>
            <a:r>
              <a:rPr lang="nb-NO" sz="1400" dirty="0"/>
              <a:t>STV4141 Praksis*</a:t>
            </a:r>
          </a:p>
          <a:p>
            <a:r>
              <a:rPr lang="nb-NO" sz="1400" dirty="0"/>
              <a:t>BIOS3050 Arbeidspraksis i biovitenskap*</a:t>
            </a:r>
          </a:p>
          <a:p>
            <a:r>
              <a:rPr lang="nb-NO" sz="1400" dirty="0"/>
              <a:t>PED4482/PED4582 – Praksis 2, master i pedagogikk*</a:t>
            </a:r>
          </a:p>
          <a:p>
            <a:r>
              <a:rPr lang="nb-NO" sz="1400" dirty="0"/>
              <a:t>HMS og generiske ferdigheter – master i kjemi*</a:t>
            </a:r>
          </a:p>
          <a:p>
            <a:r>
              <a:rPr lang="nb-NO" sz="1400" dirty="0"/>
              <a:t>SVPRO4000 Prosjektforum - lederskap og organisering</a:t>
            </a:r>
          </a:p>
          <a:p>
            <a:r>
              <a:rPr lang="nb-NO" sz="1400" dirty="0"/>
              <a:t>Bachelor- og masteroppgaver</a:t>
            </a:r>
          </a:p>
          <a:p>
            <a:r>
              <a:rPr lang="nb-NO" sz="1400" dirty="0" err="1"/>
              <a:t>Praksisemne</a:t>
            </a:r>
            <a:r>
              <a:rPr lang="nb-NO" sz="1400" dirty="0"/>
              <a:t>, BA, Statsvitenskap*</a:t>
            </a:r>
          </a:p>
          <a:p>
            <a:pPr marL="0" indent="0">
              <a:buNone/>
            </a:pPr>
            <a:r>
              <a:rPr lang="nb-NO" sz="1200" dirty="0"/>
              <a:t>*</a:t>
            </a:r>
            <a:r>
              <a:rPr lang="nb-NO" sz="1200" i="1" dirty="0"/>
              <a:t>Integrert, samarbeid med Karrieresenteret ved UiO</a:t>
            </a:r>
            <a:r>
              <a:rPr lang="nb-NO" dirty="0"/>
              <a:t/>
            </a:r>
            <a:br>
              <a:rPr lang="nb-NO" dirty="0"/>
            </a:br>
            <a:endParaRPr lang="nb-NO" dirty="0"/>
          </a:p>
        </p:txBody>
      </p:sp>
      <p:sp>
        <p:nvSpPr>
          <p:cNvPr id="9" name="Text Placeholder 8">
            <a:extLst>
              <a:ext uri="{FF2B5EF4-FFF2-40B4-BE49-F238E27FC236}">
                <a16:creationId xmlns:a16="http://schemas.microsoft.com/office/drawing/2014/main" id="{7C496568-0F40-4207-88F6-6FCC21EC90D4}"/>
              </a:ext>
            </a:extLst>
          </p:cNvPr>
          <p:cNvSpPr>
            <a:spLocks noGrp="1"/>
          </p:cNvSpPr>
          <p:nvPr>
            <p:ph type="body" sz="quarter" idx="18"/>
          </p:nvPr>
        </p:nvSpPr>
        <p:spPr>
          <a:solidFill>
            <a:schemeClr val="accent1">
              <a:lumMod val="60000"/>
              <a:lumOff val="40000"/>
            </a:schemeClr>
          </a:solidFill>
        </p:spPr>
        <p:txBody>
          <a:bodyPr/>
          <a:lstStyle/>
          <a:p>
            <a:r>
              <a:rPr lang="nb-NO" err="1"/>
              <a:t>Alumni</a:t>
            </a:r>
            <a:endParaRPr lang="nb-NO"/>
          </a:p>
        </p:txBody>
      </p:sp>
      <p:sp>
        <p:nvSpPr>
          <p:cNvPr id="10" name="Text Placeholder 9">
            <a:extLst>
              <a:ext uri="{FF2B5EF4-FFF2-40B4-BE49-F238E27FC236}">
                <a16:creationId xmlns:a16="http://schemas.microsoft.com/office/drawing/2014/main" id="{34AF5DDE-FA83-49A7-96F3-7848E588B1D7}"/>
              </a:ext>
            </a:extLst>
          </p:cNvPr>
          <p:cNvSpPr>
            <a:spLocks noGrp="1"/>
          </p:cNvSpPr>
          <p:nvPr>
            <p:ph type="body" sz="quarter" idx="33"/>
          </p:nvPr>
        </p:nvSpPr>
        <p:spPr/>
        <p:txBody>
          <a:bodyPr/>
          <a:lstStyle/>
          <a:p>
            <a:r>
              <a:rPr lang="nb-NO"/>
              <a:t>Våre beste ambassadører, rollemodeller og ressurser </a:t>
            </a:r>
          </a:p>
        </p:txBody>
      </p:sp>
      <p:pic>
        <p:nvPicPr>
          <p:cNvPr id="19" name="Content Placeholder 18" descr="Logo, company name&#10;&#10;Description automatically generated">
            <a:extLst>
              <a:ext uri="{FF2B5EF4-FFF2-40B4-BE49-F238E27FC236}">
                <a16:creationId xmlns:a16="http://schemas.microsoft.com/office/drawing/2014/main" id="{0BB5AAAD-0DAD-4431-A2BF-691E214C64EF}"/>
              </a:ext>
            </a:extLst>
          </p:cNvPr>
          <p:cNvPicPr>
            <a:picLocks noGrp="1" noChangeAspect="1"/>
          </p:cNvPicPr>
          <p:nvPr>
            <p:ph sz="quarter" idx="37"/>
          </p:nvPr>
        </p:nvPicPr>
        <p:blipFill>
          <a:blip r:embed="rId4" cstate="hqprint">
            <a:extLst>
              <a:ext uri="{28A0092B-C50C-407E-A947-70E740481C1C}">
                <a14:useLocalDpi xmlns:a14="http://schemas.microsoft.com/office/drawing/2010/main" val="0"/>
              </a:ext>
            </a:extLst>
          </a:blip>
          <a:stretch>
            <a:fillRect/>
          </a:stretch>
        </p:blipFill>
        <p:spPr>
          <a:xfrm>
            <a:off x="379848" y="2525552"/>
            <a:ext cx="1449517" cy="815353"/>
          </a:xfrm>
        </p:spPr>
      </p:pic>
      <p:sp>
        <p:nvSpPr>
          <p:cNvPr id="12" name="Footer Placeholder 11">
            <a:extLst>
              <a:ext uri="{FF2B5EF4-FFF2-40B4-BE49-F238E27FC236}">
                <a16:creationId xmlns:a16="http://schemas.microsoft.com/office/drawing/2014/main" id="{02AF62CF-4605-465E-A9E9-1CBBE18F27B6}"/>
              </a:ext>
            </a:extLst>
          </p:cNvPr>
          <p:cNvSpPr>
            <a:spLocks noGrp="1"/>
          </p:cNvSpPr>
          <p:nvPr>
            <p:ph type="ftr" sz="quarter" idx="3"/>
          </p:nvPr>
        </p:nvSpPr>
        <p:spPr/>
        <p:txBody>
          <a:bodyPr/>
          <a:lstStyle/>
          <a:p>
            <a:r>
              <a:rPr lang="nb-NO"/>
              <a:t>Det samfunnsvitenskapelige fakultet</a:t>
            </a:r>
          </a:p>
        </p:txBody>
      </p:sp>
      <p:sp>
        <p:nvSpPr>
          <p:cNvPr id="13" name="Slide Number Placeholder 12">
            <a:extLst>
              <a:ext uri="{FF2B5EF4-FFF2-40B4-BE49-F238E27FC236}">
                <a16:creationId xmlns:a16="http://schemas.microsoft.com/office/drawing/2014/main" id="{B3D52E4E-A979-4BAF-ADF6-ABC221A59C93}"/>
              </a:ext>
            </a:extLst>
          </p:cNvPr>
          <p:cNvSpPr>
            <a:spLocks noGrp="1"/>
          </p:cNvSpPr>
          <p:nvPr>
            <p:ph type="sldNum" sz="quarter" idx="12"/>
          </p:nvPr>
        </p:nvSpPr>
        <p:spPr/>
        <p:txBody>
          <a:bodyPr/>
          <a:lstStyle/>
          <a:p>
            <a:r>
              <a:rPr lang="en-US"/>
              <a:t>Side </a:t>
            </a:r>
            <a:fld id="{5251F420-7306-4E7C-A79E-F31A38F7D392}" type="slidenum">
              <a:rPr lang="en-US" smtClean="0"/>
              <a:pPr/>
              <a:t>21</a:t>
            </a:fld>
            <a:endParaRPr lang="en-US"/>
          </a:p>
        </p:txBody>
      </p:sp>
      <p:pic>
        <p:nvPicPr>
          <p:cNvPr id="15" name="Picture 14">
            <a:extLst>
              <a:ext uri="{FF2B5EF4-FFF2-40B4-BE49-F238E27FC236}">
                <a16:creationId xmlns:a16="http://schemas.microsoft.com/office/drawing/2014/main" id="{40210203-8137-4278-BD63-1D3ED08B39B4}"/>
              </a:ext>
            </a:extLst>
          </p:cNvPr>
          <p:cNvPicPr>
            <a:picLocks noChangeAspect="1"/>
          </p:cNvPicPr>
          <p:nvPr/>
        </p:nvPicPr>
        <p:blipFill>
          <a:blip r:embed="rId5"/>
          <a:stretch>
            <a:fillRect/>
          </a:stretch>
        </p:blipFill>
        <p:spPr>
          <a:xfrm>
            <a:off x="1656049" y="3764605"/>
            <a:ext cx="1984188" cy="891060"/>
          </a:xfrm>
          <a:prstGeom prst="rect">
            <a:avLst/>
          </a:prstGeom>
        </p:spPr>
      </p:pic>
      <p:pic>
        <p:nvPicPr>
          <p:cNvPr id="16" name="Picture 15">
            <a:extLst>
              <a:ext uri="{FF2B5EF4-FFF2-40B4-BE49-F238E27FC236}">
                <a16:creationId xmlns:a16="http://schemas.microsoft.com/office/drawing/2014/main" id="{F6AB2257-D4E6-4EC8-86D2-16B4759EC129}"/>
              </a:ext>
            </a:extLst>
          </p:cNvPr>
          <p:cNvPicPr>
            <a:picLocks noChangeAspect="1"/>
          </p:cNvPicPr>
          <p:nvPr/>
        </p:nvPicPr>
        <p:blipFill>
          <a:blip r:embed="rId6"/>
          <a:stretch>
            <a:fillRect/>
          </a:stretch>
        </p:blipFill>
        <p:spPr>
          <a:xfrm>
            <a:off x="434744" y="3698135"/>
            <a:ext cx="1207967" cy="1126071"/>
          </a:xfrm>
          <a:prstGeom prst="rect">
            <a:avLst/>
          </a:prstGeom>
        </p:spPr>
      </p:pic>
      <p:pic>
        <p:nvPicPr>
          <p:cNvPr id="17" name="Picture 16">
            <a:extLst>
              <a:ext uri="{FF2B5EF4-FFF2-40B4-BE49-F238E27FC236}">
                <a16:creationId xmlns:a16="http://schemas.microsoft.com/office/drawing/2014/main" id="{02125E57-64B2-49AD-8610-90407B123672}"/>
              </a:ext>
            </a:extLst>
          </p:cNvPr>
          <p:cNvPicPr>
            <a:picLocks noChangeAspect="1"/>
          </p:cNvPicPr>
          <p:nvPr/>
        </p:nvPicPr>
        <p:blipFill>
          <a:blip r:embed="rId7"/>
          <a:stretch>
            <a:fillRect/>
          </a:stretch>
        </p:blipFill>
        <p:spPr>
          <a:xfrm>
            <a:off x="1951727" y="2488126"/>
            <a:ext cx="1688510" cy="920177"/>
          </a:xfrm>
          <a:prstGeom prst="rect">
            <a:avLst/>
          </a:prstGeom>
        </p:spPr>
      </p:pic>
      <p:sp>
        <p:nvSpPr>
          <p:cNvPr id="20" name="Content Placeholder 7">
            <a:extLst>
              <a:ext uri="{FF2B5EF4-FFF2-40B4-BE49-F238E27FC236}">
                <a16:creationId xmlns:a16="http://schemas.microsoft.com/office/drawing/2014/main" id="{D269A962-C3EC-47EE-98FB-DAD4678B4AFC}"/>
              </a:ext>
            </a:extLst>
          </p:cNvPr>
          <p:cNvSpPr txBox="1">
            <a:spLocks/>
          </p:cNvSpPr>
          <p:nvPr/>
        </p:nvSpPr>
        <p:spPr>
          <a:xfrm>
            <a:off x="8232936" y="2737667"/>
            <a:ext cx="3524320" cy="3343169"/>
          </a:xfrm>
          <a:prstGeom prst="rect">
            <a:avLst/>
          </a:prstGeom>
        </p:spPr>
        <p:txBody>
          <a:bodyPr vert="horz" lIns="0" tIns="0" rIns="0" bIns="0" rtlCol="0">
            <a:noAutofit/>
          </a:bodyPr>
          <a:lstStyle>
            <a:lvl1pPr marL="125438" indent="-125438" algn="l" defTabSz="914446" rtl="0" eaLnBrk="1" latinLnBrk="0" hangingPunct="1">
              <a:lnSpc>
                <a:spcPct val="100000"/>
              </a:lnSpc>
              <a:spcBef>
                <a:spcPts val="1150"/>
              </a:spcBef>
              <a:spcAft>
                <a:spcPts val="0"/>
              </a:spcAft>
              <a:buClrTx/>
              <a:buFont typeface="Arial" panose="020B0604020202020204" pitchFamily="34" charset="0"/>
              <a:buChar char="•"/>
              <a:defRPr sz="2400" b="0" i="0" u="none" kern="1200" cap="none">
                <a:solidFill>
                  <a:srgbClr val="000000"/>
                </a:solidFill>
                <a:latin typeface="+mn-lt"/>
                <a:ea typeface="+mn-ea"/>
                <a:cs typeface="+mn-cs"/>
              </a:defRPr>
            </a:lvl1pPr>
            <a:lvl2pPr marL="685834" indent="-228611" algn="l" defTabSz="914446" rtl="0" eaLnBrk="1" latinLnBrk="0" hangingPunct="1">
              <a:lnSpc>
                <a:spcPct val="100000"/>
              </a:lnSpc>
              <a:spcBef>
                <a:spcPts val="500"/>
              </a:spcBef>
              <a:spcAft>
                <a:spcPts val="0"/>
              </a:spcAft>
              <a:buClrTx/>
              <a:buFont typeface="Arial" panose="020B0604020202020204" pitchFamily="34" charset="0"/>
              <a:buChar char="•"/>
              <a:defRPr sz="2400" b="0" i="0" u="none" kern="1200" cap="none">
                <a:solidFill>
                  <a:srgbClr val="000000"/>
                </a:solidFill>
                <a:latin typeface="+mn-lt"/>
                <a:ea typeface="+mn-ea"/>
                <a:cs typeface="+mn-cs"/>
              </a:defRPr>
            </a:lvl2pPr>
            <a:lvl3pPr marL="1143057" indent="-228611" algn="l" defTabSz="914446" rtl="0" eaLnBrk="1" latinLnBrk="0" hangingPunct="1">
              <a:lnSpc>
                <a:spcPct val="100000"/>
              </a:lnSpc>
              <a:spcBef>
                <a:spcPts val="500"/>
              </a:spcBef>
              <a:spcAft>
                <a:spcPts val="0"/>
              </a:spcAft>
              <a:buClrTx/>
              <a:buFont typeface="Arial" panose="020B0604020202020204" pitchFamily="34" charset="0"/>
              <a:buChar char="•"/>
              <a:defRPr sz="2400" b="0" i="0" u="none" kern="1200" cap="none">
                <a:solidFill>
                  <a:srgbClr val="000000"/>
                </a:solidFill>
                <a:latin typeface="+mn-lt"/>
                <a:ea typeface="+mn-ea"/>
                <a:cs typeface="+mn-cs"/>
              </a:defRPr>
            </a:lvl3pPr>
            <a:lvl4pPr marL="1600280" indent="-228611" algn="l" defTabSz="914446" rtl="0" eaLnBrk="1" latinLnBrk="0" hangingPunct="1">
              <a:lnSpc>
                <a:spcPct val="100000"/>
              </a:lnSpc>
              <a:spcBef>
                <a:spcPts val="500"/>
              </a:spcBef>
              <a:spcAft>
                <a:spcPts val="0"/>
              </a:spcAft>
              <a:buClrTx/>
              <a:buFont typeface="Arial" panose="020B0604020202020204" pitchFamily="34" charset="0"/>
              <a:buChar char="•"/>
              <a:defRPr sz="2400" b="0" i="0" u="none" kern="1200" cap="none">
                <a:solidFill>
                  <a:srgbClr val="000000"/>
                </a:solidFill>
                <a:latin typeface="+mn-lt"/>
                <a:ea typeface="+mn-ea"/>
                <a:cs typeface="+mn-cs"/>
              </a:defRPr>
            </a:lvl4pPr>
            <a:lvl5pPr marL="2057503" indent="-228611" algn="l" defTabSz="914446" rtl="0" eaLnBrk="1" latinLnBrk="0" hangingPunct="1">
              <a:lnSpc>
                <a:spcPct val="100000"/>
              </a:lnSpc>
              <a:spcBef>
                <a:spcPts val="500"/>
              </a:spcBef>
              <a:spcAft>
                <a:spcPts val="0"/>
              </a:spcAft>
              <a:buClrTx/>
              <a:buFont typeface="Arial" panose="020B0604020202020204" pitchFamily="34" charset="0"/>
              <a:buChar char="•"/>
              <a:defRPr sz="2400" b="0" i="0" u="none" kern="1200" cap="none">
                <a:solidFill>
                  <a:srgbClr val="000000"/>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400" err="1"/>
              <a:t>Alumni</a:t>
            </a:r>
            <a:r>
              <a:rPr lang="nb-NO" sz="1400"/>
              <a:t>-virksomhet med tydelig formål som skaper verdi for studentene og </a:t>
            </a:r>
            <a:r>
              <a:rPr lang="nb-NO" sz="1400" err="1"/>
              <a:t>alumni</a:t>
            </a:r>
            <a:endParaRPr lang="nb-NO" sz="1400"/>
          </a:p>
          <a:p>
            <a:r>
              <a:rPr lang="nb-NO" sz="1400"/>
              <a:t>Identifisere eller skape arenaer for engasjement og involvering av </a:t>
            </a:r>
            <a:r>
              <a:rPr lang="nb-NO" sz="1400" err="1"/>
              <a:t>alumni</a:t>
            </a:r>
            <a:endParaRPr lang="nb-NO" sz="1400"/>
          </a:p>
          <a:p>
            <a:r>
              <a:rPr lang="nb-NO" sz="1400"/>
              <a:t>Sikre personvern, samtykke til kommunikasjon, informasjon om nettverk og kommunikasjon til studenter og </a:t>
            </a:r>
            <a:r>
              <a:rPr lang="nb-NO" sz="1400" err="1"/>
              <a:t>alumni</a:t>
            </a:r>
            <a:r>
              <a:rPr lang="nb-NO" sz="1400"/>
              <a:t>/medlemmer.</a:t>
            </a:r>
          </a:p>
          <a:p>
            <a:r>
              <a:rPr lang="nb-NO" sz="1400"/>
              <a:t>Fakultetet bidrar med fagkompetanse, nasjonalt og internasjonalt nettverk for faglig utvikling og teknisk støtte. </a:t>
            </a:r>
          </a:p>
          <a:p>
            <a:pPr lvl="1"/>
            <a:r>
              <a:rPr lang="nb-NO" sz="1200"/>
              <a:t>Nasjonalt nettverk for </a:t>
            </a:r>
            <a:r>
              <a:rPr lang="nb-NO" sz="1200" err="1"/>
              <a:t>alumni</a:t>
            </a:r>
            <a:r>
              <a:rPr lang="nb-NO" sz="1200"/>
              <a:t>-virksomhet (ansatte på universitet og høyskoler)</a:t>
            </a:r>
          </a:p>
          <a:p>
            <a:pPr lvl="1"/>
            <a:r>
              <a:rPr lang="nb-NO" sz="1200"/>
              <a:t>CASE – Council for </a:t>
            </a:r>
            <a:r>
              <a:rPr lang="nb-NO" sz="1200" err="1"/>
              <a:t>Advancement</a:t>
            </a:r>
            <a:r>
              <a:rPr lang="nb-NO" sz="1200"/>
              <a:t> and Support of </a:t>
            </a:r>
            <a:r>
              <a:rPr lang="nb-NO" sz="1200" err="1"/>
              <a:t>Higher</a:t>
            </a:r>
            <a:r>
              <a:rPr lang="nb-NO" sz="1200"/>
              <a:t> </a:t>
            </a:r>
            <a:r>
              <a:rPr lang="nb-NO" sz="1200" err="1"/>
              <a:t>Education</a:t>
            </a:r>
            <a:r>
              <a:rPr lang="nb-NO" sz="1200"/>
              <a:t> </a:t>
            </a:r>
          </a:p>
          <a:p>
            <a:endParaRPr lang="nb-NO" sz="1400"/>
          </a:p>
          <a:p>
            <a:pPr marL="0" indent="0">
              <a:buFont typeface="Arial" panose="020B0604020202020204" pitchFamily="34" charset="0"/>
              <a:buNone/>
            </a:pPr>
            <a:r>
              <a:rPr lang="nb-NO"/>
              <a:t/>
            </a:r>
            <a:br>
              <a:rPr lang="nb-NO"/>
            </a:br>
            <a:endParaRPr lang="nb-NO"/>
          </a:p>
        </p:txBody>
      </p:sp>
    </p:spTree>
    <p:extLst>
      <p:ext uri="{BB962C8B-B14F-4D97-AF65-F5344CB8AC3E}">
        <p14:creationId xmlns:p14="http://schemas.microsoft.com/office/powerpoint/2010/main" val="947210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Long ladder glowing among shorter dull ladders">
            <a:extLst>
              <a:ext uri="{FF2B5EF4-FFF2-40B4-BE49-F238E27FC236}">
                <a16:creationId xmlns:a16="http://schemas.microsoft.com/office/drawing/2014/main" id="{DF2504E0-4D26-466C-87C2-52544059E04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2500" b="12500"/>
          <a:stretch>
            <a:fillRect/>
          </a:stretch>
        </p:blipFill>
        <p:spPr/>
      </p:pic>
      <p:sp>
        <p:nvSpPr>
          <p:cNvPr id="3" name="Title 2">
            <a:extLst>
              <a:ext uri="{FF2B5EF4-FFF2-40B4-BE49-F238E27FC236}">
                <a16:creationId xmlns:a16="http://schemas.microsoft.com/office/drawing/2014/main" id="{4F3C9B2B-C31B-4513-B131-88967476BDCB}"/>
              </a:ext>
            </a:extLst>
          </p:cNvPr>
          <p:cNvSpPr>
            <a:spLocks noGrp="1"/>
          </p:cNvSpPr>
          <p:nvPr>
            <p:ph type="ctrTitle"/>
          </p:nvPr>
        </p:nvSpPr>
        <p:spPr>
          <a:xfrm>
            <a:off x="662189" y="1438569"/>
            <a:ext cx="6031219" cy="3980861"/>
          </a:xfrm>
        </p:spPr>
        <p:txBody>
          <a:bodyPr>
            <a:normAutofit fontScale="90000"/>
          </a:bodyPr>
          <a:lstStyle/>
          <a:p>
            <a:pPr algn="l"/>
            <a:r>
              <a:rPr lang="nb-NO"/>
              <a:t>Arbeidslivsrelevans. </a:t>
            </a:r>
            <a:br>
              <a:rPr lang="nb-NO"/>
            </a:br>
            <a:r>
              <a:rPr lang="nb-NO"/>
              <a:t/>
            </a:r>
            <a:br>
              <a:rPr lang="nb-NO"/>
            </a:br>
            <a:r>
              <a:rPr lang="nb-NO"/>
              <a:t>Det er ikke nok å fortelle om det, studentene må erfare, oppleve eller observere relevansen selv.</a:t>
            </a:r>
            <a:br>
              <a:rPr lang="nb-NO"/>
            </a:br>
            <a:r>
              <a:rPr lang="nb-NO"/>
              <a:t/>
            </a:r>
            <a:br>
              <a:rPr lang="nb-NO"/>
            </a:br>
            <a:r>
              <a:rPr lang="nb-NO" sz="1100"/>
              <a:t>ISS</a:t>
            </a:r>
            <a:endParaRPr lang="nb-NO"/>
          </a:p>
        </p:txBody>
      </p:sp>
    </p:spTree>
    <p:extLst>
      <p:ext uri="{BB962C8B-B14F-4D97-AF65-F5344CB8AC3E}">
        <p14:creationId xmlns:p14="http://schemas.microsoft.com/office/powerpoint/2010/main" val="1626512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F7A11E8-5378-40E0-A97A-D16E288CA08C}"/>
              </a:ext>
            </a:extLst>
          </p:cNvPr>
          <p:cNvSpPr>
            <a:spLocks noGrp="1"/>
          </p:cNvSpPr>
          <p:nvPr>
            <p:ph type="title"/>
          </p:nvPr>
        </p:nvSpPr>
        <p:spPr/>
        <p:txBody>
          <a:bodyPr/>
          <a:lstStyle/>
          <a:p>
            <a:r>
              <a:rPr lang="nb-NO" b="0" i="0" dirty="0">
                <a:solidFill>
                  <a:srgbClr val="000000"/>
                </a:solidFill>
                <a:effectLst/>
                <a:latin typeface="Helvetica-Neue"/>
              </a:rPr>
              <a:t>STV4141 – vertsinstitusjoner </a:t>
            </a:r>
            <a:endParaRPr lang="nb-NO" dirty="0"/>
          </a:p>
        </p:txBody>
      </p:sp>
      <p:sp>
        <p:nvSpPr>
          <p:cNvPr id="5" name="Plassholder for innhold 4">
            <a:extLst>
              <a:ext uri="{FF2B5EF4-FFF2-40B4-BE49-F238E27FC236}">
                <a16:creationId xmlns:a16="http://schemas.microsoft.com/office/drawing/2014/main" id="{554C75EF-8D61-49E1-B6DD-D8E63A798E77}"/>
              </a:ext>
            </a:extLst>
          </p:cNvPr>
          <p:cNvSpPr>
            <a:spLocks noGrp="1"/>
          </p:cNvSpPr>
          <p:nvPr>
            <p:ph idx="1"/>
          </p:nvPr>
        </p:nvSpPr>
        <p:spPr>
          <a:xfrm>
            <a:off x="838200" y="1590674"/>
            <a:ext cx="10515600" cy="5057775"/>
          </a:xfrm>
        </p:spPr>
        <p:txBody>
          <a:bodyPr numCol="2">
            <a:normAutofit fontScale="55000" lnSpcReduction="20000"/>
          </a:bodyPr>
          <a:lstStyle/>
          <a:p>
            <a:pPr algn="l" fontAlgn="base"/>
            <a:r>
              <a:rPr lang="nb-NO" b="0" i="0" dirty="0">
                <a:solidFill>
                  <a:srgbClr val="000000"/>
                </a:solidFill>
                <a:effectLst/>
                <a:latin typeface="Helvetica-Neue"/>
              </a:rPr>
              <a:t>Abelia</a:t>
            </a:r>
          </a:p>
          <a:p>
            <a:pPr algn="l" fontAlgn="base"/>
            <a:r>
              <a:rPr lang="nb-NO" b="0" i="0" dirty="0">
                <a:solidFill>
                  <a:srgbClr val="000000"/>
                </a:solidFill>
                <a:effectLst/>
                <a:latin typeface="Helvetica-Neue"/>
              </a:rPr>
              <a:t>Agenda </a:t>
            </a:r>
          </a:p>
          <a:p>
            <a:pPr algn="l" fontAlgn="base"/>
            <a:r>
              <a:rPr lang="nb-NO" b="0" i="0" dirty="0">
                <a:solidFill>
                  <a:srgbClr val="000000"/>
                </a:solidFill>
                <a:effectLst/>
                <a:latin typeface="Helvetica-Neue"/>
              </a:rPr>
              <a:t>Arbeids- og inkluderingsdepartementet *</a:t>
            </a:r>
          </a:p>
          <a:p>
            <a:pPr algn="l" fontAlgn="base"/>
            <a:r>
              <a:rPr lang="nb-NO" b="0" i="0" dirty="0">
                <a:solidFill>
                  <a:srgbClr val="000000"/>
                </a:solidFill>
                <a:effectLst/>
                <a:latin typeface="Helvetica-Neue"/>
              </a:rPr>
              <a:t>Attac Norge </a:t>
            </a:r>
          </a:p>
          <a:p>
            <a:pPr algn="l" fontAlgn="base"/>
            <a:r>
              <a:rPr lang="nb-NO" b="0" i="0" dirty="0" err="1">
                <a:solidFill>
                  <a:srgbClr val="000000"/>
                </a:solidFill>
                <a:effectLst/>
                <a:latin typeface="Helvetica-Neue"/>
              </a:rPr>
              <a:t>Bufdir</a:t>
            </a:r>
            <a:endParaRPr lang="nb-NO" b="0" i="0" dirty="0">
              <a:solidFill>
                <a:srgbClr val="000000"/>
              </a:solidFill>
              <a:effectLst/>
              <a:latin typeface="Helvetica-Neue"/>
            </a:endParaRPr>
          </a:p>
          <a:p>
            <a:pPr algn="l" fontAlgn="base"/>
            <a:r>
              <a:rPr lang="nb-NO" b="0" i="0" dirty="0" err="1">
                <a:solidFill>
                  <a:srgbClr val="000000"/>
                </a:solidFill>
                <a:effectLst/>
                <a:latin typeface="Helvetica-Neue"/>
              </a:rPr>
              <a:t>Civita</a:t>
            </a:r>
            <a:r>
              <a:rPr lang="nb-NO" b="0" i="0" dirty="0">
                <a:solidFill>
                  <a:srgbClr val="000000"/>
                </a:solidFill>
                <a:effectLst/>
                <a:latin typeface="Helvetica-Neue"/>
              </a:rPr>
              <a:t> </a:t>
            </a:r>
          </a:p>
          <a:p>
            <a:pPr algn="l" fontAlgn="base"/>
            <a:r>
              <a:rPr lang="nb-NO" b="0" i="0" dirty="0">
                <a:solidFill>
                  <a:srgbClr val="000000"/>
                </a:solidFill>
                <a:effectLst/>
                <a:latin typeface="Helvetica-Neue"/>
              </a:rPr>
              <a:t>Direktoratet for forvaltning og økonomistyring (DFØ)</a:t>
            </a:r>
          </a:p>
          <a:p>
            <a:pPr algn="l" fontAlgn="base"/>
            <a:r>
              <a:rPr lang="nb-NO" b="0" i="0" dirty="0">
                <a:solidFill>
                  <a:srgbClr val="000000"/>
                </a:solidFill>
                <a:effectLst/>
                <a:latin typeface="Helvetica-Neue"/>
              </a:rPr>
              <a:t>Folk og Forsvar</a:t>
            </a:r>
          </a:p>
          <a:p>
            <a:pPr algn="l" fontAlgn="base"/>
            <a:r>
              <a:rPr lang="nb-NO" b="0" i="0" dirty="0" err="1">
                <a:solidFill>
                  <a:srgbClr val="000000"/>
                </a:solidFill>
                <a:effectLst/>
                <a:latin typeface="Helvetica-Neue"/>
              </a:rPr>
              <a:t>Ipsos</a:t>
            </a:r>
            <a:r>
              <a:rPr lang="nb-NO" b="0" i="0" dirty="0">
                <a:solidFill>
                  <a:srgbClr val="000000"/>
                </a:solidFill>
                <a:effectLst/>
                <a:latin typeface="Helvetica-Neue"/>
              </a:rPr>
              <a:t> </a:t>
            </a:r>
          </a:p>
          <a:p>
            <a:pPr algn="l" fontAlgn="base"/>
            <a:r>
              <a:rPr lang="nb-NO" b="0" i="0" dirty="0">
                <a:solidFill>
                  <a:srgbClr val="000000"/>
                </a:solidFill>
                <a:effectLst/>
                <a:latin typeface="Helvetica-Neue"/>
              </a:rPr>
              <a:t>Kommunal- og moderniseringsdepartementet - Planavdelingen </a:t>
            </a:r>
          </a:p>
          <a:p>
            <a:pPr algn="l" fontAlgn="base"/>
            <a:r>
              <a:rPr lang="nb-NO" b="0" i="0" dirty="0">
                <a:solidFill>
                  <a:srgbClr val="000000"/>
                </a:solidFill>
                <a:effectLst/>
                <a:latin typeface="Helvetica-Neue"/>
              </a:rPr>
              <a:t>Kommunal- og moderniseringsdepartementet - Regionalpolitisk avdeling</a:t>
            </a:r>
          </a:p>
          <a:p>
            <a:pPr algn="l" fontAlgn="base"/>
            <a:r>
              <a:rPr lang="nb-NO" b="0" i="0" dirty="0">
                <a:solidFill>
                  <a:srgbClr val="000000"/>
                </a:solidFill>
                <a:effectLst/>
                <a:latin typeface="Helvetica-Neue"/>
              </a:rPr>
              <a:t>Kommunal- og moderniseringsdepartementet - Statsforvaltningsavdelingen </a:t>
            </a:r>
          </a:p>
          <a:p>
            <a:pPr algn="l" fontAlgn="base"/>
            <a:r>
              <a:rPr lang="nb-NO" b="0" i="0" dirty="0">
                <a:solidFill>
                  <a:srgbClr val="000000"/>
                </a:solidFill>
                <a:effectLst/>
                <a:latin typeface="Helvetica-Neue"/>
              </a:rPr>
              <a:t>Kommunerevisjonen, Avdeling for forvaltningsrevisjon</a:t>
            </a:r>
          </a:p>
          <a:p>
            <a:pPr algn="l" fontAlgn="base"/>
            <a:r>
              <a:rPr lang="nb-NO" b="0" i="0" dirty="0">
                <a:solidFill>
                  <a:srgbClr val="000000"/>
                </a:solidFill>
                <a:effectLst/>
                <a:latin typeface="Helvetica-Neue"/>
              </a:rPr>
              <a:t>Kommunesektorens organisasjon (KS) </a:t>
            </a:r>
          </a:p>
          <a:p>
            <a:pPr algn="l" fontAlgn="base"/>
            <a:r>
              <a:rPr lang="nb-NO" b="0" i="0" dirty="0">
                <a:solidFill>
                  <a:srgbClr val="000000"/>
                </a:solidFill>
                <a:effectLst/>
                <a:latin typeface="Helvetica-Neue"/>
              </a:rPr>
              <a:t>Kruse Larsen</a:t>
            </a:r>
          </a:p>
          <a:p>
            <a:pPr algn="l" fontAlgn="base"/>
            <a:r>
              <a:rPr lang="nb-NO" b="0" i="0" dirty="0">
                <a:solidFill>
                  <a:srgbClr val="000000"/>
                </a:solidFill>
                <a:effectLst/>
                <a:latin typeface="Helvetica-Neue"/>
              </a:rPr>
              <a:t>Kunnskapsdepartementet</a:t>
            </a:r>
          </a:p>
          <a:p>
            <a:pPr algn="l" fontAlgn="base"/>
            <a:r>
              <a:rPr lang="nb-NO" b="0" i="0" dirty="0">
                <a:solidFill>
                  <a:srgbClr val="000000"/>
                </a:solidFill>
                <a:effectLst/>
                <a:latin typeface="Helvetica-Neue"/>
              </a:rPr>
              <a:t>Landsrådet for Norges barne- og ungdomsorganisasjoner (LNU) </a:t>
            </a:r>
          </a:p>
          <a:p>
            <a:pPr algn="l" fontAlgn="base"/>
            <a:r>
              <a:rPr lang="nb-NO" b="0" i="0" dirty="0">
                <a:solidFill>
                  <a:srgbClr val="000000"/>
                </a:solidFill>
                <a:effectLst/>
                <a:latin typeface="Helvetica-Neue"/>
              </a:rPr>
              <a:t>Likestillings- og diskrimineringsombudet</a:t>
            </a:r>
          </a:p>
          <a:p>
            <a:pPr algn="l" fontAlgn="base"/>
            <a:r>
              <a:rPr lang="nb-NO" b="0" i="0" dirty="0">
                <a:solidFill>
                  <a:srgbClr val="000000"/>
                </a:solidFill>
                <a:effectLst/>
                <a:latin typeface="Helvetica-Neue"/>
              </a:rPr>
              <a:t>NHO – Næringspolitisk avdeling</a:t>
            </a:r>
          </a:p>
          <a:p>
            <a:pPr algn="l" fontAlgn="base"/>
            <a:r>
              <a:rPr lang="nb-NO" b="0" i="0" dirty="0">
                <a:solidFill>
                  <a:srgbClr val="000000"/>
                </a:solidFill>
                <a:effectLst/>
                <a:latin typeface="Helvetica-Neue"/>
              </a:rPr>
              <a:t>NIFU - Nordisk institutt for studier av innovasjon, forskning og utdanning</a:t>
            </a:r>
          </a:p>
          <a:p>
            <a:pPr algn="l" fontAlgn="base"/>
            <a:r>
              <a:rPr lang="nb-NO" b="0" i="0" dirty="0">
                <a:solidFill>
                  <a:srgbClr val="000000"/>
                </a:solidFill>
                <a:effectLst/>
                <a:latin typeface="Helvetica-Neue"/>
              </a:rPr>
              <a:t>NOKUT</a:t>
            </a:r>
          </a:p>
          <a:p>
            <a:pPr algn="l" fontAlgn="base"/>
            <a:r>
              <a:rPr lang="nb-NO" b="0" i="0" dirty="0">
                <a:solidFill>
                  <a:srgbClr val="000000"/>
                </a:solidFill>
                <a:effectLst/>
                <a:latin typeface="Helvetica-Neue"/>
              </a:rPr>
              <a:t>NORAD</a:t>
            </a:r>
          </a:p>
          <a:p>
            <a:pPr algn="l" fontAlgn="base"/>
            <a:r>
              <a:rPr lang="nb-NO" b="0" i="0" dirty="0">
                <a:solidFill>
                  <a:srgbClr val="000000"/>
                </a:solidFill>
                <a:effectLst/>
                <a:latin typeface="Helvetica-Neue"/>
              </a:rPr>
              <a:t>Riksrevisjonen</a:t>
            </a:r>
          </a:p>
          <a:p>
            <a:pPr algn="l" fontAlgn="base"/>
            <a:r>
              <a:rPr lang="nb-NO" b="0" i="0" dirty="0" err="1">
                <a:solidFill>
                  <a:srgbClr val="000000"/>
                </a:solidFill>
                <a:effectLst/>
                <a:latin typeface="Helvetica-Neue"/>
              </a:rPr>
              <a:t>SoCentral</a:t>
            </a:r>
            <a:endParaRPr lang="nb-NO" b="0" i="0" dirty="0">
              <a:solidFill>
                <a:srgbClr val="000000"/>
              </a:solidFill>
              <a:effectLst/>
              <a:latin typeface="Helvetica-Neue"/>
            </a:endParaRPr>
          </a:p>
          <a:p>
            <a:pPr algn="l" fontAlgn="base"/>
            <a:r>
              <a:rPr lang="nb-NO" b="0" i="0" dirty="0">
                <a:solidFill>
                  <a:srgbClr val="000000"/>
                </a:solidFill>
                <a:effectLst/>
                <a:latin typeface="Helvetica-Neue"/>
              </a:rPr>
              <a:t>Spekter</a:t>
            </a:r>
          </a:p>
          <a:p>
            <a:pPr algn="l" fontAlgn="base"/>
            <a:r>
              <a:rPr lang="nb-NO" b="0" i="0" dirty="0">
                <a:solidFill>
                  <a:srgbClr val="000000"/>
                </a:solidFill>
                <a:effectLst/>
                <a:latin typeface="Helvetica-Neue"/>
              </a:rPr>
              <a:t>Stortinget </a:t>
            </a:r>
          </a:p>
          <a:p>
            <a:pPr algn="l" fontAlgn="base"/>
            <a:r>
              <a:rPr lang="nb-NO" b="0" i="0" dirty="0" err="1">
                <a:solidFill>
                  <a:srgbClr val="000000"/>
                </a:solidFill>
                <a:effectLst/>
                <a:latin typeface="Helvetica-Neue"/>
              </a:rPr>
              <a:t>Tax</a:t>
            </a:r>
            <a:r>
              <a:rPr lang="nb-NO" b="0" i="0" dirty="0">
                <a:solidFill>
                  <a:srgbClr val="000000"/>
                </a:solidFill>
                <a:effectLst/>
                <a:latin typeface="Helvetica-Neue"/>
              </a:rPr>
              <a:t> </a:t>
            </a:r>
            <a:r>
              <a:rPr lang="nb-NO" b="0" i="0" dirty="0" err="1">
                <a:solidFill>
                  <a:srgbClr val="000000"/>
                </a:solidFill>
                <a:effectLst/>
                <a:latin typeface="Helvetica-Neue"/>
              </a:rPr>
              <a:t>Justice</a:t>
            </a:r>
            <a:r>
              <a:rPr lang="nb-NO" b="0" i="0" dirty="0">
                <a:solidFill>
                  <a:srgbClr val="000000"/>
                </a:solidFill>
                <a:effectLst/>
                <a:latin typeface="Helvetica-Neue"/>
              </a:rPr>
              <a:t> Norway</a:t>
            </a:r>
          </a:p>
          <a:p>
            <a:pPr algn="l" fontAlgn="base"/>
            <a:r>
              <a:rPr lang="nb-NO" b="0" i="0" dirty="0">
                <a:solidFill>
                  <a:srgbClr val="000000"/>
                </a:solidFill>
                <a:effectLst/>
                <a:latin typeface="Helvetica-Neue"/>
              </a:rPr>
              <a:t>Valgdirektoratet</a:t>
            </a:r>
          </a:p>
          <a:p>
            <a:pPr algn="l" fontAlgn="base"/>
            <a:r>
              <a:rPr lang="nb-NO" b="0" i="0" dirty="0">
                <a:solidFill>
                  <a:srgbClr val="000000"/>
                </a:solidFill>
                <a:effectLst/>
                <a:latin typeface="Helvetica-Neue"/>
              </a:rPr>
              <a:t>Åpenhet</a:t>
            </a:r>
          </a:p>
          <a:p>
            <a:pPr marL="0" indent="0">
              <a:buNone/>
            </a:pPr>
            <a:endParaRPr lang="nb-NO" dirty="0"/>
          </a:p>
        </p:txBody>
      </p:sp>
    </p:spTree>
    <p:extLst>
      <p:ext uri="{BB962C8B-B14F-4D97-AF65-F5344CB8AC3E}">
        <p14:creationId xmlns:p14="http://schemas.microsoft.com/office/powerpoint/2010/main" val="2590181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532352-D932-441A-AF20-6CFBFCDF4B02}"/>
              </a:ext>
            </a:extLst>
          </p:cNvPr>
          <p:cNvSpPr>
            <a:spLocks noGrp="1"/>
          </p:cNvSpPr>
          <p:nvPr>
            <p:ph type="title"/>
          </p:nvPr>
        </p:nvSpPr>
        <p:spPr/>
        <p:txBody>
          <a:bodyPr/>
          <a:lstStyle/>
          <a:p>
            <a:r>
              <a:rPr lang="nb-NO" b="0" i="0" dirty="0">
                <a:solidFill>
                  <a:srgbClr val="000000"/>
                </a:solidFill>
                <a:effectLst/>
                <a:latin typeface="Helvetica-Neue"/>
              </a:rPr>
              <a:t>STV4141- praksisforløp</a:t>
            </a:r>
            <a:endParaRPr lang="nb-NO" dirty="0"/>
          </a:p>
        </p:txBody>
      </p:sp>
      <p:sp>
        <p:nvSpPr>
          <p:cNvPr id="3" name="Plassholder for innhold 2">
            <a:extLst>
              <a:ext uri="{FF2B5EF4-FFF2-40B4-BE49-F238E27FC236}">
                <a16:creationId xmlns:a16="http://schemas.microsoft.com/office/drawing/2014/main" id="{55157070-F212-495D-A04A-037ADF77ADC0}"/>
              </a:ext>
            </a:extLst>
          </p:cNvPr>
          <p:cNvSpPr>
            <a:spLocks noGrp="1"/>
          </p:cNvSpPr>
          <p:nvPr>
            <p:ph idx="1"/>
          </p:nvPr>
        </p:nvSpPr>
        <p:spPr>
          <a:xfrm>
            <a:off x="838200" y="1508760"/>
            <a:ext cx="10515600" cy="5212079"/>
          </a:xfrm>
        </p:spPr>
        <p:txBody>
          <a:bodyPr>
            <a:normAutofit fontScale="77500" lnSpcReduction="20000"/>
          </a:bodyPr>
          <a:lstStyle/>
          <a:p>
            <a:r>
              <a:rPr lang="nb-NO" dirty="0"/>
              <a:t>Søknad og CV  - skreddersydd søknadskurs med Karrieresenteret</a:t>
            </a:r>
          </a:p>
          <a:p>
            <a:endParaRPr lang="nb-NO" dirty="0"/>
          </a:p>
          <a:p>
            <a:r>
              <a:rPr lang="nb-NO" dirty="0"/>
              <a:t>Praksis  6 uker i relevante institusjoner</a:t>
            </a:r>
          </a:p>
          <a:p>
            <a:pPr lvl="1" fontAlgn="base"/>
            <a:r>
              <a:rPr lang="nb-NO" dirty="0"/>
              <a:t>Oppgaver: </a:t>
            </a:r>
            <a:r>
              <a:rPr lang="nb-NO" b="0" i="0" dirty="0">
                <a:solidFill>
                  <a:srgbClr val="000000"/>
                </a:solidFill>
                <a:effectLst/>
                <a:latin typeface="Helvetica-Neue"/>
              </a:rPr>
              <a:t>informasjonsinnhenting og utredning</a:t>
            </a:r>
          </a:p>
          <a:p>
            <a:pPr lvl="1" fontAlgn="base"/>
            <a:r>
              <a:rPr lang="nb-NO" b="0" i="0" dirty="0">
                <a:solidFill>
                  <a:srgbClr val="000000"/>
                </a:solidFill>
                <a:effectLst/>
                <a:latin typeface="Helvetica-Neue"/>
              </a:rPr>
              <a:t>analyse og presentasjon</a:t>
            </a:r>
          </a:p>
          <a:p>
            <a:pPr lvl="1" fontAlgn="base"/>
            <a:r>
              <a:rPr lang="nb-NO" b="0" i="0" dirty="0">
                <a:solidFill>
                  <a:srgbClr val="000000"/>
                </a:solidFill>
                <a:effectLst/>
                <a:latin typeface="Helvetica-Neue"/>
              </a:rPr>
              <a:t>rapportskriving</a:t>
            </a:r>
          </a:p>
          <a:p>
            <a:pPr lvl="1" fontAlgn="base"/>
            <a:r>
              <a:rPr lang="nb-NO" b="0" i="0" dirty="0">
                <a:solidFill>
                  <a:srgbClr val="000000"/>
                </a:solidFill>
                <a:effectLst/>
                <a:latin typeface="Helvetica-Neue"/>
              </a:rPr>
              <a:t>arrangere konferanser og seminarer</a:t>
            </a:r>
          </a:p>
          <a:p>
            <a:endParaRPr lang="nb-NO" dirty="0"/>
          </a:p>
          <a:p>
            <a:r>
              <a:rPr lang="nb-NO" dirty="0"/>
              <a:t>Parallelle seminarer på ISV i samarbeid med Karrieresenteret</a:t>
            </a:r>
          </a:p>
          <a:p>
            <a:pPr lvl="1"/>
            <a:r>
              <a:rPr lang="en-US" sz="2000" dirty="0"/>
              <a:t>Del 1: </a:t>
            </a:r>
            <a:r>
              <a:rPr lang="en-US" sz="2000" dirty="0" err="1"/>
              <a:t>Studentene</a:t>
            </a:r>
            <a:r>
              <a:rPr lang="en-US" sz="2000" dirty="0"/>
              <a:t> </a:t>
            </a:r>
            <a:r>
              <a:rPr lang="en-US" sz="2000" dirty="0" err="1"/>
              <a:t>som</a:t>
            </a:r>
            <a:r>
              <a:rPr lang="en-US" sz="2000" dirty="0"/>
              <a:t> </a:t>
            </a:r>
            <a:r>
              <a:rPr lang="en-US" sz="2000" dirty="0" err="1"/>
              <a:t>ønsker</a:t>
            </a:r>
            <a:r>
              <a:rPr lang="en-US" sz="2000" dirty="0"/>
              <a:t> å </a:t>
            </a:r>
            <a:r>
              <a:rPr lang="en-US" sz="2000" dirty="0" err="1"/>
              <a:t>søke</a:t>
            </a:r>
            <a:r>
              <a:rPr lang="en-US" sz="2000" dirty="0"/>
              <a:t> </a:t>
            </a:r>
            <a:r>
              <a:rPr lang="en-US" sz="2000" dirty="0" err="1"/>
              <a:t>på</a:t>
            </a:r>
            <a:r>
              <a:rPr lang="en-US" sz="2000" dirty="0"/>
              <a:t> </a:t>
            </a:r>
            <a:r>
              <a:rPr lang="en-US" sz="2000" dirty="0" err="1"/>
              <a:t>praksisplasser</a:t>
            </a:r>
            <a:r>
              <a:rPr lang="en-US" sz="2000" dirty="0"/>
              <a:t> </a:t>
            </a:r>
            <a:r>
              <a:rPr lang="en-US" sz="2000" dirty="0" err="1"/>
              <a:t>gjennom</a:t>
            </a:r>
            <a:r>
              <a:rPr lang="en-US" sz="2000" dirty="0"/>
              <a:t> </a:t>
            </a:r>
            <a:r>
              <a:rPr lang="en-US" sz="2000" dirty="0" err="1"/>
              <a:t>emnet</a:t>
            </a:r>
            <a:r>
              <a:rPr lang="en-US" sz="2000" dirty="0"/>
              <a:t> STV4141 </a:t>
            </a:r>
            <a:r>
              <a:rPr lang="en-US" sz="2000" dirty="0" err="1"/>
              <a:t>får</a:t>
            </a:r>
            <a:r>
              <a:rPr lang="en-US" sz="2000" dirty="0"/>
              <a:t> </a:t>
            </a:r>
            <a:r>
              <a:rPr lang="en-US" sz="2000" dirty="0" err="1"/>
              <a:t>tilbud</a:t>
            </a:r>
            <a:r>
              <a:rPr lang="en-US" sz="2000" dirty="0"/>
              <a:t> om et CV- og </a:t>
            </a:r>
            <a:r>
              <a:rPr lang="en-US" sz="2000" dirty="0" err="1"/>
              <a:t>søknadskurs</a:t>
            </a:r>
            <a:r>
              <a:rPr lang="en-US" sz="2000" dirty="0"/>
              <a:t> </a:t>
            </a:r>
            <a:r>
              <a:rPr lang="en-US" sz="2000" dirty="0" err="1"/>
              <a:t>i</a:t>
            </a:r>
            <a:r>
              <a:rPr lang="en-US" sz="2000" dirty="0"/>
              <a:t> </a:t>
            </a:r>
            <a:r>
              <a:rPr lang="en-US" sz="2000" dirty="0" err="1"/>
              <a:t>regi</a:t>
            </a:r>
            <a:r>
              <a:rPr lang="en-US" sz="2000" dirty="0"/>
              <a:t> av </a:t>
            </a:r>
            <a:r>
              <a:rPr lang="en-US" sz="2000" dirty="0" err="1"/>
              <a:t>Karrieresenteret</a:t>
            </a:r>
            <a:r>
              <a:rPr lang="en-US" sz="2000" dirty="0"/>
              <a:t>. </a:t>
            </a:r>
            <a:r>
              <a:rPr lang="en-US" sz="2000" dirty="0" err="1"/>
              <a:t>Kurset</a:t>
            </a:r>
            <a:r>
              <a:rPr lang="en-US" sz="2000" dirty="0"/>
              <a:t> </a:t>
            </a:r>
            <a:r>
              <a:rPr lang="en-US" sz="2000" dirty="0" err="1"/>
              <a:t>blir</a:t>
            </a:r>
            <a:r>
              <a:rPr lang="en-US" sz="2000" dirty="0"/>
              <a:t> </a:t>
            </a:r>
            <a:r>
              <a:rPr lang="en-US" sz="2000" dirty="0" err="1"/>
              <a:t>avholdt</a:t>
            </a:r>
            <a:r>
              <a:rPr lang="en-US" sz="2000" dirty="0"/>
              <a:t> </a:t>
            </a:r>
            <a:r>
              <a:rPr lang="en-US" sz="2000" dirty="0" err="1"/>
              <a:t>i</a:t>
            </a:r>
            <a:r>
              <a:rPr lang="en-US" sz="2000" dirty="0"/>
              <a:t> </a:t>
            </a:r>
            <a:r>
              <a:rPr lang="en-US" sz="2000" dirty="0" err="1"/>
              <a:t>forkant</a:t>
            </a:r>
            <a:r>
              <a:rPr lang="en-US" sz="2000" dirty="0"/>
              <a:t> av </a:t>
            </a:r>
            <a:r>
              <a:rPr lang="en-US" sz="2000" dirty="0" err="1"/>
              <a:t>søkefristen</a:t>
            </a:r>
            <a:r>
              <a:rPr lang="en-US" sz="2000" dirty="0"/>
              <a:t>, </a:t>
            </a:r>
            <a:r>
              <a:rPr lang="en-US" sz="2000" dirty="0" err="1"/>
              <a:t>semesteret</a:t>
            </a:r>
            <a:r>
              <a:rPr lang="en-US" sz="2000" dirty="0"/>
              <a:t> </a:t>
            </a:r>
            <a:r>
              <a:rPr lang="en-US" sz="2000" dirty="0" err="1"/>
              <a:t>før</a:t>
            </a:r>
            <a:r>
              <a:rPr lang="en-US" sz="2000" dirty="0"/>
              <a:t> </a:t>
            </a:r>
            <a:r>
              <a:rPr lang="en-US" sz="2000" dirty="0" err="1"/>
              <a:t>emnet</a:t>
            </a:r>
            <a:r>
              <a:rPr lang="en-US" sz="2000" dirty="0"/>
              <a:t> </a:t>
            </a:r>
            <a:r>
              <a:rPr lang="en-US" sz="2000" dirty="0" err="1"/>
              <a:t>skal</a:t>
            </a:r>
            <a:r>
              <a:rPr lang="en-US" sz="2000" dirty="0"/>
              <a:t> </a:t>
            </a:r>
            <a:r>
              <a:rPr lang="en-US" sz="2000" dirty="0" err="1"/>
              <a:t>gjennomføres</a:t>
            </a:r>
            <a:r>
              <a:rPr lang="en-US" sz="2000" dirty="0"/>
              <a:t>. </a:t>
            </a:r>
          </a:p>
          <a:p>
            <a:pPr lvl="1"/>
            <a:r>
              <a:rPr lang="en-US" sz="2000" dirty="0"/>
              <a:t>Del 2: De </a:t>
            </a:r>
            <a:r>
              <a:rPr lang="en-US" sz="2000" dirty="0" err="1"/>
              <a:t>studentene</a:t>
            </a:r>
            <a:r>
              <a:rPr lang="en-US" sz="2000" dirty="0"/>
              <a:t> </a:t>
            </a:r>
            <a:r>
              <a:rPr lang="en-US" sz="2000" dirty="0" err="1"/>
              <a:t>som</a:t>
            </a:r>
            <a:r>
              <a:rPr lang="en-US" sz="2000" dirty="0"/>
              <a:t> </a:t>
            </a:r>
            <a:r>
              <a:rPr lang="en-US" sz="2000" dirty="0" err="1"/>
              <a:t>får</a:t>
            </a:r>
            <a:r>
              <a:rPr lang="en-US" sz="2000" dirty="0"/>
              <a:t> </a:t>
            </a:r>
            <a:r>
              <a:rPr lang="en-US" sz="2000" dirty="0" err="1"/>
              <a:t>tilbud</a:t>
            </a:r>
            <a:r>
              <a:rPr lang="en-US" sz="2000" dirty="0"/>
              <a:t> om </a:t>
            </a:r>
            <a:r>
              <a:rPr lang="en-US" sz="2000" dirty="0" err="1"/>
              <a:t>praksisplass</a:t>
            </a:r>
            <a:r>
              <a:rPr lang="en-US" sz="2000" dirty="0"/>
              <a:t> og </a:t>
            </a:r>
            <a:r>
              <a:rPr lang="en-US" sz="2000" dirty="0" err="1"/>
              <a:t>dermed</a:t>
            </a:r>
            <a:r>
              <a:rPr lang="en-US" sz="2000" dirty="0"/>
              <a:t> </a:t>
            </a:r>
            <a:r>
              <a:rPr lang="en-US" sz="2000" dirty="0" err="1"/>
              <a:t>blir</a:t>
            </a:r>
            <a:r>
              <a:rPr lang="en-US" sz="2000" dirty="0"/>
              <a:t> tatt </a:t>
            </a:r>
            <a:r>
              <a:rPr lang="en-US" sz="2000" dirty="0" err="1"/>
              <a:t>opp</a:t>
            </a:r>
            <a:r>
              <a:rPr lang="en-US" sz="2000" dirty="0"/>
              <a:t> </a:t>
            </a:r>
            <a:r>
              <a:rPr lang="en-US" sz="2000" dirty="0" err="1"/>
              <a:t>i</a:t>
            </a:r>
            <a:r>
              <a:rPr lang="en-US" sz="2000" dirty="0"/>
              <a:t> </a:t>
            </a:r>
            <a:r>
              <a:rPr lang="en-US" sz="2000" dirty="0" err="1"/>
              <a:t>emnet</a:t>
            </a:r>
            <a:r>
              <a:rPr lang="en-US" sz="2000" dirty="0"/>
              <a:t>, </a:t>
            </a:r>
            <a:r>
              <a:rPr lang="en-US" sz="2000" dirty="0" err="1"/>
              <a:t>får</a:t>
            </a:r>
            <a:r>
              <a:rPr lang="en-US" sz="2000" dirty="0"/>
              <a:t> </a:t>
            </a:r>
            <a:r>
              <a:rPr lang="en-US" sz="2000" dirty="0" err="1"/>
              <a:t>igjen</a:t>
            </a:r>
            <a:r>
              <a:rPr lang="en-US" sz="2000" dirty="0"/>
              <a:t> </a:t>
            </a:r>
            <a:r>
              <a:rPr lang="en-US" sz="2000" dirty="0" err="1"/>
              <a:t>møte</a:t>
            </a:r>
            <a:r>
              <a:rPr lang="en-US" sz="2000" dirty="0"/>
              <a:t> </a:t>
            </a:r>
            <a:r>
              <a:rPr lang="en-US" sz="2000" dirty="0" err="1"/>
              <a:t>Karrieresenteret</a:t>
            </a:r>
            <a:r>
              <a:rPr lang="en-US" sz="2000" dirty="0"/>
              <a:t> </a:t>
            </a:r>
            <a:r>
              <a:rPr lang="en-US" sz="2000" dirty="0" err="1"/>
              <a:t>samme</a:t>
            </a:r>
            <a:r>
              <a:rPr lang="en-US" sz="2000" dirty="0"/>
              <a:t> </a:t>
            </a:r>
            <a:r>
              <a:rPr lang="en-US" sz="2000" dirty="0" err="1"/>
              <a:t>dag</a:t>
            </a:r>
            <a:r>
              <a:rPr lang="en-US" sz="2000" dirty="0"/>
              <a:t> </a:t>
            </a:r>
            <a:r>
              <a:rPr lang="en-US" sz="2000" dirty="0" err="1"/>
              <a:t>som</a:t>
            </a:r>
            <a:r>
              <a:rPr lang="en-US" sz="2000" dirty="0"/>
              <a:t> de </a:t>
            </a:r>
            <a:r>
              <a:rPr lang="en-US" sz="2000" dirty="0" err="1"/>
              <a:t>skal</a:t>
            </a:r>
            <a:r>
              <a:rPr lang="en-US" sz="2000" dirty="0"/>
              <a:t> </a:t>
            </a:r>
            <a:r>
              <a:rPr lang="en-US" sz="2000" dirty="0" err="1"/>
              <a:t>ut</a:t>
            </a:r>
            <a:r>
              <a:rPr lang="en-US" sz="2000" dirty="0"/>
              <a:t> </a:t>
            </a:r>
            <a:r>
              <a:rPr lang="en-US" sz="2000" dirty="0" err="1"/>
              <a:t>på</a:t>
            </a:r>
            <a:r>
              <a:rPr lang="en-US" sz="2000" dirty="0"/>
              <a:t> sin nye </a:t>
            </a:r>
            <a:r>
              <a:rPr lang="en-US" sz="2000" dirty="0" err="1"/>
              <a:t>praksisplass</a:t>
            </a:r>
            <a:r>
              <a:rPr lang="en-US" sz="2000" dirty="0"/>
              <a:t>. Denne </a:t>
            </a:r>
            <a:r>
              <a:rPr lang="en-US" sz="2000" dirty="0" err="1"/>
              <a:t>aktiviteten</a:t>
            </a:r>
            <a:r>
              <a:rPr lang="en-US" sz="2000" dirty="0"/>
              <a:t> er </a:t>
            </a:r>
            <a:r>
              <a:rPr lang="en-US" sz="2000" dirty="0" err="1"/>
              <a:t>lagt</a:t>
            </a:r>
            <a:r>
              <a:rPr lang="en-US" sz="2000" dirty="0"/>
              <a:t> inn </a:t>
            </a:r>
            <a:r>
              <a:rPr lang="en-US" sz="2000" dirty="0" err="1"/>
              <a:t>i</a:t>
            </a:r>
            <a:r>
              <a:rPr lang="en-US" sz="2000" dirty="0"/>
              <a:t> </a:t>
            </a:r>
            <a:r>
              <a:rPr lang="en-US" sz="2000" dirty="0" err="1"/>
              <a:t>undervisningsplanen</a:t>
            </a:r>
            <a:r>
              <a:rPr lang="en-US" sz="2000" dirty="0"/>
              <a:t> </a:t>
            </a:r>
            <a:r>
              <a:rPr lang="en-US" sz="2000" dirty="0" err="1"/>
              <a:t>til</a:t>
            </a:r>
            <a:r>
              <a:rPr lang="en-US" sz="2000" dirty="0"/>
              <a:t> </a:t>
            </a:r>
            <a:r>
              <a:rPr lang="en-US" sz="2000" dirty="0" err="1"/>
              <a:t>emnet</a:t>
            </a:r>
            <a:r>
              <a:rPr lang="en-US" sz="2000" dirty="0"/>
              <a:t> og har </a:t>
            </a:r>
            <a:r>
              <a:rPr lang="en-US" sz="2000" dirty="0" err="1"/>
              <a:t>temaet</a:t>
            </a:r>
            <a:r>
              <a:rPr lang="en-US" sz="2000" dirty="0"/>
              <a:t>: </a:t>
            </a:r>
            <a:r>
              <a:rPr lang="en-US" sz="2000" dirty="0" err="1"/>
              <a:t>Hvem</a:t>
            </a:r>
            <a:r>
              <a:rPr lang="en-US" sz="2000" dirty="0"/>
              <a:t> er du </a:t>
            </a:r>
            <a:r>
              <a:rPr lang="en-US" sz="2000" dirty="0" err="1"/>
              <a:t>som</a:t>
            </a:r>
            <a:r>
              <a:rPr lang="en-US" sz="2000" dirty="0"/>
              <a:t> </a:t>
            </a:r>
            <a:r>
              <a:rPr lang="en-US" sz="2000" dirty="0" err="1"/>
              <a:t>arbeidstaker</a:t>
            </a:r>
            <a:r>
              <a:rPr lang="en-US" sz="2000" dirty="0"/>
              <a:t>? </a:t>
            </a:r>
            <a:r>
              <a:rPr lang="en-US" sz="2000" dirty="0" err="1"/>
              <a:t>Statsvitenskapelig</a:t>
            </a:r>
            <a:r>
              <a:rPr lang="en-US" sz="2000" dirty="0"/>
              <a:t> </a:t>
            </a:r>
            <a:r>
              <a:rPr lang="en-US" sz="2000" dirty="0" err="1"/>
              <a:t>kompetanse</a:t>
            </a:r>
            <a:r>
              <a:rPr lang="en-US" sz="2000" dirty="0"/>
              <a:t> og </a:t>
            </a:r>
            <a:r>
              <a:rPr lang="en-US" sz="2000" dirty="0" err="1"/>
              <a:t>ferdigheter</a:t>
            </a:r>
            <a:r>
              <a:rPr lang="en-US" sz="2000" dirty="0"/>
              <a:t>.</a:t>
            </a:r>
          </a:p>
          <a:p>
            <a:pPr lvl="1"/>
            <a:r>
              <a:rPr lang="en-US" sz="2000" dirty="0"/>
              <a:t>Del 3: </a:t>
            </a:r>
            <a:r>
              <a:rPr lang="en-US" sz="2000" dirty="0" err="1"/>
              <a:t>Når</a:t>
            </a:r>
            <a:r>
              <a:rPr lang="en-US" sz="2000" dirty="0"/>
              <a:t> </a:t>
            </a:r>
            <a:r>
              <a:rPr lang="en-US" sz="2000" dirty="0" err="1"/>
              <a:t>studentene</a:t>
            </a:r>
            <a:r>
              <a:rPr lang="en-US" sz="2000" dirty="0"/>
              <a:t> er </a:t>
            </a:r>
            <a:r>
              <a:rPr lang="en-US" sz="2000" dirty="0" err="1"/>
              <a:t>ferdige</a:t>
            </a:r>
            <a:r>
              <a:rPr lang="en-US" sz="2000" dirty="0"/>
              <a:t> </a:t>
            </a:r>
            <a:r>
              <a:rPr lang="en-US" sz="2000" dirty="0" err="1"/>
              <a:t>i</a:t>
            </a:r>
            <a:r>
              <a:rPr lang="en-US" sz="2000" dirty="0"/>
              <a:t> </a:t>
            </a:r>
            <a:r>
              <a:rPr lang="en-US" sz="2000" dirty="0" err="1"/>
              <a:t>praksis</a:t>
            </a:r>
            <a:r>
              <a:rPr lang="en-US" sz="2000" dirty="0"/>
              <a:t> </a:t>
            </a:r>
            <a:r>
              <a:rPr lang="en-US" sz="2000" dirty="0" err="1"/>
              <a:t>blir</a:t>
            </a:r>
            <a:r>
              <a:rPr lang="en-US" sz="2000" dirty="0"/>
              <a:t> de </a:t>
            </a:r>
            <a:r>
              <a:rPr lang="en-US" sz="2000" dirty="0" err="1"/>
              <a:t>igjen</a:t>
            </a:r>
            <a:r>
              <a:rPr lang="en-US" sz="2000" dirty="0"/>
              <a:t> </a:t>
            </a:r>
            <a:r>
              <a:rPr lang="en-US" sz="2000" dirty="0" err="1"/>
              <a:t>invitert</a:t>
            </a:r>
            <a:r>
              <a:rPr lang="en-US" sz="2000" dirty="0"/>
              <a:t> inn </a:t>
            </a:r>
            <a:r>
              <a:rPr lang="en-US" sz="2000" dirty="0" err="1"/>
              <a:t>til</a:t>
            </a:r>
            <a:r>
              <a:rPr lang="en-US" sz="2000" dirty="0"/>
              <a:t> </a:t>
            </a:r>
            <a:r>
              <a:rPr lang="en-US" sz="2000" dirty="0" err="1"/>
              <a:t>en</a:t>
            </a:r>
            <a:r>
              <a:rPr lang="en-US" sz="2000" dirty="0"/>
              <a:t> </a:t>
            </a:r>
            <a:r>
              <a:rPr lang="en-US" sz="2000" dirty="0" err="1"/>
              <a:t>oppsummering</a:t>
            </a:r>
            <a:r>
              <a:rPr lang="en-US" sz="2000" dirty="0"/>
              <a:t> og </a:t>
            </a:r>
            <a:r>
              <a:rPr lang="en-US" sz="2000" dirty="0" err="1"/>
              <a:t>refleksjon</a:t>
            </a:r>
            <a:r>
              <a:rPr lang="en-US" sz="2000" dirty="0"/>
              <a:t> </a:t>
            </a:r>
            <a:r>
              <a:rPr lang="en-US" sz="2000" dirty="0" err="1"/>
              <a:t>rundt</a:t>
            </a:r>
            <a:r>
              <a:rPr lang="en-US" sz="2000" dirty="0"/>
              <a:t> </a:t>
            </a:r>
            <a:r>
              <a:rPr lang="en-US" sz="2000" dirty="0" err="1"/>
              <a:t>praksisoppholdet</a:t>
            </a:r>
            <a:r>
              <a:rPr lang="en-US" sz="2000" dirty="0"/>
              <a:t>. </a:t>
            </a:r>
            <a:r>
              <a:rPr lang="en-US" sz="2000" dirty="0" err="1"/>
              <a:t>Karrieresenteret</a:t>
            </a:r>
            <a:r>
              <a:rPr lang="en-US" sz="2000" dirty="0"/>
              <a:t> er </a:t>
            </a:r>
            <a:r>
              <a:rPr lang="en-US" sz="2000" dirty="0" err="1"/>
              <a:t>på</a:t>
            </a:r>
            <a:r>
              <a:rPr lang="en-US" sz="2000" dirty="0"/>
              <a:t> </a:t>
            </a:r>
            <a:r>
              <a:rPr lang="en-US" sz="2000" dirty="0" err="1"/>
              <a:t>plass</a:t>
            </a:r>
            <a:r>
              <a:rPr lang="en-US" sz="2000" dirty="0"/>
              <a:t> og </a:t>
            </a:r>
            <a:r>
              <a:rPr lang="en-US" sz="2000" dirty="0" err="1"/>
              <a:t>bidrar</a:t>
            </a:r>
            <a:r>
              <a:rPr lang="en-US" sz="2000" dirty="0"/>
              <a:t> med </a:t>
            </a:r>
            <a:r>
              <a:rPr lang="en-US" sz="2000" dirty="0" err="1"/>
              <a:t>refleksjon</a:t>
            </a:r>
            <a:r>
              <a:rPr lang="en-US" sz="2000" dirty="0"/>
              <a:t> </a:t>
            </a:r>
            <a:r>
              <a:rPr lang="en-US" sz="2000" dirty="0" err="1"/>
              <a:t>rundt</a:t>
            </a:r>
            <a:r>
              <a:rPr lang="en-US" sz="2000" dirty="0"/>
              <a:t> </a:t>
            </a:r>
            <a:r>
              <a:rPr lang="en-US" sz="2000" dirty="0" err="1"/>
              <a:t>tilegnet</a:t>
            </a:r>
            <a:r>
              <a:rPr lang="en-US" sz="2000" dirty="0"/>
              <a:t> </a:t>
            </a:r>
            <a:r>
              <a:rPr lang="en-US" sz="2000" dirty="0" err="1"/>
              <a:t>kompetanse</a:t>
            </a:r>
            <a:r>
              <a:rPr lang="en-US" sz="2000" dirty="0"/>
              <a:t> og </a:t>
            </a:r>
            <a:r>
              <a:rPr lang="en-US" sz="2000" dirty="0" err="1"/>
              <a:t>hvordan</a:t>
            </a:r>
            <a:r>
              <a:rPr lang="en-US" sz="2000" dirty="0"/>
              <a:t> </a:t>
            </a:r>
            <a:r>
              <a:rPr lang="en-US" sz="2000" dirty="0" err="1"/>
              <a:t>kan</a:t>
            </a:r>
            <a:r>
              <a:rPr lang="en-US" sz="2000" dirty="0"/>
              <a:t> </a:t>
            </a:r>
            <a:r>
              <a:rPr lang="en-US" sz="2000" dirty="0" err="1"/>
              <a:t>dette</a:t>
            </a:r>
            <a:r>
              <a:rPr lang="en-US" sz="2000" dirty="0"/>
              <a:t> </a:t>
            </a:r>
            <a:r>
              <a:rPr lang="en-US" sz="2000" dirty="0" err="1"/>
              <a:t>brukes</a:t>
            </a:r>
            <a:r>
              <a:rPr lang="en-US" sz="2000" dirty="0"/>
              <a:t> </a:t>
            </a:r>
            <a:r>
              <a:rPr lang="en-US" sz="2000" dirty="0" err="1"/>
              <a:t>videre</a:t>
            </a:r>
            <a:r>
              <a:rPr lang="en-US" sz="2000" dirty="0"/>
              <a:t>. </a:t>
            </a:r>
          </a:p>
          <a:p>
            <a:pPr lvl="1"/>
            <a:r>
              <a:rPr lang="en-US" sz="2000" dirty="0" err="1"/>
              <a:t>Samarbeidet</a:t>
            </a:r>
            <a:r>
              <a:rPr lang="en-US" sz="2000" dirty="0"/>
              <a:t> </a:t>
            </a:r>
            <a:r>
              <a:rPr lang="en-US" sz="2000" dirty="0" err="1"/>
              <a:t>organiseres</a:t>
            </a:r>
            <a:r>
              <a:rPr lang="en-US" sz="2000" dirty="0"/>
              <a:t> </a:t>
            </a:r>
            <a:r>
              <a:rPr lang="en-US" sz="2000" dirty="0" err="1"/>
              <a:t>ved</a:t>
            </a:r>
            <a:r>
              <a:rPr lang="en-US" sz="2000" dirty="0"/>
              <a:t> at </a:t>
            </a:r>
            <a:r>
              <a:rPr lang="en-US" sz="2000" dirty="0" err="1"/>
              <a:t>emneansvarlig</a:t>
            </a:r>
            <a:r>
              <a:rPr lang="en-US" sz="2000" dirty="0"/>
              <a:t> </a:t>
            </a:r>
            <a:r>
              <a:rPr lang="en-US" sz="2000" dirty="0" err="1"/>
              <a:t>kontakter</a:t>
            </a:r>
            <a:r>
              <a:rPr lang="en-US" sz="2000" dirty="0"/>
              <a:t> </a:t>
            </a:r>
            <a:r>
              <a:rPr lang="en-US" sz="2000" dirty="0" err="1"/>
              <a:t>Karrieresenteret</a:t>
            </a:r>
            <a:r>
              <a:rPr lang="en-US" sz="2000" dirty="0"/>
              <a:t> for å </a:t>
            </a:r>
            <a:r>
              <a:rPr lang="en-US" sz="2000" dirty="0" err="1"/>
              <a:t>avtale</a:t>
            </a:r>
            <a:r>
              <a:rPr lang="en-US" sz="2000" dirty="0"/>
              <a:t> </a:t>
            </a:r>
            <a:r>
              <a:rPr lang="en-US" sz="2000" dirty="0" err="1"/>
              <a:t>dato</a:t>
            </a:r>
            <a:r>
              <a:rPr lang="en-US" sz="2000" dirty="0"/>
              <a:t> og </a:t>
            </a:r>
            <a:r>
              <a:rPr lang="en-US" sz="2000" dirty="0" err="1"/>
              <a:t>tidspunkt</a:t>
            </a:r>
            <a:r>
              <a:rPr lang="en-US" sz="2000" dirty="0"/>
              <a:t> for </a:t>
            </a:r>
            <a:r>
              <a:rPr lang="en-US" sz="2000" dirty="0" err="1"/>
              <a:t>kursene</a:t>
            </a:r>
            <a:r>
              <a:rPr lang="en-US" sz="2000" dirty="0"/>
              <a:t>, og at alt </a:t>
            </a:r>
            <a:r>
              <a:rPr lang="en-US" sz="2000" dirty="0" err="1"/>
              <a:t>legges</a:t>
            </a:r>
            <a:r>
              <a:rPr lang="en-US" sz="2000" dirty="0"/>
              <a:t> inn </a:t>
            </a:r>
            <a:r>
              <a:rPr lang="en-US" sz="2000" dirty="0" err="1"/>
              <a:t>i</a:t>
            </a:r>
            <a:r>
              <a:rPr lang="en-US" sz="2000" dirty="0"/>
              <a:t> </a:t>
            </a:r>
            <a:r>
              <a:rPr lang="en-US" sz="2000" dirty="0" err="1"/>
              <a:t>timeplanen</a:t>
            </a:r>
            <a:r>
              <a:rPr lang="en-US" sz="2000" dirty="0"/>
              <a:t> for </a:t>
            </a:r>
            <a:r>
              <a:rPr lang="en-US" sz="2000" dirty="0" err="1"/>
              <a:t>emnet</a:t>
            </a:r>
            <a:r>
              <a:rPr lang="en-US" sz="2000" dirty="0"/>
              <a:t>. </a:t>
            </a:r>
          </a:p>
          <a:p>
            <a:endParaRPr lang="nb-NO" dirty="0"/>
          </a:p>
        </p:txBody>
      </p:sp>
    </p:spTree>
    <p:extLst>
      <p:ext uri="{BB962C8B-B14F-4D97-AF65-F5344CB8AC3E}">
        <p14:creationId xmlns:p14="http://schemas.microsoft.com/office/powerpoint/2010/main" val="390198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hree university student women talking and smiling while seated">
            <a:extLst>
              <a:ext uri="{FF2B5EF4-FFF2-40B4-BE49-F238E27FC236}">
                <a16:creationId xmlns:a16="http://schemas.microsoft.com/office/drawing/2014/main" id="{FC713C66-D7DB-4338-81A9-2BA8ECC7CB31}"/>
              </a:ext>
            </a:extLst>
          </p:cNvPr>
          <p:cNvPicPr>
            <a:picLocks noGrp="1" noChangeAspect="1"/>
          </p:cNvPicPr>
          <p:nvPr>
            <p:ph type="pic" sz="quarter" idx="27"/>
          </p:nvPr>
        </p:nvPicPr>
        <p:blipFill>
          <a:blip r:embed="rId2" cstate="hqprint">
            <a:extLst>
              <a:ext uri="{28A0092B-C50C-407E-A947-70E740481C1C}">
                <a14:useLocalDpi xmlns:a14="http://schemas.microsoft.com/office/drawing/2010/main" val="0"/>
              </a:ext>
            </a:extLst>
          </a:blip>
          <a:srcRect t="5932" b="5932"/>
          <a:stretch>
            <a:fillRect/>
          </a:stretch>
        </p:blipFill>
        <p:spPr>
          <a:xfrm>
            <a:off x="7377556" y="371517"/>
            <a:ext cx="4434277" cy="5687083"/>
          </a:xfrm>
        </p:spPr>
      </p:pic>
      <p:sp>
        <p:nvSpPr>
          <p:cNvPr id="4" name="Title 3">
            <a:extLst>
              <a:ext uri="{FF2B5EF4-FFF2-40B4-BE49-F238E27FC236}">
                <a16:creationId xmlns:a16="http://schemas.microsoft.com/office/drawing/2014/main" id="{9EC0E4B4-C3B9-48F2-9E65-7D9B9D8BBD5F}"/>
              </a:ext>
            </a:extLst>
          </p:cNvPr>
          <p:cNvSpPr>
            <a:spLocks noGrp="1"/>
          </p:cNvSpPr>
          <p:nvPr>
            <p:ph type="title"/>
          </p:nvPr>
        </p:nvSpPr>
        <p:spPr>
          <a:xfrm>
            <a:off x="380168" y="161944"/>
            <a:ext cx="6288989" cy="754068"/>
          </a:xfrm>
        </p:spPr>
        <p:txBody>
          <a:bodyPr/>
          <a:lstStyle/>
          <a:p>
            <a:r>
              <a:rPr lang="en-US" dirty="0" err="1"/>
              <a:t>Emneutvikling</a:t>
            </a:r>
            <a:r>
              <a:rPr lang="en-US" dirty="0"/>
              <a:t>: </a:t>
            </a:r>
            <a:r>
              <a:rPr lang="en-US" dirty="0" err="1"/>
              <a:t>Prosjektpraksis</a:t>
            </a:r>
            <a:endParaRPr lang="en-US" dirty="0"/>
          </a:p>
        </p:txBody>
      </p:sp>
      <p:sp>
        <p:nvSpPr>
          <p:cNvPr id="5" name="Subtitle 4">
            <a:extLst>
              <a:ext uri="{FF2B5EF4-FFF2-40B4-BE49-F238E27FC236}">
                <a16:creationId xmlns:a16="http://schemas.microsoft.com/office/drawing/2014/main" id="{C8469FB5-8A1B-45E8-A3BC-C35D2872227B}"/>
              </a:ext>
            </a:extLst>
          </p:cNvPr>
          <p:cNvSpPr>
            <a:spLocks noGrp="1"/>
          </p:cNvSpPr>
          <p:nvPr>
            <p:ph type="subTitle" idx="13"/>
          </p:nvPr>
        </p:nvSpPr>
        <p:spPr/>
        <p:txBody>
          <a:bodyPr/>
          <a:lstStyle/>
          <a:p>
            <a:r>
              <a:rPr lang="en-US" b="1" dirty="0"/>
              <a:t>Bachelor, </a:t>
            </a:r>
            <a:r>
              <a:rPr lang="en-US" b="1" dirty="0" err="1"/>
              <a:t>Statsvitenskap</a:t>
            </a:r>
            <a:r>
              <a:rPr lang="en-US" b="1" dirty="0"/>
              <a:t>. Professor Tora Skodvin</a:t>
            </a:r>
          </a:p>
        </p:txBody>
      </p:sp>
      <p:sp>
        <p:nvSpPr>
          <p:cNvPr id="6" name="Content Placeholder 5">
            <a:extLst>
              <a:ext uri="{FF2B5EF4-FFF2-40B4-BE49-F238E27FC236}">
                <a16:creationId xmlns:a16="http://schemas.microsoft.com/office/drawing/2014/main" id="{C64B496E-6B2D-4890-A1EE-E9AF5C55CDC9}"/>
              </a:ext>
            </a:extLst>
          </p:cNvPr>
          <p:cNvSpPr>
            <a:spLocks noGrp="1"/>
          </p:cNvSpPr>
          <p:nvPr>
            <p:ph sz="half" idx="29"/>
          </p:nvPr>
        </p:nvSpPr>
        <p:spPr/>
        <p:txBody>
          <a:bodyPr/>
          <a:lstStyle/>
          <a:p>
            <a:r>
              <a:rPr lang="en-US" sz="1800" dirty="0" err="1"/>
              <a:t>Utvikling</a:t>
            </a:r>
            <a:r>
              <a:rPr lang="en-US" sz="1800" dirty="0"/>
              <a:t> av </a:t>
            </a:r>
            <a:r>
              <a:rPr lang="en-US" sz="1800" dirty="0" err="1"/>
              <a:t>praksisemne</a:t>
            </a:r>
            <a:r>
              <a:rPr lang="en-US" sz="1800" dirty="0"/>
              <a:t> for bachelor </a:t>
            </a:r>
            <a:r>
              <a:rPr lang="en-US" sz="1800" dirty="0" err="1"/>
              <a:t>i</a:t>
            </a:r>
            <a:r>
              <a:rPr lang="en-US" sz="1800" dirty="0"/>
              <a:t> </a:t>
            </a:r>
            <a:r>
              <a:rPr lang="en-US" sz="1800" dirty="0" err="1"/>
              <a:t>statsvitenskap</a:t>
            </a:r>
            <a:endParaRPr lang="en-US" sz="1800" dirty="0"/>
          </a:p>
          <a:p>
            <a:pPr lvl="1"/>
            <a:r>
              <a:rPr lang="en-US" sz="1600" dirty="0" err="1"/>
              <a:t>Erfaringsutveksling</a:t>
            </a:r>
            <a:r>
              <a:rPr lang="en-US" sz="1600" dirty="0"/>
              <a:t> – </a:t>
            </a:r>
            <a:r>
              <a:rPr lang="en-US" sz="1600" dirty="0" err="1"/>
              <a:t>Prosjektforum</a:t>
            </a:r>
            <a:r>
              <a:rPr lang="en-US" sz="1600" dirty="0"/>
              <a:t>, </a:t>
            </a:r>
            <a:r>
              <a:rPr lang="en-US" sz="1600" dirty="0" err="1"/>
              <a:t>høst</a:t>
            </a:r>
            <a:r>
              <a:rPr lang="en-US" sz="1600" dirty="0"/>
              <a:t> 21</a:t>
            </a:r>
          </a:p>
          <a:p>
            <a:pPr lvl="1"/>
            <a:r>
              <a:rPr lang="en-US" sz="1600" dirty="0" err="1"/>
              <a:t>Fokusgruppe</a:t>
            </a:r>
            <a:r>
              <a:rPr lang="en-US" sz="1600" dirty="0"/>
              <a:t> – </a:t>
            </a:r>
            <a:r>
              <a:rPr lang="en-US" sz="1600" dirty="0" err="1"/>
              <a:t>Arbeids</a:t>
            </a:r>
            <a:r>
              <a:rPr lang="en-US" sz="1600" dirty="0"/>
              <a:t>-/</a:t>
            </a:r>
            <a:r>
              <a:rPr lang="en-US" sz="1600" dirty="0" err="1"/>
              <a:t>oppdragsgivere</a:t>
            </a:r>
            <a:r>
              <a:rPr lang="en-US" sz="1600" dirty="0"/>
              <a:t>, </a:t>
            </a:r>
            <a:r>
              <a:rPr lang="en-US" sz="1600" dirty="0" err="1"/>
              <a:t>vinter</a:t>
            </a:r>
            <a:r>
              <a:rPr lang="en-US" sz="1600" dirty="0"/>
              <a:t> 22</a:t>
            </a:r>
          </a:p>
          <a:p>
            <a:r>
              <a:rPr lang="en-US" sz="1800" dirty="0" err="1"/>
              <a:t>Valgbart</a:t>
            </a:r>
            <a:r>
              <a:rPr lang="en-US" sz="1800" dirty="0"/>
              <a:t> </a:t>
            </a:r>
            <a:r>
              <a:rPr lang="en-US" sz="1800" dirty="0" err="1"/>
              <a:t>emne</a:t>
            </a:r>
            <a:r>
              <a:rPr lang="en-US" sz="1800" dirty="0"/>
              <a:t>, 5. semester</a:t>
            </a:r>
          </a:p>
          <a:p>
            <a:pPr lvl="1"/>
            <a:r>
              <a:rPr lang="en-US" sz="1600" dirty="0"/>
              <a:t>10 </a:t>
            </a:r>
            <a:r>
              <a:rPr lang="en-US" sz="1600" dirty="0" err="1"/>
              <a:t>studiepoeng</a:t>
            </a:r>
            <a:endParaRPr lang="en-US" sz="1600" dirty="0"/>
          </a:p>
          <a:p>
            <a:pPr lvl="1"/>
            <a:r>
              <a:rPr lang="en-US" sz="1600" dirty="0" err="1"/>
              <a:t>Grupper</a:t>
            </a:r>
            <a:r>
              <a:rPr lang="en-US" sz="1600" dirty="0"/>
              <a:t> </a:t>
            </a:r>
          </a:p>
          <a:p>
            <a:r>
              <a:rPr lang="en-US" sz="1800" dirty="0"/>
              <a:t>“</a:t>
            </a:r>
            <a:r>
              <a:rPr lang="en-US" sz="1800" dirty="0" err="1"/>
              <a:t>Oppdragsgivere</a:t>
            </a:r>
            <a:r>
              <a:rPr lang="en-US" sz="1800" dirty="0"/>
              <a:t> </a:t>
            </a:r>
            <a:r>
              <a:rPr lang="en-US" sz="1800" dirty="0" err="1"/>
              <a:t>på</a:t>
            </a:r>
            <a:r>
              <a:rPr lang="en-US" sz="1800" dirty="0"/>
              <a:t> campus” vs. </a:t>
            </a:r>
            <a:r>
              <a:rPr lang="en-US" sz="1800" dirty="0" err="1"/>
              <a:t>praksisplass</a:t>
            </a:r>
            <a:r>
              <a:rPr lang="en-US" sz="1800" dirty="0"/>
              <a:t> hos </a:t>
            </a:r>
            <a:r>
              <a:rPr lang="en-US" sz="1800" dirty="0" err="1"/>
              <a:t>vertsinstitusjon</a:t>
            </a:r>
            <a:endParaRPr lang="en-US" sz="1800" dirty="0"/>
          </a:p>
          <a:p>
            <a:r>
              <a:rPr lang="en-US" sz="1800" dirty="0" err="1"/>
              <a:t>Skaleres</a:t>
            </a:r>
            <a:r>
              <a:rPr lang="en-US" sz="1800" dirty="0"/>
              <a:t> for å </a:t>
            </a:r>
            <a:r>
              <a:rPr lang="en-US" sz="1800" dirty="0" err="1"/>
              <a:t>kunne</a:t>
            </a:r>
            <a:r>
              <a:rPr lang="en-US" sz="1800" dirty="0"/>
              <a:t> </a:t>
            </a:r>
            <a:r>
              <a:rPr lang="en-US" sz="1800" dirty="0" err="1"/>
              <a:t>tilbys</a:t>
            </a:r>
            <a:r>
              <a:rPr lang="en-US" sz="1800" dirty="0"/>
              <a:t> </a:t>
            </a:r>
            <a:r>
              <a:rPr lang="en-US" sz="1800" dirty="0" err="1"/>
              <a:t>til</a:t>
            </a:r>
            <a:r>
              <a:rPr lang="en-US" sz="1800" dirty="0"/>
              <a:t> et </a:t>
            </a:r>
            <a:r>
              <a:rPr lang="en-US" sz="1800" dirty="0" err="1"/>
              <a:t>større</a:t>
            </a:r>
            <a:r>
              <a:rPr lang="en-US" sz="1800" dirty="0"/>
              <a:t> </a:t>
            </a:r>
            <a:r>
              <a:rPr lang="en-US" sz="1800" dirty="0" err="1"/>
              <a:t>antall</a:t>
            </a:r>
            <a:r>
              <a:rPr lang="en-US" sz="1800" dirty="0"/>
              <a:t> </a:t>
            </a:r>
            <a:r>
              <a:rPr lang="en-US" sz="1800" dirty="0" err="1"/>
              <a:t>studenter</a:t>
            </a:r>
            <a:endParaRPr lang="en-US" sz="1800" dirty="0"/>
          </a:p>
          <a:p>
            <a:r>
              <a:rPr lang="en-US" sz="1800" dirty="0" err="1"/>
              <a:t>Første</a:t>
            </a:r>
            <a:r>
              <a:rPr lang="en-US" sz="1800" dirty="0"/>
              <a:t> </a:t>
            </a:r>
            <a:r>
              <a:rPr lang="en-US" sz="1800" dirty="0" err="1"/>
              <a:t>gjennomføring</a:t>
            </a:r>
            <a:r>
              <a:rPr lang="en-US" sz="1800" dirty="0"/>
              <a:t> </a:t>
            </a:r>
            <a:r>
              <a:rPr lang="en-US" sz="1800" dirty="0" err="1"/>
              <a:t>høst</a:t>
            </a:r>
            <a:r>
              <a:rPr lang="en-US" sz="1800" dirty="0"/>
              <a:t> 2023.</a:t>
            </a:r>
          </a:p>
          <a:p>
            <a:endParaRPr lang="en-US" dirty="0"/>
          </a:p>
        </p:txBody>
      </p:sp>
      <p:sp>
        <p:nvSpPr>
          <p:cNvPr id="7" name="Footer Placeholder 6">
            <a:extLst>
              <a:ext uri="{FF2B5EF4-FFF2-40B4-BE49-F238E27FC236}">
                <a16:creationId xmlns:a16="http://schemas.microsoft.com/office/drawing/2014/main" id="{C8DEA2B6-C333-4DE1-9B4D-119AA8901802}"/>
              </a:ext>
            </a:extLst>
          </p:cNvPr>
          <p:cNvSpPr>
            <a:spLocks noGrp="1"/>
          </p:cNvSpPr>
          <p:nvPr>
            <p:ph type="ftr" sz="quarter" idx="3"/>
          </p:nvPr>
        </p:nvSpPr>
        <p:spPr/>
        <p:txBody>
          <a:bodyPr/>
          <a:lstStyle/>
          <a:p>
            <a:r>
              <a:rPr lang="nb-NO" dirty="0"/>
              <a:t>Det samfunnsvitenskapelige fakultet</a:t>
            </a:r>
          </a:p>
        </p:txBody>
      </p:sp>
      <p:sp>
        <p:nvSpPr>
          <p:cNvPr id="8" name="Slide Number Placeholder 7">
            <a:extLst>
              <a:ext uri="{FF2B5EF4-FFF2-40B4-BE49-F238E27FC236}">
                <a16:creationId xmlns:a16="http://schemas.microsoft.com/office/drawing/2014/main" id="{59C1291E-439F-4BF1-87FF-81AB257D1BC4}"/>
              </a:ext>
            </a:extLst>
          </p:cNvPr>
          <p:cNvSpPr>
            <a:spLocks noGrp="1"/>
          </p:cNvSpPr>
          <p:nvPr>
            <p:ph type="sldNum" sz="quarter" idx="12"/>
          </p:nvPr>
        </p:nvSpPr>
        <p:spPr/>
        <p:txBody>
          <a:bodyPr/>
          <a:lstStyle/>
          <a:p>
            <a:r>
              <a:rPr lang="en-US"/>
              <a:t>Side </a:t>
            </a:r>
            <a:fld id="{5251F420-7306-4E7C-A79E-F31A38F7D392}" type="slidenum">
              <a:rPr lang="en-US" smtClean="0"/>
              <a:pPr/>
              <a:t>5</a:t>
            </a:fld>
            <a:endParaRPr lang="en-US"/>
          </a:p>
        </p:txBody>
      </p:sp>
    </p:spTree>
    <p:extLst>
      <p:ext uri="{BB962C8B-B14F-4D97-AF65-F5344CB8AC3E}">
        <p14:creationId xmlns:p14="http://schemas.microsoft.com/office/powerpoint/2010/main" val="94483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bord&#10;&#10;Automatisk generert beskrivelse">
            <a:extLst>
              <a:ext uri="{FF2B5EF4-FFF2-40B4-BE49-F238E27FC236}">
                <a16:creationId xmlns:a16="http://schemas.microsoft.com/office/drawing/2014/main" id="{70E3E996-857D-46F3-86B9-C8B810EB29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149" y="87706"/>
            <a:ext cx="12372108" cy="6869685"/>
          </a:xfrm>
        </p:spPr>
      </p:pic>
      <p:sp>
        <p:nvSpPr>
          <p:cNvPr id="6" name="Ellipse 5">
            <a:extLst>
              <a:ext uri="{FF2B5EF4-FFF2-40B4-BE49-F238E27FC236}">
                <a16:creationId xmlns:a16="http://schemas.microsoft.com/office/drawing/2014/main" id="{3B1561F0-0A85-4F80-AC1D-00B96F03999A}"/>
              </a:ext>
            </a:extLst>
          </p:cNvPr>
          <p:cNvSpPr/>
          <p:nvPr/>
        </p:nvSpPr>
        <p:spPr>
          <a:xfrm>
            <a:off x="139148" y="2641809"/>
            <a:ext cx="651387" cy="4227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440F46F3-5333-4DE2-A1BE-EAC2C63DF532}"/>
              </a:ext>
            </a:extLst>
          </p:cNvPr>
          <p:cNvSpPr/>
          <p:nvPr/>
        </p:nvSpPr>
        <p:spPr>
          <a:xfrm>
            <a:off x="139147" y="941970"/>
            <a:ext cx="651387" cy="4227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24D89E6F-A1E7-41D7-9214-91A948CE6361}"/>
              </a:ext>
            </a:extLst>
          </p:cNvPr>
          <p:cNvSpPr/>
          <p:nvPr/>
        </p:nvSpPr>
        <p:spPr>
          <a:xfrm>
            <a:off x="139149" y="5618700"/>
            <a:ext cx="651387" cy="4227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0EB04C3F-1FCC-432A-A098-717E99C0E22E}"/>
              </a:ext>
            </a:extLst>
          </p:cNvPr>
          <p:cNvSpPr/>
          <p:nvPr/>
        </p:nvSpPr>
        <p:spPr>
          <a:xfrm>
            <a:off x="139147" y="1426863"/>
            <a:ext cx="651387" cy="4227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 name="Bilde 1">
            <a:extLst>
              <a:ext uri="{FF2B5EF4-FFF2-40B4-BE49-F238E27FC236}">
                <a16:creationId xmlns:a16="http://schemas.microsoft.com/office/drawing/2014/main" id="{98EB1F04-E9A1-4F54-B0AF-31C6F7FC88FB}"/>
              </a:ext>
            </a:extLst>
          </p:cNvPr>
          <p:cNvPicPr>
            <a:picLocks noChangeAspect="1"/>
          </p:cNvPicPr>
          <p:nvPr/>
        </p:nvPicPr>
        <p:blipFill>
          <a:blip r:embed="rId3"/>
          <a:stretch>
            <a:fillRect/>
          </a:stretch>
        </p:blipFill>
        <p:spPr>
          <a:xfrm>
            <a:off x="7863265" y="2927437"/>
            <a:ext cx="2372354" cy="1553123"/>
          </a:xfrm>
          <a:prstGeom prst="rect">
            <a:avLst/>
          </a:prstGeom>
        </p:spPr>
      </p:pic>
    </p:spTree>
    <p:extLst>
      <p:ext uri="{BB962C8B-B14F-4D97-AF65-F5344CB8AC3E}">
        <p14:creationId xmlns:p14="http://schemas.microsoft.com/office/powerpoint/2010/main" val="356772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BD1D0E6-E9B7-436B-AAC8-96CCDA27C23E}"/>
              </a:ext>
            </a:extLst>
          </p:cNvPr>
          <p:cNvSpPr>
            <a:spLocks noGrp="1"/>
          </p:cNvSpPr>
          <p:nvPr>
            <p:ph type="title"/>
          </p:nvPr>
        </p:nvSpPr>
        <p:spPr>
          <a:xfrm>
            <a:off x="6746628" y="1783959"/>
            <a:ext cx="4645250" cy="2889114"/>
          </a:xfrm>
          <a:prstGeom prst="ellipse">
            <a:avLst/>
          </a:prstGeom>
        </p:spPr>
        <p:txBody>
          <a:bodyPr vert="horz" lIns="91440" tIns="45720" rIns="91440" bIns="45720" rtlCol="0" anchor="b">
            <a:normAutofit/>
          </a:bodyPr>
          <a:lstStyle/>
          <a:p>
            <a:r>
              <a:rPr lang="en-US" sz="3300" kern="1200">
                <a:solidFill>
                  <a:schemeClr val="bg1"/>
                </a:solidFill>
                <a:latin typeface="+mj-lt"/>
                <a:ea typeface="+mj-ea"/>
                <a:cs typeface="+mj-cs"/>
              </a:rPr>
              <a:t>Praksisemner</a:t>
            </a:r>
            <a:br>
              <a:rPr lang="en-US" sz="3300" kern="1200">
                <a:solidFill>
                  <a:schemeClr val="bg1"/>
                </a:solidFill>
                <a:latin typeface="+mj-lt"/>
                <a:ea typeface="+mj-ea"/>
                <a:cs typeface="+mj-cs"/>
              </a:rPr>
            </a:br>
            <a:r>
              <a:rPr lang="en-US" sz="3300" kern="1200">
                <a:solidFill>
                  <a:schemeClr val="bg1"/>
                </a:solidFill>
                <a:latin typeface="+mj-lt"/>
                <a:ea typeface="+mj-ea"/>
                <a:cs typeface="+mj-cs"/>
              </a:rPr>
              <a:t>= ressurskrevende</a:t>
            </a:r>
          </a:p>
        </p:txBody>
      </p:sp>
      <p:sp>
        <p:nvSpPr>
          <p:cNvPr id="18" name="Content Placeholder 17">
            <a:extLst>
              <a:ext uri="{FF2B5EF4-FFF2-40B4-BE49-F238E27FC236}">
                <a16:creationId xmlns:a16="http://schemas.microsoft.com/office/drawing/2014/main" id="{A58AC3C7-F535-4BF3-AE29-40B53740398D}"/>
              </a:ext>
            </a:extLst>
          </p:cNvPr>
          <p:cNvSpPr>
            <a:spLocks noGrp="1"/>
          </p:cNvSpPr>
          <p:nvPr>
            <p:ph idx="1"/>
          </p:nvPr>
        </p:nvSpPr>
        <p:spPr>
          <a:xfrm>
            <a:off x="6746627" y="4750893"/>
            <a:ext cx="4645250" cy="1147863"/>
          </a:xfrm>
        </p:spPr>
        <p:txBody>
          <a:bodyPr vert="horz" lIns="91440" tIns="45720" rIns="91440" bIns="45720" rtlCol="0" anchor="t">
            <a:normAutofit/>
          </a:bodyPr>
          <a:lstStyle/>
          <a:p>
            <a:pPr marL="0" indent="0">
              <a:buNone/>
            </a:pPr>
            <a:r>
              <a:rPr lang="en-US" sz="2000" kern="1200" dirty="0" err="1">
                <a:solidFill>
                  <a:schemeClr val="bg1"/>
                </a:solidFill>
                <a:latin typeface="+mn-lt"/>
                <a:ea typeface="+mn-ea"/>
                <a:cs typeface="+mn-cs"/>
              </a:rPr>
              <a:t>Hva</a:t>
            </a:r>
            <a:r>
              <a:rPr lang="en-US" sz="2000" kern="1200" dirty="0">
                <a:solidFill>
                  <a:schemeClr val="bg1"/>
                </a:solidFill>
                <a:latin typeface="+mn-lt"/>
                <a:ea typeface="+mn-ea"/>
                <a:cs typeface="+mn-cs"/>
              </a:rPr>
              <a:t> </a:t>
            </a:r>
            <a:r>
              <a:rPr lang="en-US" sz="2000" kern="1200" dirty="0" err="1">
                <a:solidFill>
                  <a:schemeClr val="bg1"/>
                </a:solidFill>
                <a:latin typeface="+mn-lt"/>
                <a:ea typeface="+mn-ea"/>
                <a:cs typeface="+mn-cs"/>
              </a:rPr>
              <a:t>tenker</a:t>
            </a:r>
            <a:r>
              <a:rPr lang="en-US" sz="2000" kern="1200" dirty="0">
                <a:solidFill>
                  <a:schemeClr val="bg1"/>
                </a:solidFill>
                <a:latin typeface="+mn-lt"/>
                <a:ea typeface="+mn-ea"/>
                <a:cs typeface="+mn-cs"/>
              </a:rPr>
              <a:t> </a:t>
            </a:r>
            <a:r>
              <a:rPr lang="en-US" sz="2000" kern="1200" dirty="0" err="1">
                <a:solidFill>
                  <a:schemeClr val="bg1"/>
                </a:solidFill>
                <a:latin typeface="+mn-lt"/>
                <a:ea typeface="+mn-ea"/>
                <a:cs typeface="+mn-cs"/>
              </a:rPr>
              <a:t>undervisningsplanleggerne</a:t>
            </a:r>
            <a:r>
              <a:rPr lang="en-US" sz="2000" kern="1200" dirty="0">
                <a:solidFill>
                  <a:schemeClr val="bg1"/>
                </a:solidFill>
                <a:latin typeface="+mn-lt"/>
                <a:ea typeface="+mn-ea"/>
                <a:cs typeface="+mn-cs"/>
              </a:rPr>
              <a:t> ?</a:t>
            </a:r>
          </a:p>
        </p:txBody>
      </p:sp>
      <p:sp>
        <p:nvSpPr>
          <p:cNvPr id="30" name="Freeform: Shape 29">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lassholder for innhold 6">
            <a:extLst>
              <a:ext uri="{FF2B5EF4-FFF2-40B4-BE49-F238E27FC236}">
                <a16:creationId xmlns:a16="http://schemas.microsoft.com/office/drawing/2014/main" id="{92B37240-88E0-4F69-8B14-5F1AA6A2F5B9}"/>
              </a:ext>
            </a:extLst>
          </p:cNvPr>
          <p:cNvPicPr>
            <a:picLocks noChangeAspect="1"/>
          </p:cNvPicPr>
          <p:nvPr/>
        </p:nvPicPr>
        <p:blipFill>
          <a:blip r:embed="rId2"/>
          <a:stretch>
            <a:fillRect/>
          </a:stretch>
        </p:blipFill>
        <p:spPr>
          <a:xfrm>
            <a:off x="419382" y="1228927"/>
            <a:ext cx="4047843" cy="3031975"/>
          </a:xfrm>
          <a:prstGeom prst="rect">
            <a:avLst/>
          </a:prstGeom>
        </p:spPr>
      </p:pic>
    </p:spTree>
    <p:extLst>
      <p:ext uri="{BB962C8B-B14F-4D97-AF65-F5344CB8AC3E}">
        <p14:creationId xmlns:p14="http://schemas.microsoft.com/office/powerpoint/2010/main" val="181499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D0CE8E-AE7E-44F5-8C6F-26E29C2FBC63}"/>
              </a:ext>
            </a:extLst>
          </p:cNvPr>
          <p:cNvSpPr>
            <a:spLocks noGrp="1"/>
          </p:cNvSpPr>
          <p:nvPr>
            <p:ph type="title"/>
          </p:nvPr>
        </p:nvSpPr>
        <p:spPr/>
        <p:txBody>
          <a:bodyPr/>
          <a:lstStyle/>
          <a:p>
            <a:endParaRPr lang="nb-NO" dirty="0"/>
          </a:p>
        </p:txBody>
      </p:sp>
      <p:pic>
        <p:nvPicPr>
          <p:cNvPr id="5" name="Plassholder for innhold 4" descr="Et bilde som inneholder firkant&#10;&#10;Automatisk generert beskrivelse">
            <a:extLst>
              <a:ext uri="{FF2B5EF4-FFF2-40B4-BE49-F238E27FC236}">
                <a16:creationId xmlns:a16="http://schemas.microsoft.com/office/drawing/2014/main" id="{A8E38A23-B391-46D1-9F3D-D451711920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645" y="0"/>
            <a:ext cx="11415954" cy="7133551"/>
          </a:xfrm>
        </p:spPr>
      </p:pic>
      <p:sp>
        <p:nvSpPr>
          <p:cNvPr id="6" name="TekstSylinder 5">
            <a:extLst>
              <a:ext uri="{FF2B5EF4-FFF2-40B4-BE49-F238E27FC236}">
                <a16:creationId xmlns:a16="http://schemas.microsoft.com/office/drawing/2014/main" id="{D03D8EC1-4F9A-4870-9E02-FD02903962ED}"/>
              </a:ext>
            </a:extLst>
          </p:cNvPr>
          <p:cNvSpPr txBox="1"/>
          <p:nvPr/>
        </p:nvSpPr>
        <p:spPr>
          <a:xfrm rot="1445686">
            <a:off x="1212589" y="2257025"/>
            <a:ext cx="8046215" cy="1569660"/>
          </a:xfrm>
          <a:prstGeom prst="rect">
            <a:avLst/>
          </a:prstGeom>
          <a:solidFill>
            <a:schemeClr val="accent4">
              <a:lumMod val="60000"/>
              <a:lumOff val="40000"/>
            </a:schemeClr>
          </a:solidFill>
        </p:spPr>
        <p:txBody>
          <a:bodyPr wrap="square" rtlCol="0">
            <a:spAutoFit/>
          </a:bodyPr>
          <a:lstStyle/>
          <a:p>
            <a:pPr algn="ctr"/>
            <a:r>
              <a:rPr lang="nb-NO" sz="3200" b="1" dirty="0">
                <a:solidFill>
                  <a:srgbClr val="FF0000"/>
                </a:solidFill>
              </a:rPr>
              <a:t>NB! Sperret for offentliggjøring til  </a:t>
            </a:r>
          </a:p>
          <a:p>
            <a:pPr algn="ctr"/>
            <a:endParaRPr lang="nb-NO" sz="3200" b="1" dirty="0">
              <a:solidFill>
                <a:srgbClr val="FF0000"/>
              </a:solidFill>
            </a:endParaRPr>
          </a:p>
          <a:p>
            <a:pPr algn="ctr"/>
            <a:r>
              <a:rPr lang="nb-NO" sz="3200" b="1" dirty="0">
                <a:solidFill>
                  <a:srgbClr val="FF0000"/>
                </a:solidFill>
              </a:rPr>
              <a:t>2.desember</a:t>
            </a:r>
          </a:p>
        </p:txBody>
      </p:sp>
    </p:spTree>
    <p:extLst>
      <p:ext uri="{BB962C8B-B14F-4D97-AF65-F5344CB8AC3E}">
        <p14:creationId xmlns:p14="http://schemas.microsoft.com/office/powerpoint/2010/main" val="304538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FAFA33-62AB-419F-B8E6-62DF8509EDF2}"/>
              </a:ext>
            </a:extLst>
          </p:cNvPr>
          <p:cNvSpPr>
            <a:spLocks noGrp="1"/>
          </p:cNvSpPr>
          <p:nvPr>
            <p:ph type="title"/>
          </p:nvPr>
        </p:nvSpPr>
        <p:spPr/>
        <p:txBody>
          <a:bodyPr/>
          <a:lstStyle/>
          <a:p>
            <a:r>
              <a:rPr lang="nb-NO" dirty="0"/>
              <a:t>Majoriteten av utdanningene er spesifikt arbeidslivsrettet</a:t>
            </a:r>
          </a:p>
        </p:txBody>
      </p:sp>
      <p:pic>
        <p:nvPicPr>
          <p:cNvPr id="5" name="Plassholder for innhold 4">
            <a:extLst>
              <a:ext uri="{FF2B5EF4-FFF2-40B4-BE49-F238E27FC236}">
                <a16:creationId xmlns:a16="http://schemas.microsoft.com/office/drawing/2014/main" id="{EDCF4B95-DC1E-49EE-8676-E668D62DAC7E}"/>
              </a:ext>
            </a:extLst>
          </p:cNvPr>
          <p:cNvPicPr>
            <a:picLocks noGrp="1" noChangeAspect="1"/>
          </p:cNvPicPr>
          <p:nvPr>
            <p:ph idx="1"/>
          </p:nvPr>
        </p:nvPicPr>
        <p:blipFill>
          <a:blip r:embed="rId2"/>
          <a:stretch>
            <a:fillRect/>
          </a:stretch>
        </p:blipFill>
        <p:spPr>
          <a:xfrm>
            <a:off x="135466" y="1586469"/>
            <a:ext cx="11921068" cy="3993488"/>
          </a:xfrm>
        </p:spPr>
      </p:pic>
      <p:sp>
        <p:nvSpPr>
          <p:cNvPr id="6" name="Rektangel 5">
            <a:extLst>
              <a:ext uri="{FF2B5EF4-FFF2-40B4-BE49-F238E27FC236}">
                <a16:creationId xmlns:a16="http://schemas.microsoft.com/office/drawing/2014/main" id="{F02A9D44-3FA4-470A-8793-B6EBBF43313D}"/>
              </a:ext>
            </a:extLst>
          </p:cNvPr>
          <p:cNvSpPr/>
          <p:nvPr/>
        </p:nvSpPr>
        <p:spPr>
          <a:xfrm>
            <a:off x="331470" y="2700638"/>
            <a:ext cx="2823210" cy="422788"/>
          </a:xfrm>
          <a:prstGeom prst="rect">
            <a:avLst/>
          </a:prstGeom>
          <a:solidFill>
            <a:srgbClr val="FFF2CC">
              <a:alpha val="20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Ellipse 6">
            <a:extLst>
              <a:ext uri="{FF2B5EF4-FFF2-40B4-BE49-F238E27FC236}">
                <a16:creationId xmlns:a16="http://schemas.microsoft.com/office/drawing/2014/main" id="{A68C407E-65CA-48D9-AFFA-623B246AA9F9}"/>
              </a:ext>
            </a:extLst>
          </p:cNvPr>
          <p:cNvSpPr/>
          <p:nvPr/>
        </p:nvSpPr>
        <p:spPr>
          <a:xfrm>
            <a:off x="5029642" y="2771504"/>
            <a:ext cx="651387" cy="4227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3325206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1233</Words>
  <Application>Microsoft Office PowerPoint</Application>
  <PresentationFormat>Widescreen</PresentationFormat>
  <Paragraphs>196</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Helvetica-Neue</vt:lpstr>
      <vt:lpstr>Times New Roman</vt:lpstr>
      <vt:lpstr>Office-tema</vt:lpstr>
      <vt:lpstr> Arbeidslivsrelevans og praksiskoblinger</vt:lpstr>
      <vt:lpstr>STV4141 – Praksis</vt:lpstr>
      <vt:lpstr>STV4141 – vertsinstitusjoner </vt:lpstr>
      <vt:lpstr>STV4141- praksisforløp</vt:lpstr>
      <vt:lpstr>Emneutvikling: Prosjektpraksis</vt:lpstr>
      <vt:lpstr>PowerPoint Presentation</vt:lpstr>
      <vt:lpstr>Praksisemner = ressurskrevende</vt:lpstr>
      <vt:lpstr>PowerPoint Presentation</vt:lpstr>
      <vt:lpstr>Majoriteten av utdanningene er spesifikt arbeidslivsrettet</vt:lpstr>
      <vt:lpstr>Undervisningsplanlegging mye basert på egen erfaring/ kompetanse</vt:lpstr>
      <vt:lpstr>Undervisningsutvikleren=             the lone ranger</vt:lpstr>
      <vt:lpstr>Innhold oppdateres mhp ny forskning, ikke signaler fra praksisfeltet</vt:lpstr>
      <vt:lpstr>Tid og penger viktigste knapphetsgoder i undervisningsutvikling</vt:lpstr>
      <vt:lpstr>Underviserne oppfatter allerede undervisningen som arbeidslivsrelevant</vt:lpstr>
      <vt:lpstr>NOKUTs underviserundersøkelse 2021  Konklusjon</vt:lpstr>
      <vt:lpstr>Det samfunns-vitenskapelige fakultet</vt:lpstr>
      <vt:lpstr>Arbeidsgruppens medlemmer</vt:lpstr>
      <vt:lpstr>Kunnskapsgrunnlag</vt:lpstr>
      <vt:lpstr>Anbefalinger</vt:lpstr>
      <vt:lpstr>Hovedinnsatsområder</vt:lpstr>
      <vt:lpstr>Eksempler</vt:lpstr>
      <vt:lpstr>Arbeidslivsrelevans.   Det er ikke nok å fortelle om det, studentene må erfare, oppleve eller observere relevansen selv.  ISS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Samfunns- og arbeidslivsrelevante studier</dc:title>
  <dc:creator>Trine Waaktaar</dc:creator>
  <cp:lastModifiedBy>Kirsti Margrethe Mortensen</cp:lastModifiedBy>
  <cp:revision>6</cp:revision>
  <dcterms:created xsi:type="dcterms:W3CDTF">2021-10-05T05:42:12Z</dcterms:created>
  <dcterms:modified xsi:type="dcterms:W3CDTF">2021-12-07T13:37:43Z</dcterms:modified>
</cp:coreProperties>
</file>