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94" r:id="rId6"/>
    <p:sldId id="293" r:id="rId7"/>
    <p:sldId id="292" r:id="rId8"/>
  </p:sldIdLst>
  <p:sldSz cx="9144000" cy="5715000" type="screen16x1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4465A-071C-49CC-8DA2-2B8DB4FB0736}" v="15" dt="2021-10-29T11:00:09.922"/>
    <p1510:client id="{0C71366E-2231-4A72-9035-EEF7673255B9}" v="164" dt="2021-10-29T10:41:36.354"/>
    <p1510:client id="{0F7E054C-D56B-4649-AAF6-63341E7A8CF6}" v="1" dt="2021-10-27T13:16:45.618"/>
    <p1510:client id="{2790C993-DDB8-49C2-BA37-05EED424CDCA}" v="63" dt="2021-10-29T10:36:19.822"/>
    <p1510:client id="{2E1D641A-1EEA-40D1-BBA0-0F0EADE82C82}" v="22" dt="2022-01-06T10:46:57.492"/>
    <p1510:client id="{75AFCDF7-A3ED-4B32-B938-EDE763C20D73}" v="23" dt="2022-01-06T07:59:21.502"/>
    <p1510:client id="{86EBA963-A9B3-4247-8368-7F3740E78AE9}" v="26" dt="2021-10-28T14:10:00.635"/>
    <p1510:client id="{9C18B786-7206-4A71-8EB2-1712B408ECFB}" v="3" dt="2022-01-06T10:41:53.137"/>
    <p1510:client id="{ABA0D9CF-18C6-4B63-87D3-0707BEBAB058}" v="27" dt="2021-10-28T12:16:36.267"/>
    <p1510:client id="{B050F398-8359-42EA-AA57-73A3DBAE62D7}" v="32" dt="2022-01-04T14:32:33.999"/>
    <p1510:client id="{B2E5CA9E-651E-49CC-ABF6-85BCAE5C6790}" v="102" dt="2022-01-06T08:40:22.949"/>
    <p1510:client id="{E4B27BA1-31A5-4177-BFE2-D3A2A0221065}" v="2" dt="2021-10-29T10:33:46.445"/>
    <p1510:client id="{E61A2ED0-CF23-4D2D-8130-E9ED80EC750C}" v="52" dt="2022-01-06T12:03:34.918"/>
    <p1510:client id="{EE12A99F-D752-48C6-B52F-1CF6D0AA2EF7}" v="16" dt="2022-01-06T09:02:43.0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80" autoAdjust="0"/>
    <p:restoredTop sz="71657" autoAdjust="0"/>
  </p:normalViewPr>
  <p:slideViewPr>
    <p:cSldViewPr snapToGrid="0">
      <p:cViewPr varScale="1">
        <p:scale>
          <a:sx n="96" d="100"/>
          <a:sy n="96" d="100"/>
        </p:scale>
        <p:origin x="1020" y="64"/>
      </p:cViewPr>
      <p:guideLst>
        <p:guide orient="horz" pos="1800"/>
        <p:guide pos="672"/>
        <p:guide pos="5472"/>
        <p:guide pos="1008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Marthe Nilsen Gibbons" userId="S::anmar@uio.no::10fb6d68-3a29-4d3f-ac54-e93a0539edf3" providerId="AD" clId="Web-{8A008790-918C-4DB8-B15B-289EB29AF509}"/>
    <pc:docChg chg="modSld">
      <pc:chgData name="Anne Marthe Nilsen Gibbons" userId="S::anmar@uio.no::10fb6d68-3a29-4d3f-ac54-e93a0539edf3" providerId="AD" clId="Web-{8A008790-918C-4DB8-B15B-289EB29AF509}" dt="2020-11-18T11:09:09.302" v="9" actId="20577"/>
      <pc:docMkLst>
        <pc:docMk/>
      </pc:docMkLst>
      <pc:sldChg chg="modSp">
        <pc:chgData name="Anne Marthe Nilsen Gibbons" userId="S::anmar@uio.no::10fb6d68-3a29-4d3f-ac54-e93a0539edf3" providerId="AD" clId="Web-{8A008790-918C-4DB8-B15B-289EB29AF509}" dt="2020-11-18T11:09:09.302" v="9" actId="20577"/>
        <pc:sldMkLst>
          <pc:docMk/>
          <pc:sldMk cId="1842265961" sldId="260"/>
        </pc:sldMkLst>
        <pc:spChg chg="mod">
          <ac:chgData name="Anne Marthe Nilsen Gibbons" userId="S::anmar@uio.no::10fb6d68-3a29-4d3f-ac54-e93a0539edf3" providerId="AD" clId="Web-{8A008790-918C-4DB8-B15B-289EB29AF509}" dt="2020-11-18T11:09:09.302" v="9" actId="20577"/>
          <ac:spMkLst>
            <pc:docMk/>
            <pc:sldMk cId="1842265961" sldId="260"/>
            <ac:spMk id="2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5D78B429-682F-425E-A7B3-9ED4FE087826}"/>
    <pc:docChg chg="modSld">
      <pc:chgData name="Anne Marthe Nilsen Gibbons" userId="S::anmar@uio.no::10fb6d68-3a29-4d3f-ac54-e93a0539edf3" providerId="AD" clId="Web-{5D78B429-682F-425E-A7B3-9ED4FE087826}" dt="2020-12-10T08:24:23.712" v="8" actId="14100"/>
      <pc:docMkLst>
        <pc:docMk/>
      </pc:docMkLst>
      <pc:sldChg chg="modSp">
        <pc:chgData name="Anne Marthe Nilsen Gibbons" userId="S::anmar@uio.no::10fb6d68-3a29-4d3f-ac54-e93a0539edf3" providerId="AD" clId="Web-{5D78B429-682F-425E-A7B3-9ED4FE087826}" dt="2020-12-10T08:24:23.712" v="8" actId="14100"/>
        <pc:sldMkLst>
          <pc:docMk/>
          <pc:sldMk cId="1052650738" sldId="268"/>
        </pc:sldMkLst>
        <pc:spChg chg="mod">
          <ac:chgData name="Anne Marthe Nilsen Gibbons" userId="S::anmar@uio.no::10fb6d68-3a29-4d3f-ac54-e93a0539edf3" providerId="AD" clId="Web-{5D78B429-682F-425E-A7B3-9ED4FE087826}" dt="2020-12-10T08:24:23.649" v="7" actId="14100"/>
          <ac:spMkLst>
            <pc:docMk/>
            <pc:sldMk cId="1052650738" sldId="268"/>
            <ac:spMk id="12" creationId="{00000000-0000-0000-0000-000000000000}"/>
          </ac:spMkLst>
        </pc:spChg>
        <pc:spChg chg="mod">
          <ac:chgData name="Anne Marthe Nilsen Gibbons" userId="S::anmar@uio.no::10fb6d68-3a29-4d3f-ac54-e93a0539edf3" providerId="AD" clId="Web-{5D78B429-682F-425E-A7B3-9ED4FE087826}" dt="2020-12-10T08:24:23.712" v="8" actId="14100"/>
          <ac:spMkLst>
            <pc:docMk/>
            <pc:sldMk cId="1052650738" sldId="268"/>
            <ac:spMk id="1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636B5251-93BC-435C-8E8D-D5C95E2A8EB2}"/>
    <pc:docChg chg="addSld delSld">
      <pc:chgData name="Anne Marthe Nilsen Gibbons" userId="S::anmar@uio.no::10fb6d68-3a29-4d3f-ac54-e93a0539edf3" providerId="AD" clId="Web-{636B5251-93BC-435C-8E8D-D5C95E2A8EB2}" dt="2020-11-09T10:17:03.732" v="3"/>
      <pc:docMkLst>
        <pc:docMk/>
      </pc:docMkLst>
      <pc:sldChg chg="new">
        <pc:chgData name="Anne Marthe Nilsen Gibbons" userId="S::anmar@uio.no::10fb6d68-3a29-4d3f-ac54-e93a0539edf3" providerId="AD" clId="Web-{636B5251-93BC-435C-8E8D-D5C95E2A8EB2}" dt="2020-11-09T10:17:03.732" v="3"/>
        <pc:sldMkLst>
          <pc:docMk/>
          <pc:sldMk cId="1037308363" sldId="263"/>
        </pc:sldMkLst>
      </pc:sldChg>
      <pc:sldChg chg="del">
        <pc:chgData name="Anne Marthe Nilsen Gibbons" userId="S::anmar@uio.no::10fb6d68-3a29-4d3f-ac54-e93a0539edf3" providerId="AD" clId="Web-{636B5251-93BC-435C-8E8D-D5C95E2A8EB2}" dt="2020-11-09T10:16:51.575" v="2"/>
        <pc:sldMkLst>
          <pc:docMk/>
          <pc:sldMk cId="2220660943" sldId="264"/>
        </pc:sldMkLst>
      </pc:sldChg>
      <pc:sldChg chg="del">
        <pc:chgData name="Anne Marthe Nilsen Gibbons" userId="S::anmar@uio.no::10fb6d68-3a29-4d3f-ac54-e93a0539edf3" providerId="AD" clId="Web-{636B5251-93BC-435C-8E8D-D5C95E2A8EB2}" dt="2020-11-09T10:16:46.794" v="1"/>
        <pc:sldMkLst>
          <pc:docMk/>
          <pc:sldMk cId="3134368396" sldId="266"/>
        </pc:sldMkLst>
      </pc:sldChg>
      <pc:sldChg chg="del">
        <pc:chgData name="Anne Marthe Nilsen Gibbons" userId="S::anmar@uio.no::10fb6d68-3a29-4d3f-ac54-e93a0539edf3" providerId="AD" clId="Web-{636B5251-93BC-435C-8E8D-D5C95E2A8EB2}" dt="2020-11-09T10:16:38.965" v="0"/>
        <pc:sldMkLst>
          <pc:docMk/>
          <pc:sldMk cId="1277816340" sldId="272"/>
        </pc:sldMkLst>
      </pc:sldChg>
    </pc:docChg>
  </pc:docChgLst>
  <pc:docChgLst>
    <pc:chgData name="Anne Marthe Nilsen Gibbons" userId="S::anmar@uio.no::10fb6d68-3a29-4d3f-ac54-e93a0539edf3" providerId="AD" clId="Web-{673A73BB-A7FF-400C-952F-C6BB1C0A3483}"/>
    <pc:docChg chg="modSld">
      <pc:chgData name="Anne Marthe Nilsen Gibbons" userId="S::anmar@uio.no::10fb6d68-3a29-4d3f-ac54-e93a0539edf3" providerId="AD" clId="Web-{673A73BB-A7FF-400C-952F-C6BB1C0A3483}" dt="2020-12-10T08:58:21.844" v="17" actId="20577"/>
      <pc:docMkLst>
        <pc:docMk/>
      </pc:docMkLst>
      <pc:sldChg chg="modSp">
        <pc:chgData name="Anne Marthe Nilsen Gibbons" userId="S::anmar@uio.no::10fb6d68-3a29-4d3f-ac54-e93a0539edf3" providerId="AD" clId="Web-{673A73BB-A7FF-400C-952F-C6BB1C0A3483}" dt="2020-12-10T08:54:43.810" v="15" actId="14100"/>
        <pc:sldMkLst>
          <pc:docMk/>
          <pc:sldMk cId="1052650738" sldId="268"/>
        </pc:sldMkLst>
        <pc:spChg chg="mod">
          <ac:chgData name="Anne Marthe Nilsen Gibbons" userId="S::anmar@uio.no::10fb6d68-3a29-4d3f-ac54-e93a0539edf3" providerId="AD" clId="Web-{673A73BB-A7FF-400C-952F-C6BB1C0A3483}" dt="2020-12-10T08:54:43.810" v="15" actId="14100"/>
          <ac:spMkLst>
            <pc:docMk/>
            <pc:sldMk cId="1052650738" sldId="268"/>
            <ac:spMk id="6" creationId="{00000000-0000-0000-0000-000000000000}"/>
          </ac:spMkLst>
        </pc:spChg>
        <pc:spChg chg="mod">
          <ac:chgData name="Anne Marthe Nilsen Gibbons" userId="S::anmar@uio.no::10fb6d68-3a29-4d3f-ac54-e93a0539edf3" providerId="AD" clId="Web-{673A73BB-A7FF-400C-952F-C6BB1C0A3483}" dt="2020-12-10T08:54:14.575" v="10" actId="14100"/>
          <ac:spMkLst>
            <pc:docMk/>
            <pc:sldMk cId="1052650738" sldId="268"/>
            <ac:spMk id="12" creationId="{00000000-0000-0000-0000-000000000000}"/>
          </ac:spMkLst>
        </pc:spChg>
        <pc:spChg chg="mod">
          <ac:chgData name="Anne Marthe Nilsen Gibbons" userId="S::anmar@uio.no::10fb6d68-3a29-4d3f-ac54-e93a0539edf3" providerId="AD" clId="Web-{673A73BB-A7FF-400C-952F-C6BB1C0A3483}" dt="2020-12-10T08:54:34.294" v="14" actId="14100"/>
          <ac:spMkLst>
            <pc:docMk/>
            <pc:sldMk cId="1052650738" sldId="268"/>
            <ac:spMk id="13" creationId="{00000000-0000-0000-0000-000000000000}"/>
          </ac:spMkLst>
        </pc:spChg>
      </pc:sldChg>
      <pc:sldChg chg="modSp">
        <pc:chgData name="Anne Marthe Nilsen Gibbons" userId="S::anmar@uio.no::10fb6d68-3a29-4d3f-ac54-e93a0539edf3" providerId="AD" clId="Web-{673A73BB-A7FF-400C-952F-C6BB1C0A3483}" dt="2020-12-10T08:58:21.844" v="17" actId="20577"/>
        <pc:sldMkLst>
          <pc:docMk/>
          <pc:sldMk cId="2029234026" sldId="274"/>
        </pc:sldMkLst>
        <pc:spChg chg="mod">
          <ac:chgData name="Anne Marthe Nilsen Gibbons" userId="S::anmar@uio.no::10fb6d68-3a29-4d3f-ac54-e93a0539edf3" providerId="AD" clId="Web-{673A73BB-A7FF-400C-952F-C6BB1C0A3483}" dt="2020-12-10T08:58:21.844" v="17" actId="20577"/>
          <ac:spMkLst>
            <pc:docMk/>
            <pc:sldMk cId="2029234026" sldId="274"/>
            <ac:spMk id="3" creationId="{00000000-0000-0000-0000-000000000000}"/>
          </ac:spMkLst>
        </pc:spChg>
      </pc:sldChg>
    </pc:docChg>
  </pc:docChgLst>
  <pc:docChgLst>
    <pc:chgData name="Jonny Roar Sundnes" userId="S::jonnyrsu@uio.no::91b68cc8-0de8-4a0f-ae43-dea92b73dcc9" providerId="AD" clId="Web-{0790469E-B738-4A54-9F33-0573B85AB86B}"/>
    <pc:docChg chg="modSld">
      <pc:chgData name="Jonny Roar Sundnes" userId="S::jonnyrsu@uio.no::91b68cc8-0de8-4a0f-ae43-dea92b73dcc9" providerId="AD" clId="Web-{0790469E-B738-4A54-9F33-0573B85AB86B}" dt="2021-08-30T14:09:22.311" v="32" actId="20577"/>
      <pc:docMkLst>
        <pc:docMk/>
      </pc:docMkLst>
      <pc:sldChg chg="modSp">
        <pc:chgData name="Jonny Roar Sundnes" userId="S::jonnyrsu@uio.no::91b68cc8-0de8-4a0f-ae43-dea92b73dcc9" providerId="AD" clId="Web-{0790469E-B738-4A54-9F33-0573B85AB86B}" dt="2021-08-30T14:09:22.311" v="32" actId="20577"/>
        <pc:sldMkLst>
          <pc:docMk/>
          <pc:sldMk cId="1581859663" sldId="290"/>
        </pc:sldMkLst>
        <pc:spChg chg="mod">
          <ac:chgData name="Jonny Roar Sundnes" userId="S::jonnyrsu@uio.no::91b68cc8-0de8-4a0f-ae43-dea92b73dcc9" providerId="AD" clId="Web-{0790469E-B738-4A54-9F33-0573B85AB86B}" dt="2021-08-30T14:09:22.311" v="32" actId="20577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Jonny Roar Sundnes" userId="S::jonnyrsu@uio.no::91b68cc8-0de8-4a0f-ae43-dea92b73dcc9" providerId="AD" clId="Web-{6BB0C5FF-D09D-4FD6-E3E0-86861BC0BD21}"/>
    <pc:docChg chg="modSld">
      <pc:chgData name="Jonny Roar Sundnes" userId="S::jonnyrsu@uio.no::91b68cc8-0de8-4a0f-ae43-dea92b73dcc9" providerId="AD" clId="Web-{6BB0C5FF-D09D-4FD6-E3E0-86861BC0BD21}" dt="2020-09-09T06:42:42.516" v="48" actId="20577"/>
      <pc:docMkLst>
        <pc:docMk/>
      </pc:docMkLst>
      <pc:sldChg chg="modSp">
        <pc:chgData name="Jonny Roar Sundnes" userId="S::jonnyrsu@uio.no::91b68cc8-0de8-4a0f-ae43-dea92b73dcc9" providerId="AD" clId="Web-{6BB0C5FF-D09D-4FD6-E3E0-86861BC0BD21}" dt="2020-09-09T06:35:00.820" v="2" actId="20577"/>
        <pc:sldMkLst>
          <pc:docMk/>
          <pc:sldMk cId="1842265961" sldId="260"/>
        </pc:sldMkLst>
        <pc:spChg chg="mod">
          <ac:chgData name="Jonny Roar Sundnes" userId="S::jonnyrsu@uio.no::91b68cc8-0de8-4a0f-ae43-dea92b73dcc9" providerId="AD" clId="Web-{6BB0C5FF-D09D-4FD6-E3E0-86861BC0BD21}" dt="2020-09-09T06:35:00.820" v="2" actId="20577"/>
          <ac:spMkLst>
            <pc:docMk/>
            <pc:sldMk cId="1842265961" sldId="260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6BB0C5FF-D09D-4FD6-E3E0-86861BC0BD21}" dt="2020-09-09T06:37:03.963" v="5" actId="20577"/>
        <pc:sldMkLst>
          <pc:docMk/>
          <pc:sldMk cId="2588864808" sldId="263"/>
        </pc:sldMkLst>
        <pc:spChg chg="mod">
          <ac:chgData name="Jonny Roar Sundnes" userId="S::jonnyrsu@uio.no::91b68cc8-0de8-4a0f-ae43-dea92b73dcc9" providerId="AD" clId="Web-{6BB0C5FF-D09D-4FD6-E3E0-86861BC0BD21}" dt="2020-09-09T06:37:03.963" v="5" actId="20577"/>
          <ac:spMkLst>
            <pc:docMk/>
            <pc:sldMk cId="2588864808" sldId="263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6BB0C5FF-D09D-4FD6-E3E0-86861BC0BD21}" dt="2020-09-09T06:42:42.516" v="48" actId="20577"/>
        <pc:sldMkLst>
          <pc:docMk/>
          <pc:sldMk cId="2220660943" sldId="264"/>
        </pc:sldMkLst>
        <pc:spChg chg="mod">
          <ac:chgData name="Jonny Roar Sundnes" userId="S::jonnyrsu@uio.no::91b68cc8-0de8-4a0f-ae43-dea92b73dcc9" providerId="AD" clId="Web-{6BB0C5FF-D09D-4FD6-E3E0-86861BC0BD21}" dt="2020-09-09T06:42:42.516" v="48" actId="20577"/>
          <ac:spMkLst>
            <pc:docMk/>
            <pc:sldMk cId="2220660943" sldId="264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2A558A02-ACEB-44E9-A84E-6BD90DB0E568}"/>
    <pc:docChg chg="modSld">
      <pc:chgData name="Anne Marthe Nilsen Gibbons" userId="S::anmar@uio.no::10fb6d68-3a29-4d3f-ac54-e93a0539edf3" providerId="AD" clId="Web-{2A558A02-ACEB-44E9-A84E-6BD90DB0E568}" dt="2020-12-09T10:49:24.702" v="2" actId="20577"/>
      <pc:docMkLst>
        <pc:docMk/>
      </pc:docMkLst>
      <pc:sldChg chg="modSp">
        <pc:chgData name="Anne Marthe Nilsen Gibbons" userId="S::anmar@uio.no::10fb6d68-3a29-4d3f-ac54-e93a0539edf3" providerId="AD" clId="Web-{2A558A02-ACEB-44E9-A84E-6BD90DB0E568}" dt="2020-12-09T10:49:24.702" v="2" actId="20577"/>
        <pc:sldMkLst>
          <pc:docMk/>
          <pc:sldMk cId="2232358113" sldId="258"/>
        </pc:sldMkLst>
        <pc:spChg chg="mod">
          <ac:chgData name="Anne Marthe Nilsen Gibbons" userId="S::anmar@uio.no::10fb6d68-3a29-4d3f-ac54-e93a0539edf3" providerId="AD" clId="Web-{2A558A02-ACEB-44E9-A84E-6BD90DB0E568}" dt="2020-12-09T10:49:24.702" v="2" actId="20577"/>
          <ac:spMkLst>
            <pc:docMk/>
            <pc:sldMk cId="2232358113" sldId="258"/>
            <ac:spMk id="4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A13319CA-9D72-46C7-81AD-66AB84B70C0A}"/>
    <pc:docChg chg="modSld">
      <pc:chgData name="Anne Marthe Nilsen Gibbons" userId="S::anmar@uio.no::10fb6d68-3a29-4d3f-ac54-e93a0539edf3" providerId="AD" clId="Web-{A13319CA-9D72-46C7-81AD-66AB84B70C0A}" dt="2020-11-24T12:51:52.027" v="45" actId="20577"/>
      <pc:docMkLst>
        <pc:docMk/>
      </pc:docMkLst>
      <pc:sldChg chg="modSp">
        <pc:chgData name="Anne Marthe Nilsen Gibbons" userId="S::anmar@uio.no::10fb6d68-3a29-4d3f-ac54-e93a0539edf3" providerId="AD" clId="Web-{A13319CA-9D72-46C7-81AD-66AB84B70C0A}" dt="2020-11-24T12:51:52.027" v="44" actId="20577"/>
        <pc:sldMkLst>
          <pc:docMk/>
          <pc:sldMk cId="1602657842" sldId="270"/>
        </pc:sldMkLst>
        <pc:spChg chg="mod">
          <ac:chgData name="Anne Marthe Nilsen Gibbons" userId="S::anmar@uio.no::10fb6d68-3a29-4d3f-ac54-e93a0539edf3" providerId="AD" clId="Web-{A13319CA-9D72-46C7-81AD-66AB84B70C0A}" dt="2020-11-24T12:51:52.027" v="44" actId="20577"/>
          <ac:spMkLst>
            <pc:docMk/>
            <pc:sldMk cId="1602657842" sldId="270"/>
            <ac:spMk id="5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ABA0D9CF-18C6-4B63-87D3-0707BEBAB058}"/>
    <pc:docChg chg="modSld">
      <pc:chgData name="Anne Marthe Gibbons" userId="S::anmar@uio.no::10fb6d68-3a29-4d3f-ac54-e93a0539edf3" providerId="AD" clId="Web-{ABA0D9CF-18C6-4B63-87D3-0707BEBAB058}" dt="2021-10-28T12:16:34.142" v="25" actId="20577"/>
      <pc:docMkLst>
        <pc:docMk/>
      </pc:docMkLst>
      <pc:sldChg chg="modSp">
        <pc:chgData name="Anne Marthe Gibbons" userId="S::anmar@uio.no::10fb6d68-3a29-4d3f-ac54-e93a0539edf3" providerId="AD" clId="Web-{ABA0D9CF-18C6-4B63-87D3-0707BEBAB058}" dt="2021-10-28T12:16:34.142" v="25" actId="20577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ABA0D9CF-18C6-4B63-87D3-0707BEBAB058}" dt="2021-10-28T12:16:34.142" v="25" actId="20577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F88243F8-4BB2-48F5-DA46-931927B27AD3}"/>
    <pc:docChg chg="modSld">
      <pc:chgData name="Anne Marthe Nilsen Gibbons" userId="S::anmar@uio.no::10fb6d68-3a29-4d3f-ac54-e93a0539edf3" providerId="AD" clId="Web-{F88243F8-4BB2-48F5-DA46-931927B27AD3}" dt="2020-09-09T07:53:52.705" v="184" actId="20577"/>
      <pc:docMkLst>
        <pc:docMk/>
      </pc:docMkLst>
      <pc:sldChg chg="modSp">
        <pc:chgData name="Anne Marthe Nilsen Gibbons" userId="S::anmar@uio.no::10fb6d68-3a29-4d3f-ac54-e93a0539edf3" providerId="AD" clId="Web-{F88243F8-4BB2-48F5-DA46-931927B27AD3}" dt="2020-09-09T07:53:52.705" v="183" actId="20577"/>
        <pc:sldMkLst>
          <pc:docMk/>
          <pc:sldMk cId="1842265961" sldId="260"/>
        </pc:sldMkLst>
        <pc:spChg chg="mod">
          <ac:chgData name="Anne Marthe Nilsen Gibbons" userId="S::anmar@uio.no::10fb6d68-3a29-4d3f-ac54-e93a0539edf3" providerId="AD" clId="Web-{F88243F8-4BB2-48F5-DA46-931927B27AD3}" dt="2020-09-09T07:53:52.705" v="183" actId="20577"/>
          <ac:spMkLst>
            <pc:docMk/>
            <pc:sldMk cId="1842265961" sldId="260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E9A70BC6-9699-4942-8B15-0A569CEEEFC3}"/>
    <pc:docChg chg="modSld">
      <pc:chgData name="Anne Marthe Nilsen Gibbons" userId="S::anmar@uio.no::10fb6d68-3a29-4d3f-ac54-e93a0539edf3" providerId="AD" clId="Web-{E9A70BC6-9699-4942-8B15-0A569CEEEFC3}" dt="2020-12-10T12:24:13.411" v="0" actId="14100"/>
      <pc:docMkLst>
        <pc:docMk/>
      </pc:docMkLst>
      <pc:sldChg chg="modSp">
        <pc:chgData name="Anne Marthe Nilsen Gibbons" userId="S::anmar@uio.no::10fb6d68-3a29-4d3f-ac54-e93a0539edf3" providerId="AD" clId="Web-{E9A70BC6-9699-4942-8B15-0A569CEEEFC3}" dt="2020-12-10T12:24:13.411" v="0" actId="14100"/>
        <pc:sldMkLst>
          <pc:docMk/>
          <pc:sldMk cId="1052650738" sldId="268"/>
        </pc:sldMkLst>
        <pc:spChg chg="mod">
          <ac:chgData name="Anne Marthe Nilsen Gibbons" userId="S::anmar@uio.no::10fb6d68-3a29-4d3f-ac54-e93a0539edf3" providerId="AD" clId="Web-{E9A70BC6-9699-4942-8B15-0A569CEEEFC3}" dt="2020-12-10T12:24:13.411" v="0" actId="14100"/>
          <ac:spMkLst>
            <pc:docMk/>
            <pc:sldMk cId="1052650738" sldId="268"/>
            <ac:spMk id="9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9031FBEF-A1E4-4576-BBA4-6C91D854D47F}"/>
    <pc:docChg chg="delSld modSld">
      <pc:chgData name="Anne Marthe Gibbons" userId="S::anmar@uio.no::10fb6d68-3a29-4d3f-ac54-e93a0539edf3" providerId="AD" clId="Web-{9031FBEF-A1E4-4576-BBA4-6C91D854D47F}" dt="2021-06-14T13:20:05.488" v="1" actId="20577"/>
      <pc:docMkLst>
        <pc:docMk/>
      </pc:docMkLst>
      <pc:sldChg chg="modSp">
        <pc:chgData name="Anne Marthe Gibbons" userId="S::anmar@uio.no::10fb6d68-3a29-4d3f-ac54-e93a0539edf3" providerId="AD" clId="Web-{9031FBEF-A1E4-4576-BBA4-6C91D854D47F}" dt="2021-06-14T13:20:05.488" v="1" actId="20577"/>
        <pc:sldMkLst>
          <pc:docMk/>
          <pc:sldMk cId="2614947703" sldId="284"/>
        </pc:sldMkLst>
        <pc:spChg chg="mod">
          <ac:chgData name="Anne Marthe Gibbons" userId="S::anmar@uio.no::10fb6d68-3a29-4d3f-ac54-e93a0539edf3" providerId="AD" clId="Web-{9031FBEF-A1E4-4576-BBA4-6C91D854D47F}" dt="2021-06-14T13:20:05.488" v="1" actId="20577"/>
          <ac:spMkLst>
            <pc:docMk/>
            <pc:sldMk cId="2614947703" sldId="284"/>
            <ac:spMk id="3" creationId="{00000000-0000-0000-0000-000000000000}"/>
          </ac:spMkLst>
        </pc:spChg>
      </pc:sldChg>
      <pc:sldChg chg="del">
        <pc:chgData name="Anne Marthe Gibbons" userId="S::anmar@uio.no::10fb6d68-3a29-4d3f-ac54-e93a0539edf3" providerId="AD" clId="Web-{9031FBEF-A1E4-4576-BBA4-6C91D854D47F}" dt="2021-06-14T13:19:43.065" v="0"/>
        <pc:sldMkLst>
          <pc:docMk/>
          <pc:sldMk cId="3944469025" sldId="289"/>
        </pc:sldMkLst>
      </pc:sldChg>
    </pc:docChg>
  </pc:docChgLst>
  <pc:docChgLst>
    <pc:chgData name="Anne Marthe Nilsen Gibbons" userId="S::anmar@uio.no::10fb6d68-3a29-4d3f-ac54-e93a0539edf3" providerId="AD" clId="Web-{13D3AF4E-229D-4ACD-BB3A-325CDD179DF1}"/>
    <pc:docChg chg="modSld">
      <pc:chgData name="Anne Marthe Nilsen Gibbons" userId="S::anmar@uio.no::10fb6d68-3a29-4d3f-ac54-e93a0539edf3" providerId="AD" clId="Web-{13D3AF4E-229D-4ACD-BB3A-325CDD179DF1}" dt="2020-11-24T12:55:11.503" v="46" actId="1076"/>
      <pc:docMkLst>
        <pc:docMk/>
      </pc:docMkLst>
      <pc:sldChg chg="modSp">
        <pc:chgData name="Anne Marthe Nilsen Gibbons" userId="S::anmar@uio.no::10fb6d68-3a29-4d3f-ac54-e93a0539edf3" providerId="AD" clId="Web-{13D3AF4E-229D-4ACD-BB3A-325CDD179DF1}" dt="2020-11-24T12:55:11.503" v="46" actId="1076"/>
        <pc:sldMkLst>
          <pc:docMk/>
          <pc:sldMk cId="1052650738" sldId="268"/>
        </pc:sldMkLst>
        <pc:grpChg chg="mod">
          <ac:chgData name="Anne Marthe Nilsen Gibbons" userId="S::anmar@uio.no::10fb6d68-3a29-4d3f-ac54-e93a0539edf3" providerId="AD" clId="Web-{13D3AF4E-229D-4ACD-BB3A-325CDD179DF1}" dt="2020-11-24T12:55:11.315" v="44" actId="1076"/>
          <ac:grpSpMkLst>
            <pc:docMk/>
            <pc:sldMk cId="1052650738" sldId="268"/>
            <ac:grpSpMk id="7" creationId="{00000000-0000-0000-0000-000000000000}"/>
          </ac:grpSpMkLst>
        </pc:grpChg>
        <pc:grpChg chg="mod">
          <ac:chgData name="Anne Marthe Nilsen Gibbons" userId="S::anmar@uio.no::10fb6d68-3a29-4d3f-ac54-e93a0539edf3" providerId="AD" clId="Web-{13D3AF4E-229D-4ACD-BB3A-325CDD179DF1}" dt="2020-11-24T12:55:11.409" v="45" actId="1076"/>
          <ac:grpSpMkLst>
            <pc:docMk/>
            <pc:sldMk cId="1052650738" sldId="268"/>
            <ac:grpSpMk id="8" creationId="{00000000-0000-0000-0000-000000000000}"/>
          </ac:grpSpMkLst>
        </pc:grpChg>
        <pc:grpChg chg="mod">
          <ac:chgData name="Anne Marthe Nilsen Gibbons" userId="S::anmar@uio.no::10fb6d68-3a29-4d3f-ac54-e93a0539edf3" providerId="AD" clId="Web-{13D3AF4E-229D-4ACD-BB3A-325CDD179DF1}" dt="2020-11-24T12:55:11.503" v="46" actId="1076"/>
          <ac:grpSpMkLst>
            <pc:docMk/>
            <pc:sldMk cId="1052650738" sldId="268"/>
            <ac:grpSpMk id="11" creationId="{00000000-0000-0000-0000-000000000000}"/>
          </ac:grpSpMkLst>
        </pc:grpChg>
      </pc:sldChg>
      <pc:sldChg chg="modSp">
        <pc:chgData name="Anne Marthe Nilsen Gibbons" userId="S::anmar@uio.no::10fb6d68-3a29-4d3f-ac54-e93a0539edf3" providerId="AD" clId="Web-{13D3AF4E-229D-4ACD-BB3A-325CDD179DF1}" dt="2020-11-24T12:55:01.300" v="42" actId="20577"/>
        <pc:sldMkLst>
          <pc:docMk/>
          <pc:sldMk cId="1602657842" sldId="270"/>
        </pc:sldMkLst>
        <pc:spChg chg="mod">
          <ac:chgData name="Anne Marthe Nilsen Gibbons" userId="S::anmar@uio.no::10fb6d68-3a29-4d3f-ac54-e93a0539edf3" providerId="AD" clId="Web-{13D3AF4E-229D-4ACD-BB3A-325CDD179DF1}" dt="2020-11-24T12:55:01.300" v="42" actId="20577"/>
          <ac:spMkLst>
            <pc:docMk/>
            <pc:sldMk cId="1602657842" sldId="270"/>
            <ac:spMk id="5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75AFCDF7-A3ED-4B32-B938-EDE763C20D73}"/>
    <pc:docChg chg="modSld">
      <pc:chgData name="Anne Marthe Gibbons" userId="S::anmar@uio.no::10fb6d68-3a29-4d3f-ac54-e93a0539edf3" providerId="AD" clId="Web-{75AFCDF7-A3ED-4B32-B938-EDE763C20D73}" dt="2022-01-06T07:59:21.502" v="22" actId="20577"/>
      <pc:docMkLst>
        <pc:docMk/>
      </pc:docMkLst>
      <pc:sldChg chg="modSp">
        <pc:chgData name="Anne Marthe Gibbons" userId="S::anmar@uio.no::10fb6d68-3a29-4d3f-ac54-e93a0539edf3" providerId="AD" clId="Web-{75AFCDF7-A3ED-4B32-B938-EDE763C20D73}" dt="2022-01-06T07:59:21.502" v="22" actId="20577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75AFCDF7-A3ED-4B32-B938-EDE763C20D73}" dt="2022-01-06T07:59:21.502" v="22" actId="20577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Jonny Roar Sundnes" userId="91b68cc8-0de8-4a0f-ae43-dea92b73dcc9" providerId="ADAL" clId="{3D296C02-DC05-49EE-AFEA-5DB8ACA0B8FC}"/>
    <pc:docChg chg="custSel addSld modSld delSection">
      <pc:chgData name="Jonny Roar Sundnes" userId="91b68cc8-0de8-4a0f-ae43-dea92b73dcc9" providerId="ADAL" clId="{3D296C02-DC05-49EE-AFEA-5DB8ACA0B8FC}" dt="2021-02-12T14:01:09.283" v="1668" actId="948"/>
      <pc:docMkLst>
        <pc:docMk/>
      </pc:docMkLst>
      <pc:sldChg chg="modSp mod">
        <pc:chgData name="Jonny Roar Sundnes" userId="91b68cc8-0de8-4a0f-ae43-dea92b73dcc9" providerId="ADAL" clId="{3D296C02-DC05-49EE-AFEA-5DB8ACA0B8FC}" dt="2021-02-12T13:29:23.411" v="249" actId="20577"/>
        <pc:sldMkLst>
          <pc:docMk/>
          <pc:sldMk cId="731252511" sldId="276"/>
        </pc:sldMkLst>
        <pc:spChg chg="mod">
          <ac:chgData name="Jonny Roar Sundnes" userId="91b68cc8-0de8-4a0f-ae43-dea92b73dcc9" providerId="ADAL" clId="{3D296C02-DC05-49EE-AFEA-5DB8ACA0B8FC}" dt="2021-02-12T13:29:23.411" v="249" actId="20577"/>
          <ac:spMkLst>
            <pc:docMk/>
            <pc:sldMk cId="731252511" sldId="276"/>
            <ac:spMk id="3" creationId="{9A9D0E19-BE3E-4F77-B09C-56E214C35EE3}"/>
          </ac:spMkLst>
        </pc:spChg>
      </pc:sldChg>
      <pc:sldChg chg="modSp mod">
        <pc:chgData name="Jonny Roar Sundnes" userId="91b68cc8-0de8-4a0f-ae43-dea92b73dcc9" providerId="ADAL" clId="{3D296C02-DC05-49EE-AFEA-5DB8ACA0B8FC}" dt="2021-02-12T13:43:39.356" v="836" actId="948"/>
        <pc:sldMkLst>
          <pc:docMk/>
          <pc:sldMk cId="2267620763" sldId="277"/>
        </pc:sldMkLst>
        <pc:spChg chg="mod">
          <ac:chgData name="Jonny Roar Sundnes" userId="91b68cc8-0de8-4a0f-ae43-dea92b73dcc9" providerId="ADAL" clId="{3D296C02-DC05-49EE-AFEA-5DB8ACA0B8FC}" dt="2021-02-12T13:43:39.356" v="836" actId="948"/>
          <ac:spMkLst>
            <pc:docMk/>
            <pc:sldMk cId="2267620763" sldId="277"/>
            <ac:spMk id="3" creationId="{EF5BF28B-5250-4ACE-AC58-4AA663973F48}"/>
          </ac:spMkLst>
        </pc:spChg>
      </pc:sldChg>
      <pc:sldChg chg="modSp mod">
        <pc:chgData name="Jonny Roar Sundnes" userId="91b68cc8-0de8-4a0f-ae43-dea92b73dcc9" providerId="ADAL" clId="{3D296C02-DC05-49EE-AFEA-5DB8ACA0B8FC}" dt="2021-02-12T13:40:28.653" v="745" actId="20577"/>
        <pc:sldMkLst>
          <pc:docMk/>
          <pc:sldMk cId="884377749" sldId="279"/>
        </pc:sldMkLst>
        <pc:spChg chg="mod">
          <ac:chgData name="Jonny Roar Sundnes" userId="91b68cc8-0de8-4a0f-ae43-dea92b73dcc9" providerId="ADAL" clId="{3D296C02-DC05-49EE-AFEA-5DB8ACA0B8FC}" dt="2021-02-12T13:40:28.653" v="745" actId="20577"/>
          <ac:spMkLst>
            <pc:docMk/>
            <pc:sldMk cId="884377749" sldId="279"/>
            <ac:spMk id="3" creationId="{4CEFF466-0D25-407B-9C09-F1B5EBF5F3C1}"/>
          </ac:spMkLst>
        </pc:spChg>
      </pc:sldChg>
      <pc:sldChg chg="modSp mod">
        <pc:chgData name="Jonny Roar Sundnes" userId="91b68cc8-0de8-4a0f-ae43-dea92b73dcc9" providerId="ADAL" clId="{3D296C02-DC05-49EE-AFEA-5DB8ACA0B8FC}" dt="2021-02-12T14:01:09.283" v="1668" actId="948"/>
        <pc:sldMkLst>
          <pc:docMk/>
          <pc:sldMk cId="2884312504" sldId="280"/>
        </pc:sldMkLst>
        <pc:spChg chg="mod">
          <ac:chgData name="Jonny Roar Sundnes" userId="91b68cc8-0de8-4a0f-ae43-dea92b73dcc9" providerId="ADAL" clId="{3D296C02-DC05-49EE-AFEA-5DB8ACA0B8FC}" dt="2021-02-12T13:51:19.748" v="1017" actId="20577"/>
          <ac:spMkLst>
            <pc:docMk/>
            <pc:sldMk cId="2884312504" sldId="280"/>
            <ac:spMk id="2" creationId="{9A4ADA4C-2464-4A36-8D29-FF88FBDB30AC}"/>
          </ac:spMkLst>
        </pc:spChg>
        <pc:spChg chg="mod">
          <ac:chgData name="Jonny Roar Sundnes" userId="91b68cc8-0de8-4a0f-ae43-dea92b73dcc9" providerId="ADAL" clId="{3D296C02-DC05-49EE-AFEA-5DB8ACA0B8FC}" dt="2021-02-12T14:01:09.283" v="1668" actId="948"/>
          <ac:spMkLst>
            <pc:docMk/>
            <pc:sldMk cId="2884312504" sldId="280"/>
            <ac:spMk id="3" creationId="{420766F5-79C2-4F7D-B5DD-F52B708B0B53}"/>
          </ac:spMkLst>
        </pc:spChg>
      </pc:sldChg>
      <pc:sldChg chg="modSp new mod">
        <pc:chgData name="Jonny Roar Sundnes" userId="91b68cc8-0de8-4a0f-ae43-dea92b73dcc9" providerId="ADAL" clId="{3D296C02-DC05-49EE-AFEA-5DB8ACA0B8FC}" dt="2021-02-12T14:00:50.191" v="1667" actId="20577"/>
        <pc:sldMkLst>
          <pc:docMk/>
          <pc:sldMk cId="1999563909" sldId="281"/>
        </pc:sldMkLst>
        <pc:spChg chg="mod">
          <ac:chgData name="Jonny Roar Sundnes" userId="91b68cc8-0de8-4a0f-ae43-dea92b73dcc9" providerId="ADAL" clId="{3D296C02-DC05-49EE-AFEA-5DB8ACA0B8FC}" dt="2021-02-12T14:00:50.191" v="1667" actId="20577"/>
          <ac:spMkLst>
            <pc:docMk/>
            <pc:sldMk cId="1999563909" sldId="281"/>
            <ac:spMk id="2" creationId="{4F421CD7-5E7F-4645-8BF0-86B2B16A8317}"/>
          </ac:spMkLst>
        </pc:spChg>
        <pc:spChg chg="mod">
          <ac:chgData name="Jonny Roar Sundnes" userId="91b68cc8-0de8-4a0f-ae43-dea92b73dcc9" providerId="ADAL" clId="{3D296C02-DC05-49EE-AFEA-5DB8ACA0B8FC}" dt="2021-02-12T13:58:55.950" v="1574" actId="20577"/>
          <ac:spMkLst>
            <pc:docMk/>
            <pc:sldMk cId="1999563909" sldId="281"/>
            <ac:spMk id="3" creationId="{FFAEFE7C-72B8-462F-96BA-8FB1D53496D4}"/>
          </ac:spMkLst>
        </pc:spChg>
      </pc:sldChg>
    </pc:docChg>
  </pc:docChgLst>
  <pc:docChgLst>
    <pc:chgData name="Anne Marthe Nilsen Gibbons" userId="S::anmar@uio.no::10fb6d68-3a29-4d3f-ac54-e93a0539edf3" providerId="AD" clId="Web-{6E108669-F46A-4F28-9B7C-5B01FABF8FCB}"/>
    <pc:docChg chg="modSld">
      <pc:chgData name="Anne Marthe Nilsen Gibbons" userId="S::anmar@uio.no::10fb6d68-3a29-4d3f-ac54-e93a0539edf3" providerId="AD" clId="Web-{6E108669-F46A-4F28-9B7C-5B01FABF8FCB}" dt="2020-11-09T13:42:46.232" v="16" actId="20577"/>
      <pc:docMkLst>
        <pc:docMk/>
      </pc:docMkLst>
      <pc:sldChg chg="modSp">
        <pc:chgData name="Anne Marthe Nilsen Gibbons" userId="S::anmar@uio.no::10fb6d68-3a29-4d3f-ac54-e93a0539edf3" providerId="AD" clId="Web-{6E108669-F46A-4F28-9B7C-5B01FABF8FCB}" dt="2020-11-09T13:42:46.232" v="16" actId="20577"/>
        <pc:sldMkLst>
          <pc:docMk/>
          <pc:sldMk cId="1037308363" sldId="263"/>
        </pc:sldMkLst>
        <pc:graphicFrameChg chg="modGraphic">
          <ac:chgData name="Anne Marthe Nilsen Gibbons" userId="S::anmar@uio.no::10fb6d68-3a29-4d3f-ac54-e93a0539edf3" providerId="AD" clId="Web-{6E108669-F46A-4F28-9B7C-5B01FABF8FCB}" dt="2020-11-09T13:42:46.232" v="16" actId="20577"/>
          <ac:graphicFrameMkLst>
            <pc:docMk/>
            <pc:sldMk cId="1037308363" sldId="263"/>
            <ac:graphicFrameMk id="5" creationId="{00000000-0000-0000-0000-000000000000}"/>
          </ac:graphicFrameMkLst>
        </pc:graphicFrameChg>
      </pc:sldChg>
    </pc:docChg>
  </pc:docChgLst>
  <pc:docChgLst>
    <pc:chgData name="Anne Marthe Nilsen Gibbons" userId="S::anmar@uio.no::10fb6d68-3a29-4d3f-ac54-e93a0539edf3" providerId="AD" clId="Web-{E541367B-B4BB-4A90-9329-C7B42279379D}"/>
    <pc:docChg chg="modSld">
      <pc:chgData name="Anne Marthe Nilsen Gibbons" userId="S::anmar@uio.no::10fb6d68-3a29-4d3f-ac54-e93a0539edf3" providerId="AD" clId="Web-{E541367B-B4BB-4A90-9329-C7B42279379D}" dt="2021-02-12T07:59:19.801" v="45" actId="20577"/>
      <pc:docMkLst>
        <pc:docMk/>
      </pc:docMkLst>
      <pc:sldChg chg="modSp">
        <pc:chgData name="Anne Marthe Nilsen Gibbons" userId="S::anmar@uio.no::10fb6d68-3a29-4d3f-ac54-e93a0539edf3" providerId="AD" clId="Web-{E541367B-B4BB-4A90-9329-C7B42279379D}" dt="2021-02-12T07:59:19.801" v="45" actId="20577"/>
        <pc:sldMkLst>
          <pc:docMk/>
          <pc:sldMk cId="731252511" sldId="276"/>
        </pc:sldMkLst>
        <pc:spChg chg="mod">
          <ac:chgData name="Anne Marthe Nilsen Gibbons" userId="S::anmar@uio.no::10fb6d68-3a29-4d3f-ac54-e93a0539edf3" providerId="AD" clId="Web-{E541367B-B4BB-4A90-9329-C7B42279379D}" dt="2021-02-12T07:59:19.801" v="45" actId="20577"/>
          <ac:spMkLst>
            <pc:docMk/>
            <pc:sldMk cId="731252511" sldId="276"/>
            <ac:spMk id="3" creationId="{9A9D0E19-BE3E-4F77-B09C-56E214C35EE3}"/>
          </ac:spMkLst>
        </pc:spChg>
      </pc:sldChg>
    </pc:docChg>
  </pc:docChgLst>
  <pc:docChgLst>
    <pc:chgData name="Jonny Roar Sundnes" userId="91b68cc8-0de8-4a0f-ae43-dea92b73dcc9" providerId="ADAL" clId="{6195F2CF-1D2B-43B2-A9D4-C6D5B7D2D2C6}"/>
    <pc:docChg chg="modSld">
      <pc:chgData name="Jonny Roar Sundnes" userId="91b68cc8-0de8-4a0f-ae43-dea92b73dcc9" providerId="ADAL" clId="{6195F2CF-1D2B-43B2-A9D4-C6D5B7D2D2C6}" dt="2021-09-28T05:24:50.706" v="25" actId="20577"/>
      <pc:docMkLst>
        <pc:docMk/>
      </pc:docMkLst>
      <pc:sldChg chg="modSp mod">
        <pc:chgData name="Jonny Roar Sundnes" userId="91b68cc8-0de8-4a0f-ae43-dea92b73dcc9" providerId="ADAL" clId="{6195F2CF-1D2B-43B2-A9D4-C6D5B7D2D2C6}" dt="2021-09-28T05:24:12.908" v="1" actId="255"/>
        <pc:sldMkLst>
          <pc:docMk/>
          <pc:sldMk cId="1581859663" sldId="290"/>
        </pc:sldMkLst>
        <pc:spChg chg="mod">
          <ac:chgData name="Jonny Roar Sundnes" userId="91b68cc8-0de8-4a0f-ae43-dea92b73dcc9" providerId="ADAL" clId="{6195F2CF-1D2B-43B2-A9D4-C6D5B7D2D2C6}" dt="2021-09-28T05:24:12.908" v="1" actId="255"/>
          <ac:spMkLst>
            <pc:docMk/>
            <pc:sldMk cId="1581859663" sldId="290"/>
            <ac:spMk id="3" creationId="{00000000-0000-0000-0000-000000000000}"/>
          </ac:spMkLst>
        </pc:spChg>
      </pc:sldChg>
      <pc:sldChg chg="modSp mod">
        <pc:chgData name="Jonny Roar Sundnes" userId="91b68cc8-0de8-4a0f-ae43-dea92b73dcc9" providerId="ADAL" clId="{6195F2CF-1D2B-43B2-A9D4-C6D5B7D2D2C6}" dt="2021-09-28T05:24:31.431" v="24" actId="20577"/>
        <pc:sldMkLst>
          <pc:docMk/>
          <pc:sldMk cId="3761359844" sldId="291"/>
        </pc:sldMkLst>
        <pc:spChg chg="mod">
          <ac:chgData name="Jonny Roar Sundnes" userId="91b68cc8-0de8-4a0f-ae43-dea92b73dcc9" providerId="ADAL" clId="{6195F2CF-1D2B-43B2-A9D4-C6D5B7D2D2C6}" dt="2021-09-28T05:24:31.431" v="24" actId="20577"/>
          <ac:spMkLst>
            <pc:docMk/>
            <pc:sldMk cId="3761359844" sldId="291"/>
            <ac:spMk id="4" creationId="{00000000-0000-0000-0000-000000000000}"/>
          </ac:spMkLst>
        </pc:spChg>
      </pc:sldChg>
      <pc:sldChg chg="modSp mod">
        <pc:chgData name="Jonny Roar Sundnes" userId="91b68cc8-0de8-4a0f-ae43-dea92b73dcc9" providerId="ADAL" clId="{6195F2CF-1D2B-43B2-A9D4-C6D5B7D2D2C6}" dt="2021-09-28T05:24:50.706" v="25" actId="20577"/>
        <pc:sldMkLst>
          <pc:docMk/>
          <pc:sldMk cId="3567554835" sldId="295"/>
        </pc:sldMkLst>
        <pc:spChg chg="mod">
          <ac:chgData name="Jonny Roar Sundnes" userId="91b68cc8-0de8-4a0f-ae43-dea92b73dcc9" providerId="ADAL" clId="{6195F2CF-1D2B-43B2-A9D4-C6D5B7D2D2C6}" dt="2021-09-28T05:24:50.706" v="25" actId="20577"/>
          <ac:spMkLst>
            <pc:docMk/>
            <pc:sldMk cId="3567554835" sldId="295"/>
            <ac:spMk id="7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B2E5CA9E-651E-49CC-ABF6-85BCAE5C6790}"/>
    <pc:docChg chg="modSld">
      <pc:chgData name="Anne Marthe Gibbons" userId="S::anmar@uio.no::10fb6d68-3a29-4d3f-ac54-e93a0539edf3" providerId="AD" clId="Web-{B2E5CA9E-651E-49CC-ABF6-85BCAE5C6790}" dt="2022-01-06T08:40:22.949" v="101" actId="20577"/>
      <pc:docMkLst>
        <pc:docMk/>
      </pc:docMkLst>
      <pc:sldChg chg="modSp">
        <pc:chgData name="Anne Marthe Gibbons" userId="S::anmar@uio.no::10fb6d68-3a29-4d3f-ac54-e93a0539edf3" providerId="AD" clId="Web-{B2E5CA9E-651E-49CC-ABF6-85BCAE5C6790}" dt="2022-01-06T08:40:22.949" v="101" actId="20577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B2E5CA9E-651E-49CC-ABF6-85BCAE5C6790}" dt="2022-01-06T08:40:22.949" v="101" actId="20577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17A16380-04F8-4E0A-BEE3-975EEF79CE14}"/>
    <pc:docChg chg="modSld">
      <pc:chgData name="Anne Marthe Nilsen Gibbons" userId="S::anmar@uio.no::10fb6d68-3a29-4d3f-ac54-e93a0539edf3" providerId="AD" clId="Web-{17A16380-04F8-4E0A-BEE3-975EEF79CE14}" dt="2020-12-09T12:32:04.579" v="47" actId="14100"/>
      <pc:docMkLst>
        <pc:docMk/>
      </pc:docMkLst>
      <pc:sldChg chg="modSp">
        <pc:chgData name="Anne Marthe Nilsen Gibbons" userId="S::anmar@uio.no::10fb6d68-3a29-4d3f-ac54-e93a0539edf3" providerId="AD" clId="Web-{17A16380-04F8-4E0A-BEE3-975EEF79CE14}" dt="2020-12-09T12:32:04.579" v="47" actId="14100"/>
        <pc:sldMkLst>
          <pc:docMk/>
          <pc:sldMk cId="1954526063" sldId="266"/>
        </pc:sldMkLst>
        <pc:spChg chg="mod">
          <ac:chgData name="Anne Marthe Nilsen Gibbons" userId="S::anmar@uio.no::10fb6d68-3a29-4d3f-ac54-e93a0539edf3" providerId="AD" clId="Web-{17A16380-04F8-4E0A-BEE3-975EEF79CE14}" dt="2020-12-09T12:32:04.579" v="47" actId="14100"/>
          <ac:spMkLst>
            <pc:docMk/>
            <pc:sldMk cId="1954526063" sldId="266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E805E7F8-D663-46A1-9630-19E6AAAD668A}"/>
    <pc:docChg chg="modSld">
      <pc:chgData name="Anne Marthe Nilsen Gibbons" userId="S::anmar@uio.no::10fb6d68-3a29-4d3f-ac54-e93a0539edf3" providerId="AD" clId="Web-{E805E7F8-D663-46A1-9630-19E6AAAD668A}" dt="2020-11-18T11:28:24.556" v="102"/>
      <pc:docMkLst>
        <pc:docMk/>
      </pc:docMkLst>
      <pc:sldChg chg="modNotes">
        <pc:chgData name="Anne Marthe Nilsen Gibbons" userId="S::anmar@uio.no::10fb6d68-3a29-4d3f-ac54-e93a0539edf3" providerId="AD" clId="Web-{E805E7F8-D663-46A1-9630-19E6AAAD668A}" dt="2020-11-18T11:28:24.556" v="102"/>
        <pc:sldMkLst>
          <pc:docMk/>
          <pc:sldMk cId="979127923" sldId="259"/>
        </pc:sldMkLst>
      </pc:sldChg>
    </pc:docChg>
  </pc:docChgLst>
  <pc:docChgLst>
    <pc:chgData name="Jonny Roar Sundnes" userId="91b68cc8-0de8-4a0f-ae43-dea92b73dcc9" providerId="ADAL" clId="{E25F195F-EEFF-40AF-8BFE-957ED46DB7C3}"/>
    <pc:docChg chg="undo custSel modSld">
      <pc:chgData name="Jonny Roar Sundnes" userId="91b68cc8-0de8-4a0f-ae43-dea92b73dcc9" providerId="ADAL" clId="{E25F195F-EEFF-40AF-8BFE-957ED46DB7C3}" dt="2020-11-10T09:58:31.911" v="168" actId="20577"/>
      <pc:docMkLst>
        <pc:docMk/>
      </pc:docMkLst>
      <pc:sldChg chg="modSp">
        <pc:chgData name="Jonny Roar Sundnes" userId="91b68cc8-0de8-4a0f-ae43-dea92b73dcc9" providerId="ADAL" clId="{E25F195F-EEFF-40AF-8BFE-957ED46DB7C3}" dt="2020-11-10T09:57:48.956" v="124" actId="20577"/>
        <pc:sldMkLst>
          <pc:docMk/>
          <pc:sldMk cId="979127923" sldId="259"/>
        </pc:sldMkLst>
        <pc:spChg chg="mod">
          <ac:chgData name="Jonny Roar Sundnes" userId="91b68cc8-0de8-4a0f-ae43-dea92b73dcc9" providerId="ADAL" clId="{E25F195F-EEFF-40AF-8BFE-957ED46DB7C3}" dt="2020-11-10T09:57:48.956" v="124" actId="20577"/>
          <ac:spMkLst>
            <pc:docMk/>
            <pc:sldMk cId="979127923" sldId="259"/>
            <ac:spMk id="5" creationId="{00000000-0000-0000-0000-000000000000}"/>
          </ac:spMkLst>
        </pc:spChg>
      </pc:sldChg>
      <pc:sldChg chg="modSp">
        <pc:chgData name="Jonny Roar Sundnes" userId="91b68cc8-0de8-4a0f-ae43-dea92b73dcc9" providerId="ADAL" clId="{E25F195F-EEFF-40AF-8BFE-957ED46DB7C3}" dt="2020-11-10T09:58:31.911" v="168" actId="20577"/>
        <pc:sldMkLst>
          <pc:docMk/>
          <pc:sldMk cId="1842265961" sldId="260"/>
        </pc:sldMkLst>
        <pc:spChg chg="mod">
          <ac:chgData name="Jonny Roar Sundnes" userId="91b68cc8-0de8-4a0f-ae43-dea92b73dcc9" providerId="ADAL" clId="{E25F195F-EEFF-40AF-8BFE-957ED46DB7C3}" dt="2020-11-10T09:58:31.911" v="168" actId="20577"/>
          <ac:spMkLst>
            <pc:docMk/>
            <pc:sldMk cId="1842265961" sldId="260"/>
            <ac:spMk id="3" creationId="{00000000-0000-0000-0000-000000000000}"/>
          </ac:spMkLst>
        </pc:spChg>
      </pc:sldChg>
      <pc:sldChg chg="modSp">
        <pc:chgData name="Jonny Roar Sundnes" userId="91b68cc8-0de8-4a0f-ae43-dea92b73dcc9" providerId="ADAL" clId="{E25F195F-EEFF-40AF-8BFE-957ED46DB7C3}" dt="2020-11-10T09:55:20.724" v="102" actId="255"/>
        <pc:sldMkLst>
          <pc:docMk/>
          <pc:sldMk cId="1037308363" sldId="263"/>
        </pc:sldMkLst>
        <pc:graphicFrameChg chg="mod">
          <ac:chgData name="Jonny Roar Sundnes" userId="91b68cc8-0de8-4a0f-ae43-dea92b73dcc9" providerId="ADAL" clId="{E25F195F-EEFF-40AF-8BFE-957ED46DB7C3}" dt="2020-11-10T09:55:20.724" v="102" actId="255"/>
          <ac:graphicFrameMkLst>
            <pc:docMk/>
            <pc:sldMk cId="1037308363" sldId="263"/>
            <ac:graphicFrameMk id="5" creationId="{00000000-0000-0000-0000-000000000000}"/>
          </ac:graphicFrameMkLst>
        </pc:graphicFrameChg>
      </pc:sldChg>
      <pc:sldChg chg="modSp">
        <pc:chgData name="Jonny Roar Sundnes" userId="91b68cc8-0de8-4a0f-ae43-dea92b73dcc9" providerId="ADAL" clId="{E25F195F-EEFF-40AF-8BFE-957ED46DB7C3}" dt="2020-11-10T09:56:32.004" v="108" actId="20577"/>
        <pc:sldMkLst>
          <pc:docMk/>
          <pc:sldMk cId="1954526063" sldId="266"/>
        </pc:sldMkLst>
        <pc:spChg chg="mod">
          <ac:chgData name="Jonny Roar Sundnes" userId="91b68cc8-0de8-4a0f-ae43-dea92b73dcc9" providerId="ADAL" clId="{E25F195F-EEFF-40AF-8BFE-957ED46DB7C3}" dt="2020-11-10T09:56:32.004" v="108" actId="20577"/>
          <ac:spMkLst>
            <pc:docMk/>
            <pc:sldMk cId="1954526063" sldId="266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39CEC05F-A510-4D02-9C0B-60CC83834A1F}"/>
    <pc:docChg chg="addSld modSld">
      <pc:chgData name="Anne Marthe Nilsen Gibbons" userId="S::anmar@uio.no::10fb6d68-3a29-4d3f-ac54-e93a0539edf3" providerId="AD" clId="Web-{39CEC05F-A510-4D02-9C0B-60CC83834A1F}" dt="2021-02-12T13:35:29.689" v="196" actId="20577"/>
      <pc:docMkLst>
        <pc:docMk/>
      </pc:docMkLst>
      <pc:sldChg chg="modSp new">
        <pc:chgData name="Anne Marthe Nilsen Gibbons" userId="S::anmar@uio.no::10fb6d68-3a29-4d3f-ac54-e93a0539edf3" providerId="AD" clId="Web-{39CEC05F-A510-4D02-9C0B-60CC83834A1F}" dt="2021-02-12T13:35:29.689" v="196" actId="20577"/>
        <pc:sldMkLst>
          <pc:docMk/>
          <pc:sldMk cId="2884312504" sldId="280"/>
        </pc:sldMkLst>
        <pc:spChg chg="mod">
          <ac:chgData name="Anne Marthe Nilsen Gibbons" userId="S::anmar@uio.no::10fb6d68-3a29-4d3f-ac54-e93a0539edf3" providerId="AD" clId="Web-{39CEC05F-A510-4D02-9C0B-60CC83834A1F}" dt="2021-02-12T13:29:44.403" v="29" actId="20577"/>
          <ac:spMkLst>
            <pc:docMk/>
            <pc:sldMk cId="2884312504" sldId="280"/>
            <ac:spMk id="2" creationId="{9A4ADA4C-2464-4A36-8D29-FF88FBDB30AC}"/>
          </ac:spMkLst>
        </pc:spChg>
        <pc:spChg chg="mod">
          <ac:chgData name="Anne Marthe Nilsen Gibbons" userId="S::anmar@uio.no::10fb6d68-3a29-4d3f-ac54-e93a0539edf3" providerId="AD" clId="Web-{39CEC05F-A510-4D02-9C0B-60CC83834A1F}" dt="2021-02-12T13:35:29.689" v="196" actId="20577"/>
          <ac:spMkLst>
            <pc:docMk/>
            <pc:sldMk cId="2884312504" sldId="280"/>
            <ac:spMk id="3" creationId="{420766F5-79C2-4F7D-B5DD-F52B708B0B53}"/>
          </ac:spMkLst>
        </pc:spChg>
      </pc:sldChg>
    </pc:docChg>
  </pc:docChgLst>
  <pc:docChgLst>
    <pc:chgData name="Jonny Roar Sundnes" userId="91b68cc8-0de8-4a0f-ae43-dea92b73dcc9" providerId="ADAL" clId="{7C63E341-475F-4C41-B6B7-12E08BFF3698}"/>
    <pc:docChg chg="undo modSld">
      <pc:chgData name="Jonny Roar Sundnes" userId="91b68cc8-0de8-4a0f-ae43-dea92b73dcc9" providerId="ADAL" clId="{7C63E341-475F-4C41-B6B7-12E08BFF3698}" dt="2020-11-18T11:25:31.029" v="183" actId="20577"/>
      <pc:docMkLst>
        <pc:docMk/>
      </pc:docMkLst>
      <pc:sldChg chg="modSp">
        <pc:chgData name="Jonny Roar Sundnes" userId="91b68cc8-0de8-4a0f-ae43-dea92b73dcc9" providerId="ADAL" clId="{7C63E341-475F-4C41-B6B7-12E08BFF3698}" dt="2020-11-18T11:25:31.029" v="183" actId="20577"/>
        <pc:sldMkLst>
          <pc:docMk/>
          <pc:sldMk cId="1052650738" sldId="268"/>
        </pc:sldMkLst>
        <pc:spChg chg="mod">
          <ac:chgData name="Jonny Roar Sundnes" userId="91b68cc8-0de8-4a0f-ae43-dea92b73dcc9" providerId="ADAL" clId="{7C63E341-475F-4C41-B6B7-12E08BFF3698}" dt="2020-11-18T11:25:31.029" v="183" actId="20577"/>
          <ac:spMkLst>
            <pc:docMk/>
            <pc:sldMk cId="1052650738" sldId="268"/>
            <ac:spMk id="2" creationId="{3FB20613-FC97-4ACF-B731-8C208900255F}"/>
          </ac:spMkLst>
        </pc:spChg>
        <pc:spChg chg="mod">
          <ac:chgData name="Jonny Roar Sundnes" userId="91b68cc8-0de8-4a0f-ae43-dea92b73dcc9" providerId="ADAL" clId="{7C63E341-475F-4C41-B6B7-12E08BFF3698}" dt="2020-11-18T11:22:25.642" v="8" actId="20577"/>
          <ac:spMkLst>
            <pc:docMk/>
            <pc:sldMk cId="1052650738" sldId="268"/>
            <ac:spMk id="6" creationId="{00000000-0000-0000-0000-000000000000}"/>
          </ac:spMkLst>
        </pc:spChg>
        <pc:spChg chg="mod">
          <ac:chgData name="Jonny Roar Sundnes" userId="91b68cc8-0de8-4a0f-ae43-dea92b73dcc9" providerId="ADAL" clId="{7C63E341-475F-4C41-B6B7-12E08BFF3698}" dt="2020-11-18T11:24:53.253" v="150" actId="20577"/>
          <ac:spMkLst>
            <pc:docMk/>
            <pc:sldMk cId="1052650738" sldId="268"/>
            <ac:spMk id="10" creationId="{00000000-0000-0000-0000-000000000000}"/>
          </ac:spMkLst>
        </pc:spChg>
        <pc:spChg chg="mod">
          <ac:chgData name="Jonny Roar Sundnes" userId="91b68cc8-0de8-4a0f-ae43-dea92b73dcc9" providerId="ADAL" clId="{7C63E341-475F-4C41-B6B7-12E08BFF3698}" dt="2020-11-18T11:24:49.032" v="144" actId="20577"/>
          <ac:spMkLst>
            <pc:docMk/>
            <pc:sldMk cId="1052650738" sldId="268"/>
            <ac:spMk id="13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2790C993-DDB8-49C2-BA37-05EED424CDCA}"/>
    <pc:docChg chg="modSld">
      <pc:chgData name="Anne Marthe Gibbons" userId="S::anmar@uio.no::10fb6d68-3a29-4d3f-ac54-e93a0539edf3" providerId="AD" clId="Web-{2790C993-DDB8-49C2-BA37-05EED424CDCA}" dt="2021-10-29T10:36:19.822" v="62" actId="14100"/>
      <pc:docMkLst>
        <pc:docMk/>
      </pc:docMkLst>
      <pc:sldChg chg="modSp">
        <pc:chgData name="Anne Marthe Gibbons" userId="S::anmar@uio.no::10fb6d68-3a29-4d3f-ac54-e93a0539edf3" providerId="AD" clId="Web-{2790C993-DDB8-49C2-BA37-05EED424CDCA}" dt="2021-10-29T10:36:19.822" v="62" actId="14100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2790C993-DDB8-49C2-BA37-05EED424CDCA}" dt="2021-10-29T10:36:19.822" v="62" actId="14100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0C64465A-071C-49CC-8DA2-2B8DB4FB0736}"/>
    <pc:docChg chg="modSld">
      <pc:chgData name="Anne Marthe Gibbons" userId="S::anmar@uio.no::10fb6d68-3a29-4d3f-ac54-e93a0539edf3" providerId="AD" clId="Web-{0C64465A-071C-49CC-8DA2-2B8DB4FB0736}" dt="2021-10-29T11:00:09.906" v="14" actId="20577"/>
      <pc:docMkLst>
        <pc:docMk/>
      </pc:docMkLst>
      <pc:sldChg chg="modSp">
        <pc:chgData name="Anne Marthe Gibbons" userId="S::anmar@uio.no::10fb6d68-3a29-4d3f-ac54-e93a0539edf3" providerId="AD" clId="Web-{0C64465A-071C-49CC-8DA2-2B8DB4FB0736}" dt="2021-10-29T10:59:31.890" v="2" actId="20577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0C64465A-071C-49CC-8DA2-2B8DB4FB0736}" dt="2021-10-29T10:59:31.890" v="2" actId="20577"/>
          <ac:spMkLst>
            <pc:docMk/>
            <pc:sldMk cId="1581859663" sldId="290"/>
            <ac:spMk id="3" creationId="{00000000-0000-0000-0000-000000000000}"/>
          </ac:spMkLst>
        </pc:spChg>
      </pc:sldChg>
      <pc:sldChg chg="modSp">
        <pc:chgData name="Anne Marthe Gibbons" userId="S::anmar@uio.no::10fb6d68-3a29-4d3f-ac54-e93a0539edf3" providerId="AD" clId="Web-{0C64465A-071C-49CC-8DA2-2B8DB4FB0736}" dt="2021-10-29T10:59:52.687" v="8" actId="14100"/>
        <pc:sldMkLst>
          <pc:docMk/>
          <pc:sldMk cId="3917779683" sldId="291"/>
        </pc:sldMkLst>
        <pc:spChg chg="mod">
          <ac:chgData name="Anne Marthe Gibbons" userId="S::anmar@uio.no::10fb6d68-3a29-4d3f-ac54-e93a0539edf3" providerId="AD" clId="Web-{0C64465A-071C-49CC-8DA2-2B8DB4FB0736}" dt="2021-10-29T10:59:52.687" v="8" actId="14100"/>
          <ac:spMkLst>
            <pc:docMk/>
            <pc:sldMk cId="3917779683" sldId="291"/>
            <ac:spMk id="3" creationId="{12F79150-8C8D-4425-B251-0CB7B2B7F848}"/>
          </ac:spMkLst>
        </pc:spChg>
      </pc:sldChg>
      <pc:sldChg chg="modSp">
        <pc:chgData name="Anne Marthe Gibbons" userId="S::anmar@uio.no::10fb6d68-3a29-4d3f-ac54-e93a0539edf3" providerId="AD" clId="Web-{0C64465A-071C-49CC-8DA2-2B8DB4FB0736}" dt="2021-10-29T11:00:09.906" v="14" actId="20577"/>
        <pc:sldMkLst>
          <pc:docMk/>
          <pc:sldMk cId="1636444266" sldId="294"/>
        </pc:sldMkLst>
        <pc:spChg chg="mod">
          <ac:chgData name="Anne Marthe Gibbons" userId="S::anmar@uio.no::10fb6d68-3a29-4d3f-ac54-e93a0539edf3" providerId="AD" clId="Web-{0C64465A-071C-49CC-8DA2-2B8DB4FB0736}" dt="2021-10-29T11:00:09.906" v="14" actId="20577"/>
          <ac:spMkLst>
            <pc:docMk/>
            <pc:sldMk cId="1636444266" sldId="294"/>
            <ac:spMk id="14340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208958EA-97B0-44C9-9796-C34324997A10}"/>
    <pc:docChg chg="addSld modSld">
      <pc:chgData name="Anne Marthe Gibbons" userId="S::anmar@uio.no::10fb6d68-3a29-4d3f-ac54-e93a0539edf3" providerId="AD" clId="Web-{208958EA-97B0-44C9-9796-C34324997A10}" dt="2021-06-11T10:35:57.146" v="103" actId="14100"/>
      <pc:docMkLst>
        <pc:docMk/>
      </pc:docMkLst>
      <pc:sldChg chg="addSp modSp new">
        <pc:chgData name="Anne Marthe Gibbons" userId="S::anmar@uio.no::10fb6d68-3a29-4d3f-ac54-e93a0539edf3" providerId="AD" clId="Web-{208958EA-97B0-44C9-9796-C34324997A10}" dt="2021-06-11T10:35:57.146" v="103" actId="14100"/>
        <pc:sldMkLst>
          <pc:docMk/>
          <pc:sldMk cId="3718617011" sldId="281"/>
        </pc:sldMkLst>
        <pc:spChg chg="mod">
          <ac:chgData name="Anne Marthe Gibbons" userId="S::anmar@uio.no::10fb6d68-3a29-4d3f-ac54-e93a0539edf3" providerId="AD" clId="Web-{208958EA-97B0-44C9-9796-C34324997A10}" dt="2021-06-11T10:32:49.126" v="15" actId="20577"/>
          <ac:spMkLst>
            <pc:docMk/>
            <pc:sldMk cId="3718617011" sldId="281"/>
            <ac:spMk id="2" creationId="{DDA7B36E-C714-4EA3-B161-602B83F84061}"/>
          </ac:spMkLst>
        </pc:spChg>
        <pc:spChg chg="mod">
          <ac:chgData name="Anne Marthe Gibbons" userId="S::anmar@uio.no::10fb6d68-3a29-4d3f-ac54-e93a0539edf3" providerId="AD" clId="Web-{208958EA-97B0-44C9-9796-C34324997A10}" dt="2021-06-11T10:35:08.864" v="96" actId="20577"/>
          <ac:spMkLst>
            <pc:docMk/>
            <pc:sldMk cId="3718617011" sldId="281"/>
            <ac:spMk id="3" creationId="{5BB70109-1297-47D3-9869-D726886FEAA8}"/>
          </ac:spMkLst>
        </pc:spChg>
        <pc:picChg chg="add mod">
          <ac:chgData name="Anne Marthe Gibbons" userId="S::anmar@uio.no::10fb6d68-3a29-4d3f-ac54-e93a0539edf3" providerId="AD" clId="Web-{208958EA-97B0-44C9-9796-C34324997A10}" dt="2021-06-11T10:35:57.146" v="103" actId="14100"/>
          <ac:picMkLst>
            <pc:docMk/>
            <pc:sldMk cId="3718617011" sldId="281"/>
            <ac:picMk id="4" creationId="{59FC4DBA-8BB8-4477-8317-D5C81EED3ECF}"/>
          </ac:picMkLst>
        </pc:picChg>
        <pc:picChg chg="add mod">
          <ac:chgData name="Anne Marthe Gibbons" userId="S::anmar@uio.no::10fb6d68-3a29-4d3f-ac54-e93a0539edf3" providerId="AD" clId="Web-{208958EA-97B0-44C9-9796-C34324997A10}" dt="2021-06-11T10:35:52.990" v="102" actId="14100"/>
          <ac:picMkLst>
            <pc:docMk/>
            <pc:sldMk cId="3718617011" sldId="281"/>
            <ac:picMk id="5" creationId="{5ED704D5-F97F-4ADE-A56C-E4E81EFFEBDD}"/>
          </ac:picMkLst>
        </pc:picChg>
      </pc:sldChg>
    </pc:docChg>
  </pc:docChgLst>
  <pc:docChgLst>
    <pc:chgData name="Jonny Roar Sundnes" userId="S::jonnyrsu@uio.no::91b68cc8-0de8-4a0f-ae43-dea92b73dcc9" providerId="AD" clId="Web-{D37F6004-C4E1-4AF4-B99B-84672064B61F}"/>
    <pc:docChg chg="modSld">
      <pc:chgData name="Jonny Roar Sundnes" userId="S::jonnyrsu@uio.no::91b68cc8-0de8-4a0f-ae43-dea92b73dcc9" providerId="AD" clId="Web-{D37F6004-C4E1-4AF4-B99B-84672064B61F}" dt="2020-11-18T11:03:59.383" v="97" actId="20577"/>
      <pc:docMkLst>
        <pc:docMk/>
      </pc:docMkLst>
      <pc:sldChg chg="modSp">
        <pc:chgData name="Jonny Roar Sundnes" userId="S::jonnyrsu@uio.no::91b68cc8-0de8-4a0f-ae43-dea92b73dcc9" providerId="AD" clId="Web-{D37F6004-C4E1-4AF4-B99B-84672064B61F}" dt="2020-11-18T11:03:59.383" v="96" actId="20577"/>
        <pc:sldMkLst>
          <pc:docMk/>
          <pc:sldMk cId="979127923" sldId="259"/>
        </pc:sldMkLst>
        <pc:spChg chg="mod">
          <ac:chgData name="Jonny Roar Sundnes" userId="S::jonnyrsu@uio.no::91b68cc8-0de8-4a0f-ae43-dea92b73dcc9" providerId="AD" clId="Web-{D37F6004-C4E1-4AF4-B99B-84672064B61F}" dt="2020-11-18T11:03:59.383" v="96" actId="20577"/>
          <ac:spMkLst>
            <pc:docMk/>
            <pc:sldMk cId="979127923" sldId="259"/>
            <ac:spMk id="5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D37F6004-C4E1-4AF4-B99B-84672064B61F}" dt="2020-11-18T11:03:25.898" v="85" actId="20577"/>
        <pc:sldMkLst>
          <pc:docMk/>
          <pc:sldMk cId="1861111949" sldId="265"/>
        </pc:sldMkLst>
        <pc:spChg chg="mod">
          <ac:chgData name="Jonny Roar Sundnes" userId="S::jonnyrsu@uio.no::91b68cc8-0de8-4a0f-ae43-dea92b73dcc9" providerId="AD" clId="Web-{D37F6004-C4E1-4AF4-B99B-84672064B61F}" dt="2020-11-18T11:03:25.898" v="85" actId="20577"/>
          <ac:spMkLst>
            <pc:docMk/>
            <pc:sldMk cId="1861111949" sldId="265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D37F6004-C4E1-4AF4-B99B-84672064B61F}" dt="2020-11-18T11:02:55.991" v="80" actId="20577"/>
        <pc:sldMkLst>
          <pc:docMk/>
          <pc:sldMk cId="1052650738" sldId="268"/>
        </pc:sldMkLst>
        <pc:spChg chg="mod">
          <ac:chgData name="Jonny Roar Sundnes" userId="S::jonnyrsu@uio.no::91b68cc8-0de8-4a0f-ae43-dea92b73dcc9" providerId="AD" clId="Web-{D37F6004-C4E1-4AF4-B99B-84672064B61F}" dt="2020-11-18T11:01:12.208" v="11" actId="20577"/>
          <ac:spMkLst>
            <pc:docMk/>
            <pc:sldMk cId="1052650738" sldId="268"/>
            <ac:spMk id="6" creationId="{00000000-0000-0000-0000-000000000000}"/>
          </ac:spMkLst>
        </pc:spChg>
        <pc:spChg chg="mod">
          <ac:chgData name="Jonny Roar Sundnes" userId="S::jonnyrsu@uio.no::91b68cc8-0de8-4a0f-ae43-dea92b73dcc9" providerId="AD" clId="Web-{D37F6004-C4E1-4AF4-B99B-84672064B61F}" dt="2020-11-18T11:01:57.427" v="48" actId="20577"/>
          <ac:spMkLst>
            <pc:docMk/>
            <pc:sldMk cId="1052650738" sldId="268"/>
            <ac:spMk id="10" creationId="{00000000-0000-0000-0000-000000000000}"/>
          </ac:spMkLst>
        </pc:spChg>
        <pc:spChg chg="mod">
          <ac:chgData name="Jonny Roar Sundnes" userId="S::jonnyrsu@uio.no::91b68cc8-0de8-4a0f-ae43-dea92b73dcc9" providerId="AD" clId="Web-{D37F6004-C4E1-4AF4-B99B-84672064B61F}" dt="2020-11-18T11:02:55.991" v="80" actId="20577"/>
          <ac:spMkLst>
            <pc:docMk/>
            <pc:sldMk cId="1052650738" sldId="268"/>
            <ac:spMk id="13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9C18B786-7206-4A71-8EB2-1712B408ECFB}"/>
    <pc:docChg chg="modSld">
      <pc:chgData name="Anne Marthe Gibbons" userId="S::anmar@uio.no::10fb6d68-3a29-4d3f-ac54-e93a0539edf3" providerId="AD" clId="Web-{9C18B786-7206-4A71-8EB2-1712B408ECFB}" dt="2022-01-06T10:41:53.137" v="2" actId="20577"/>
      <pc:docMkLst>
        <pc:docMk/>
      </pc:docMkLst>
      <pc:sldChg chg="modSp">
        <pc:chgData name="Anne Marthe Gibbons" userId="S::anmar@uio.no::10fb6d68-3a29-4d3f-ac54-e93a0539edf3" providerId="AD" clId="Web-{9C18B786-7206-4A71-8EB2-1712B408ECFB}" dt="2022-01-06T10:41:53.137" v="2" actId="20577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9C18B786-7206-4A71-8EB2-1712B408ECFB}" dt="2022-01-06T10:41:53.137" v="2" actId="20577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8A00EA0A-2AAC-480D-A6FF-075FC9D51ADC}"/>
    <pc:docChg chg="modSld">
      <pc:chgData name="Anne Marthe Nilsen Gibbons" userId="S::anmar@uio.no::10fb6d68-3a29-4d3f-ac54-e93a0539edf3" providerId="AD" clId="Web-{8A00EA0A-2AAC-480D-A6FF-075FC9D51ADC}" dt="2020-12-09T19:39:39.087" v="87" actId="20577"/>
      <pc:docMkLst>
        <pc:docMk/>
      </pc:docMkLst>
      <pc:sldChg chg="modSp">
        <pc:chgData name="Anne Marthe Nilsen Gibbons" userId="S::anmar@uio.no::10fb6d68-3a29-4d3f-ac54-e93a0539edf3" providerId="AD" clId="Web-{8A00EA0A-2AAC-480D-A6FF-075FC9D51ADC}" dt="2020-12-09T19:39:39.087" v="87" actId="20577"/>
        <pc:sldMkLst>
          <pc:docMk/>
          <pc:sldMk cId="2029234026" sldId="274"/>
        </pc:sldMkLst>
        <pc:spChg chg="mod">
          <ac:chgData name="Anne Marthe Nilsen Gibbons" userId="S::anmar@uio.no::10fb6d68-3a29-4d3f-ac54-e93a0539edf3" providerId="AD" clId="Web-{8A00EA0A-2AAC-480D-A6FF-075FC9D51ADC}" dt="2020-12-09T19:39:39.087" v="87" actId="20577"/>
          <ac:spMkLst>
            <pc:docMk/>
            <pc:sldMk cId="2029234026" sldId="274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071B5F71-31F8-4CC2-BDCD-97A6004C81EF}"/>
    <pc:docChg chg="modSld">
      <pc:chgData name="Anne Marthe Nilsen Gibbons" userId="S::anmar@uio.no::10fb6d68-3a29-4d3f-ac54-e93a0539edf3" providerId="AD" clId="Web-{071B5F71-31F8-4CC2-BDCD-97A6004C81EF}" dt="2020-12-10T08:08:41.483" v="7" actId="14100"/>
      <pc:docMkLst>
        <pc:docMk/>
      </pc:docMkLst>
      <pc:sldChg chg="modSp">
        <pc:chgData name="Anne Marthe Nilsen Gibbons" userId="S::anmar@uio.no::10fb6d68-3a29-4d3f-ac54-e93a0539edf3" providerId="AD" clId="Web-{071B5F71-31F8-4CC2-BDCD-97A6004C81EF}" dt="2020-12-10T08:08:41.483" v="7" actId="14100"/>
        <pc:sldMkLst>
          <pc:docMk/>
          <pc:sldMk cId="1052650738" sldId="268"/>
        </pc:sldMkLst>
        <pc:spChg chg="mod">
          <ac:chgData name="Anne Marthe Nilsen Gibbons" userId="S::anmar@uio.no::10fb6d68-3a29-4d3f-ac54-e93a0539edf3" providerId="AD" clId="Web-{071B5F71-31F8-4CC2-BDCD-97A6004C81EF}" dt="2020-12-10T08:08:41.483" v="7" actId="14100"/>
          <ac:spMkLst>
            <pc:docMk/>
            <pc:sldMk cId="1052650738" sldId="268"/>
            <ac:spMk id="12" creationId="{00000000-0000-0000-0000-000000000000}"/>
          </ac:spMkLst>
        </pc:spChg>
        <pc:spChg chg="mod">
          <ac:chgData name="Anne Marthe Nilsen Gibbons" userId="S::anmar@uio.no::10fb6d68-3a29-4d3f-ac54-e93a0539edf3" providerId="AD" clId="Web-{071B5F71-31F8-4CC2-BDCD-97A6004C81EF}" dt="2020-12-10T08:08:36.998" v="6" actId="14100"/>
          <ac:spMkLst>
            <pc:docMk/>
            <pc:sldMk cId="1052650738" sldId="268"/>
            <ac:spMk id="1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9D8C3554-4743-4EA8-BE3D-FA5590F55E8C}"/>
    <pc:docChg chg="modSld">
      <pc:chgData name="Anne Marthe Nilsen Gibbons" userId="S::anmar@uio.no::10fb6d68-3a29-4d3f-ac54-e93a0539edf3" providerId="AD" clId="Web-{9D8C3554-4743-4EA8-BE3D-FA5590F55E8C}" dt="2020-11-10T10:17:09.377" v="174" actId="14100"/>
      <pc:docMkLst>
        <pc:docMk/>
      </pc:docMkLst>
      <pc:sldChg chg="modSp">
        <pc:chgData name="Anne Marthe Nilsen Gibbons" userId="S::anmar@uio.no::10fb6d68-3a29-4d3f-ac54-e93a0539edf3" providerId="AD" clId="Web-{9D8C3554-4743-4EA8-BE3D-FA5590F55E8C}" dt="2020-11-10T10:08:44.254" v="77" actId="20577"/>
        <pc:sldMkLst>
          <pc:docMk/>
          <pc:sldMk cId="1842265961" sldId="260"/>
        </pc:sldMkLst>
        <pc:spChg chg="mod">
          <ac:chgData name="Anne Marthe Nilsen Gibbons" userId="S::anmar@uio.no::10fb6d68-3a29-4d3f-ac54-e93a0539edf3" providerId="AD" clId="Web-{9D8C3554-4743-4EA8-BE3D-FA5590F55E8C}" dt="2020-11-10T10:08:44.254" v="77" actId="20577"/>
          <ac:spMkLst>
            <pc:docMk/>
            <pc:sldMk cId="1842265961" sldId="260"/>
            <ac:spMk id="3" creationId="{00000000-0000-0000-0000-000000000000}"/>
          </ac:spMkLst>
        </pc:spChg>
      </pc:sldChg>
      <pc:sldChg chg="modSp">
        <pc:chgData name="Anne Marthe Nilsen Gibbons" userId="S::anmar@uio.no::10fb6d68-3a29-4d3f-ac54-e93a0539edf3" providerId="AD" clId="Web-{9D8C3554-4743-4EA8-BE3D-FA5590F55E8C}" dt="2020-11-10T10:13:32.918" v="93" actId="20577"/>
        <pc:sldMkLst>
          <pc:docMk/>
          <pc:sldMk cId="1954526063" sldId="266"/>
        </pc:sldMkLst>
        <pc:spChg chg="mod">
          <ac:chgData name="Anne Marthe Nilsen Gibbons" userId="S::anmar@uio.no::10fb6d68-3a29-4d3f-ac54-e93a0539edf3" providerId="AD" clId="Web-{9D8C3554-4743-4EA8-BE3D-FA5590F55E8C}" dt="2020-11-10T10:13:32.918" v="93" actId="20577"/>
          <ac:spMkLst>
            <pc:docMk/>
            <pc:sldMk cId="1954526063" sldId="266"/>
            <ac:spMk id="3" creationId="{00000000-0000-0000-0000-000000000000}"/>
          </ac:spMkLst>
        </pc:spChg>
      </pc:sldChg>
      <pc:sldChg chg="modSp">
        <pc:chgData name="Anne Marthe Nilsen Gibbons" userId="S::anmar@uio.no::10fb6d68-3a29-4d3f-ac54-e93a0539edf3" providerId="AD" clId="Web-{9D8C3554-4743-4EA8-BE3D-FA5590F55E8C}" dt="2020-11-10T10:17:09.377" v="174" actId="14100"/>
        <pc:sldMkLst>
          <pc:docMk/>
          <pc:sldMk cId="473691221" sldId="267"/>
        </pc:sldMkLst>
        <pc:spChg chg="mod">
          <ac:chgData name="Anne Marthe Nilsen Gibbons" userId="S::anmar@uio.no::10fb6d68-3a29-4d3f-ac54-e93a0539edf3" providerId="AD" clId="Web-{9D8C3554-4743-4EA8-BE3D-FA5590F55E8C}" dt="2020-11-10T10:17:09.377" v="174" actId="14100"/>
          <ac:spMkLst>
            <pc:docMk/>
            <pc:sldMk cId="473691221" sldId="267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69A49AE2-C9C1-46DF-9776-63FBFFB80EE6}"/>
    <pc:docChg chg="delSld modSld">
      <pc:chgData name="Anne Marthe Nilsen Gibbons" userId="S::anmar@uio.no::10fb6d68-3a29-4d3f-ac54-e93a0539edf3" providerId="AD" clId="Web-{69A49AE2-C9C1-46DF-9776-63FBFFB80EE6}" dt="2020-12-09T10:37:58.059" v="526" actId="20577"/>
      <pc:docMkLst>
        <pc:docMk/>
      </pc:docMkLst>
      <pc:sldChg chg="modSp">
        <pc:chgData name="Anne Marthe Nilsen Gibbons" userId="S::anmar@uio.no::10fb6d68-3a29-4d3f-ac54-e93a0539edf3" providerId="AD" clId="Web-{69A49AE2-C9C1-46DF-9776-63FBFFB80EE6}" dt="2020-12-09T10:37:58.059" v="526" actId="20577"/>
        <pc:sldMkLst>
          <pc:docMk/>
          <pc:sldMk cId="0" sldId="257"/>
        </pc:sldMkLst>
        <pc:spChg chg="mod">
          <ac:chgData name="Anne Marthe Nilsen Gibbons" userId="S::anmar@uio.no::10fb6d68-3a29-4d3f-ac54-e93a0539edf3" providerId="AD" clId="Web-{69A49AE2-C9C1-46DF-9776-63FBFFB80EE6}" dt="2020-12-09T10:37:58.059" v="526" actId="20577"/>
          <ac:spMkLst>
            <pc:docMk/>
            <pc:sldMk cId="0" sldId="257"/>
            <ac:spMk id="14341" creationId="{00000000-0000-0000-0000-000000000000}"/>
          </ac:spMkLst>
        </pc:spChg>
      </pc:sldChg>
      <pc:sldChg chg="modSp">
        <pc:chgData name="Anne Marthe Nilsen Gibbons" userId="S::anmar@uio.no::10fb6d68-3a29-4d3f-ac54-e93a0539edf3" providerId="AD" clId="Web-{69A49AE2-C9C1-46DF-9776-63FBFFB80EE6}" dt="2020-12-09T10:23:45.800" v="27" actId="20577"/>
        <pc:sldMkLst>
          <pc:docMk/>
          <pc:sldMk cId="2232358113" sldId="258"/>
        </pc:sldMkLst>
        <pc:spChg chg="mod">
          <ac:chgData name="Anne Marthe Nilsen Gibbons" userId="S::anmar@uio.no::10fb6d68-3a29-4d3f-ac54-e93a0539edf3" providerId="AD" clId="Web-{69A49AE2-C9C1-46DF-9776-63FBFFB80EE6}" dt="2020-12-09T10:23:45.800" v="27" actId="20577"/>
          <ac:spMkLst>
            <pc:docMk/>
            <pc:sldMk cId="2232358113" sldId="258"/>
            <ac:spMk id="4" creationId="{00000000-0000-0000-0000-000000000000}"/>
          </ac:spMkLst>
        </pc:spChg>
      </pc:sldChg>
      <pc:sldChg chg="modSp">
        <pc:chgData name="Anne Marthe Nilsen Gibbons" userId="S::anmar@uio.no::10fb6d68-3a29-4d3f-ac54-e93a0539edf3" providerId="AD" clId="Web-{69A49AE2-C9C1-46DF-9776-63FBFFB80EE6}" dt="2020-12-09T10:35:27.714" v="515" actId="20577"/>
        <pc:sldMkLst>
          <pc:docMk/>
          <pc:sldMk cId="979127923" sldId="259"/>
        </pc:sldMkLst>
        <pc:spChg chg="mod">
          <ac:chgData name="Anne Marthe Nilsen Gibbons" userId="S::anmar@uio.no::10fb6d68-3a29-4d3f-ac54-e93a0539edf3" providerId="AD" clId="Web-{69A49AE2-C9C1-46DF-9776-63FBFFB80EE6}" dt="2020-12-09T10:35:27.714" v="515" actId="20577"/>
          <ac:spMkLst>
            <pc:docMk/>
            <pc:sldMk cId="979127923" sldId="259"/>
            <ac:spMk id="5" creationId="{00000000-0000-0000-0000-000000000000}"/>
          </ac:spMkLst>
        </pc:spChg>
      </pc:sldChg>
      <pc:sldChg chg="modSp">
        <pc:chgData name="Anne Marthe Nilsen Gibbons" userId="S::anmar@uio.no::10fb6d68-3a29-4d3f-ac54-e93a0539edf3" providerId="AD" clId="Web-{69A49AE2-C9C1-46DF-9776-63FBFFB80EE6}" dt="2020-12-09T10:32:52.540" v="395" actId="20577"/>
        <pc:sldMkLst>
          <pc:docMk/>
          <pc:sldMk cId="1954526063" sldId="266"/>
        </pc:sldMkLst>
        <pc:spChg chg="mod">
          <ac:chgData name="Anne Marthe Nilsen Gibbons" userId="S::anmar@uio.no::10fb6d68-3a29-4d3f-ac54-e93a0539edf3" providerId="AD" clId="Web-{69A49AE2-C9C1-46DF-9776-63FBFFB80EE6}" dt="2020-12-09T10:32:52.540" v="395" actId="20577"/>
          <ac:spMkLst>
            <pc:docMk/>
            <pc:sldMk cId="1954526063" sldId="266"/>
            <ac:spMk id="3" creationId="{00000000-0000-0000-0000-000000000000}"/>
          </ac:spMkLst>
        </pc:spChg>
      </pc:sldChg>
      <pc:sldChg chg="modSp">
        <pc:chgData name="Anne Marthe Nilsen Gibbons" userId="S::anmar@uio.no::10fb6d68-3a29-4d3f-ac54-e93a0539edf3" providerId="AD" clId="Web-{69A49AE2-C9C1-46DF-9776-63FBFFB80EE6}" dt="2020-12-09T10:32:01.446" v="387" actId="20577"/>
        <pc:sldMkLst>
          <pc:docMk/>
          <pc:sldMk cId="1052650738" sldId="268"/>
        </pc:sldMkLst>
        <pc:spChg chg="mod">
          <ac:chgData name="Anne Marthe Nilsen Gibbons" userId="S::anmar@uio.no::10fb6d68-3a29-4d3f-ac54-e93a0539edf3" providerId="AD" clId="Web-{69A49AE2-C9C1-46DF-9776-63FBFFB80EE6}" dt="2020-12-09T10:30:20.132" v="335" actId="20577"/>
          <ac:spMkLst>
            <pc:docMk/>
            <pc:sldMk cId="1052650738" sldId="268"/>
            <ac:spMk id="2" creationId="{3FB20613-FC97-4ACF-B731-8C208900255F}"/>
          </ac:spMkLst>
        </pc:spChg>
        <pc:spChg chg="mod">
          <ac:chgData name="Anne Marthe Nilsen Gibbons" userId="S::anmar@uio.no::10fb6d68-3a29-4d3f-ac54-e93a0539edf3" providerId="AD" clId="Web-{69A49AE2-C9C1-46DF-9776-63FBFFB80EE6}" dt="2020-12-09T10:32:01.446" v="387" actId="20577"/>
          <ac:spMkLst>
            <pc:docMk/>
            <pc:sldMk cId="1052650738" sldId="268"/>
            <ac:spMk id="6" creationId="{00000000-0000-0000-0000-000000000000}"/>
          </ac:spMkLst>
        </pc:spChg>
      </pc:sldChg>
      <pc:sldChg chg="del">
        <pc:chgData name="Anne Marthe Nilsen Gibbons" userId="S::anmar@uio.no::10fb6d68-3a29-4d3f-ac54-e93a0539edf3" providerId="AD" clId="Web-{69A49AE2-C9C1-46DF-9776-63FBFFB80EE6}" dt="2020-12-09T10:28:19.975" v="273"/>
        <pc:sldMkLst>
          <pc:docMk/>
          <pc:sldMk cId="1602657842" sldId="270"/>
        </pc:sldMkLst>
      </pc:sldChg>
      <pc:sldChg chg="modSp">
        <pc:chgData name="Anne Marthe Nilsen Gibbons" userId="S::anmar@uio.no::10fb6d68-3a29-4d3f-ac54-e93a0539edf3" providerId="AD" clId="Web-{69A49AE2-C9C1-46DF-9776-63FBFFB80EE6}" dt="2020-12-09T10:33:27.494" v="400" actId="20577"/>
        <pc:sldMkLst>
          <pc:docMk/>
          <pc:sldMk cId="487484777" sldId="271"/>
        </pc:sldMkLst>
        <pc:spChg chg="mod">
          <ac:chgData name="Anne Marthe Nilsen Gibbons" userId="S::anmar@uio.no::10fb6d68-3a29-4d3f-ac54-e93a0539edf3" providerId="AD" clId="Web-{69A49AE2-C9C1-46DF-9776-63FBFFB80EE6}" dt="2020-12-09T10:25:57.551" v="164" actId="20577"/>
          <ac:spMkLst>
            <pc:docMk/>
            <pc:sldMk cId="487484777" sldId="271"/>
            <ac:spMk id="4" creationId="{00000000-0000-0000-0000-000000000000}"/>
          </ac:spMkLst>
        </pc:spChg>
        <pc:spChg chg="mod">
          <ac:chgData name="Anne Marthe Nilsen Gibbons" userId="S::anmar@uio.no::10fb6d68-3a29-4d3f-ac54-e93a0539edf3" providerId="AD" clId="Web-{69A49AE2-C9C1-46DF-9776-63FBFFB80EE6}" dt="2020-12-09T10:33:27.494" v="400" actId="20577"/>
          <ac:spMkLst>
            <pc:docMk/>
            <pc:sldMk cId="487484777" sldId="271"/>
            <ac:spMk id="5" creationId="{00000000-0000-0000-0000-000000000000}"/>
          </ac:spMkLst>
        </pc:spChg>
      </pc:sldChg>
    </pc:docChg>
  </pc:docChgLst>
  <pc:docChgLst>
    <pc:chgData name="Jonny Roar Sundnes" userId="S::jonnyrsu@uio.no::91b68cc8-0de8-4a0f-ae43-dea92b73dcc9" providerId="AD" clId="Web-{911B3714-CF45-4A28-9784-F77F9788B5BB}"/>
    <pc:docChg chg="modSld">
      <pc:chgData name="Jonny Roar Sundnes" userId="S::jonnyrsu@uio.no::91b68cc8-0de8-4a0f-ae43-dea92b73dcc9" providerId="AD" clId="Web-{911B3714-CF45-4A28-9784-F77F9788B5BB}" dt="2020-11-18T09:56:47.838" v="1" actId="20577"/>
      <pc:docMkLst>
        <pc:docMk/>
      </pc:docMkLst>
      <pc:sldChg chg="modSp">
        <pc:chgData name="Jonny Roar Sundnes" userId="S::jonnyrsu@uio.no::91b68cc8-0de8-4a0f-ae43-dea92b73dcc9" providerId="AD" clId="Web-{911B3714-CF45-4A28-9784-F77F9788B5BB}" dt="2020-11-18T09:56:47.838" v="1" actId="20577"/>
        <pc:sldMkLst>
          <pc:docMk/>
          <pc:sldMk cId="1954526063" sldId="266"/>
        </pc:sldMkLst>
        <pc:spChg chg="mod">
          <ac:chgData name="Jonny Roar Sundnes" userId="S::jonnyrsu@uio.no::91b68cc8-0de8-4a0f-ae43-dea92b73dcc9" providerId="AD" clId="Web-{911B3714-CF45-4A28-9784-F77F9788B5BB}" dt="2020-11-18T09:56:47.838" v="1" actId="20577"/>
          <ac:spMkLst>
            <pc:docMk/>
            <pc:sldMk cId="1954526063" sldId="266"/>
            <ac:spMk id="3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0D0CC1AB-03C5-484B-B511-FF6E6BB7B80D}"/>
    <pc:docChg chg="modSld">
      <pc:chgData name="Anne Marthe Gibbons" userId="S::anmar@uio.no::10fb6d68-3a29-4d3f-ac54-e93a0539edf3" providerId="AD" clId="Web-{0D0CC1AB-03C5-484B-B511-FF6E6BB7B80D}" dt="2021-06-11T10:43:56.895" v="1" actId="20577"/>
      <pc:docMkLst>
        <pc:docMk/>
      </pc:docMkLst>
      <pc:sldChg chg="modSp">
        <pc:chgData name="Anne Marthe Gibbons" userId="S::anmar@uio.no::10fb6d68-3a29-4d3f-ac54-e93a0539edf3" providerId="AD" clId="Web-{0D0CC1AB-03C5-484B-B511-FF6E6BB7B80D}" dt="2021-06-11T10:43:56.895" v="1" actId="20577"/>
        <pc:sldMkLst>
          <pc:docMk/>
          <pc:sldMk cId="3718617011" sldId="281"/>
        </pc:sldMkLst>
        <pc:spChg chg="mod">
          <ac:chgData name="Anne Marthe Gibbons" userId="S::anmar@uio.no::10fb6d68-3a29-4d3f-ac54-e93a0539edf3" providerId="AD" clId="Web-{0D0CC1AB-03C5-484B-B511-FF6E6BB7B80D}" dt="2021-06-11T10:43:56.895" v="1" actId="20577"/>
          <ac:spMkLst>
            <pc:docMk/>
            <pc:sldMk cId="3718617011" sldId="281"/>
            <ac:spMk id="3" creationId="{5BB70109-1297-47D3-9869-D726886FEAA8}"/>
          </ac:spMkLst>
        </pc:spChg>
      </pc:sldChg>
    </pc:docChg>
  </pc:docChgLst>
  <pc:docChgLst>
    <pc:chgData name="Anne Marthe Gibbons" userId="S::anmar@uio.no::10fb6d68-3a29-4d3f-ac54-e93a0539edf3" providerId="AD" clId="Web-{E61A2ED0-CF23-4D2D-8130-E9ED80EC750C}"/>
    <pc:docChg chg="modSld">
      <pc:chgData name="Anne Marthe Gibbons" userId="S::anmar@uio.no::10fb6d68-3a29-4d3f-ac54-e93a0539edf3" providerId="AD" clId="Web-{E61A2ED0-CF23-4D2D-8130-E9ED80EC750C}" dt="2022-01-06T12:03:29.449" v="17"/>
      <pc:docMkLst>
        <pc:docMk/>
      </pc:docMkLst>
      <pc:sldChg chg="modSp">
        <pc:chgData name="Anne Marthe Gibbons" userId="S::anmar@uio.no::10fb6d68-3a29-4d3f-ac54-e93a0539edf3" providerId="AD" clId="Web-{E61A2ED0-CF23-4D2D-8130-E9ED80EC750C}" dt="2022-01-06T12:03:29.449" v="17"/>
        <pc:sldMkLst>
          <pc:docMk/>
          <pc:sldMk cId="1383232159" sldId="291"/>
        </pc:sldMkLst>
        <pc:graphicFrameChg chg="mod modGraphic">
          <ac:chgData name="Anne Marthe Gibbons" userId="S::anmar@uio.no::10fb6d68-3a29-4d3f-ac54-e93a0539edf3" providerId="AD" clId="Web-{E61A2ED0-CF23-4D2D-8130-E9ED80EC750C}" dt="2022-01-06T12:03:29.449" v="17"/>
          <ac:graphicFrameMkLst>
            <pc:docMk/>
            <pc:sldMk cId="1383232159" sldId="291"/>
            <ac:graphicFrameMk id="5" creationId="{00000000-0000-0000-0000-000000000000}"/>
          </ac:graphicFrameMkLst>
        </pc:graphicFrameChg>
      </pc:sldChg>
      <pc:sldChg chg="modSp">
        <pc:chgData name="Anne Marthe Gibbons" userId="S::anmar@uio.no::10fb6d68-3a29-4d3f-ac54-e93a0539edf3" providerId="AD" clId="Web-{E61A2ED0-CF23-4D2D-8130-E9ED80EC750C}" dt="2022-01-06T12:03:20.214" v="3" actId="20577"/>
        <pc:sldMkLst>
          <pc:docMk/>
          <pc:sldMk cId="1362376974" sldId="292"/>
        </pc:sldMkLst>
        <pc:spChg chg="mod">
          <ac:chgData name="Anne Marthe Gibbons" userId="S::anmar@uio.no::10fb6d68-3a29-4d3f-ac54-e93a0539edf3" providerId="AD" clId="Web-{E61A2ED0-CF23-4D2D-8130-E9ED80EC750C}" dt="2022-01-06T12:03:20.214" v="3" actId="20577"/>
          <ac:spMkLst>
            <pc:docMk/>
            <pc:sldMk cId="1362376974" sldId="292"/>
            <ac:spMk id="3" creationId="{00000000-0000-0000-0000-000000000000}"/>
          </ac:spMkLst>
        </pc:spChg>
      </pc:sldChg>
      <pc:sldChg chg="modSp">
        <pc:chgData name="Anne Marthe Gibbons" userId="S::anmar@uio.no::10fb6d68-3a29-4d3f-ac54-e93a0539edf3" providerId="AD" clId="Web-{E61A2ED0-CF23-4D2D-8130-E9ED80EC750C}" dt="2022-01-06T12:03:07.886" v="1" actId="20577"/>
        <pc:sldMkLst>
          <pc:docMk/>
          <pc:sldMk cId="3982609913" sldId="293"/>
        </pc:sldMkLst>
        <pc:spChg chg="mod">
          <ac:chgData name="Anne Marthe Gibbons" userId="S::anmar@uio.no::10fb6d68-3a29-4d3f-ac54-e93a0539edf3" providerId="AD" clId="Web-{E61A2ED0-CF23-4D2D-8130-E9ED80EC750C}" dt="2022-01-06T12:03:07.886" v="1" actId="20577"/>
          <ac:spMkLst>
            <pc:docMk/>
            <pc:sldMk cId="3982609913" sldId="293"/>
            <ac:spMk id="3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BEEACE4C-8679-4C78-AB72-6336A4C77292}"/>
    <pc:docChg chg="modSld">
      <pc:chgData name="Anne Marthe Gibbons" userId="S::anmar@uio.no::10fb6d68-3a29-4d3f-ac54-e93a0539edf3" providerId="AD" clId="Web-{BEEACE4C-8679-4C78-AB72-6336A4C77292}" dt="2021-06-07T13:19:10.459" v="0" actId="20577"/>
      <pc:docMkLst>
        <pc:docMk/>
      </pc:docMkLst>
      <pc:sldChg chg="modSp">
        <pc:chgData name="Anne Marthe Gibbons" userId="S::anmar@uio.no::10fb6d68-3a29-4d3f-ac54-e93a0539edf3" providerId="AD" clId="Web-{BEEACE4C-8679-4C78-AB72-6336A4C77292}" dt="2021-06-07T13:19:10.459" v="0" actId="20577"/>
        <pc:sldMkLst>
          <pc:docMk/>
          <pc:sldMk cId="2267620763" sldId="277"/>
        </pc:sldMkLst>
        <pc:spChg chg="mod">
          <ac:chgData name="Anne Marthe Gibbons" userId="S::anmar@uio.no::10fb6d68-3a29-4d3f-ac54-e93a0539edf3" providerId="AD" clId="Web-{BEEACE4C-8679-4C78-AB72-6336A4C77292}" dt="2021-06-07T13:19:10.459" v="0" actId="20577"/>
          <ac:spMkLst>
            <pc:docMk/>
            <pc:sldMk cId="2267620763" sldId="277"/>
            <ac:spMk id="3" creationId="{EF5BF28B-5250-4ACE-AC58-4AA663973F48}"/>
          </ac:spMkLst>
        </pc:spChg>
      </pc:sldChg>
    </pc:docChg>
  </pc:docChgLst>
  <pc:docChgLst>
    <pc:chgData name="Anne Marthe Gibbons" userId="S::anmar@uio.no::10fb6d68-3a29-4d3f-ac54-e93a0539edf3" providerId="AD" clId="Web-{2E1D641A-1EEA-40D1-BBA0-0F0EADE82C82}"/>
    <pc:docChg chg="modSld">
      <pc:chgData name="Anne Marthe Gibbons" userId="S::anmar@uio.no::10fb6d68-3a29-4d3f-ac54-e93a0539edf3" providerId="AD" clId="Web-{2E1D641A-1EEA-40D1-BBA0-0F0EADE82C82}" dt="2022-01-06T10:46:57.070" v="13" actId="20577"/>
      <pc:docMkLst>
        <pc:docMk/>
      </pc:docMkLst>
      <pc:sldChg chg="modSp">
        <pc:chgData name="Anne Marthe Gibbons" userId="S::anmar@uio.no::10fb6d68-3a29-4d3f-ac54-e93a0539edf3" providerId="AD" clId="Web-{2E1D641A-1EEA-40D1-BBA0-0F0EADE82C82}" dt="2022-01-06T10:46:28.912" v="11"/>
        <pc:sldMkLst>
          <pc:docMk/>
          <pc:sldMk cId="1383232159" sldId="291"/>
        </pc:sldMkLst>
        <pc:graphicFrameChg chg="mod modGraphic">
          <ac:chgData name="Anne Marthe Gibbons" userId="S::anmar@uio.no::10fb6d68-3a29-4d3f-ac54-e93a0539edf3" providerId="AD" clId="Web-{2E1D641A-1EEA-40D1-BBA0-0F0EADE82C82}" dt="2022-01-06T10:46:28.912" v="11"/>
          <ac:graphicFrameMkLst>
            <pc:docMk/>
            <pc:sldMk cId="1383232159" sldId="291"/>
            <ac:graphicFrameMk id="5" creationId="{00000000-0000-0000-0000-000000000000}"/>
          </ac:graphicFrameMkLst>
        </pc:graphicFrameChg>
      </pc:sldChg>
      <pc:sldChg chg="modSp">
        <pc:chgData name="Anne Marthe Gibbons" userId="S::anmar@uio.no::10fb6d68-3a29-4d3f-ac54-e93a0539edf3" providerId="AD" clId="Web-{2E1D641A-1EEA-40D1-BBA0-0F0EADE82C82}" dt="2022-01-06T10:46:57.070" v="13" actId="20577"/>
        <pc:sldMkLst>
          <pc:docMk/>
          <pc:sldMk cId="3982609913" sldId="293"/>
        </pc:sldMkLst>
        <pc:spChg chg="mod">
          <ac:chgData name="Anne Marthe Gibbons" userId="S::anmar@uio.no::10fb6d68-3a29-4d3f-ac54-e93a0539edf3" providerId="AD" clId="Web-{2E1D641A-1EEA-40D1-BBA0-0F0EADE82C82}" dt="2022-01-06T10:46:57.070" v="13" actId="20577"/>
          <ac:spMkLst>
            <pc:docMk/>
            <pc:sldMk cId="3982609913" sldId="293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169E147F-FA6F-4577-80F9-A594177DDCC1}"/>
    <pc:docChg chg="modSld">
      <pc:chgData name="Anne Marthe Nilsen Gibbons" userId="S::anmar@uio.no::10fb6d68-3a29-4d3f-ac54-e93a0539edf3" providerId="AD" clId="Web-{169E147F-FA6F-4577-80F9-A594177DDCC1}" dt="2021-03-12T12:24:46.764" v="24" actId="14100"/>
      <pc:docMkLst>
        <pc:docMk/>
      </pc:docMkLst>
      <pc:sldChg chg="modSp">
        <pc:chgData name="Anne Marthe Nilsen Gibbons" userId="S::anmar@uio.no::10fb6d68-3a29-4d3f-ac54-e93a0539edf3" providerId="AD" clId="Web-{169E147F-FA6F-4577-80F9-A594177DDCC1}" dt="2021-03-12T12:24:46.764" v="24" actId="14100"/>
        <pc:sldMkLst>
          <pc:docMk/>
          <pc:sldMk cId="2248518896" sldId="285"/>
        </pc:sldMkLst>
        <pc:spChg chg="mod">
          <ac:chgData name="Anne Marthe Nilsen Gibbons" userId="S::anmar@uio.no::10fb6d68-3a29-4d3f-ac54-e93a0539edf3" providerId="AD" clId="Web-{169E147F-FA6F-4577-80F9-A594177DDCC1}" dt="2021-03-12T12:24:46.764" v="24" actId="14100"/>
          <ac:spMkLst>
            <pc:docMk/>
            <pc:sldMk cId="2248518896" sldId="285"/>
            <ac:spMk id="3" creationId="{A9F49A35-AF3F-4EC0-94B4-096A1B92940B}"/>
          </ac:spMkLst>
        </pc:spChg>
      </pc:sldChg>
    </pc:docChg>
  </pc:docChgLst>
  <pc:docChgLst>
    <pc:chgData name="Anne Marthe Gibbons" userId="S::anmar@uio.no::10fb6d68-3a29-4d3f-ac54-e93a0539edf3" providerId="AD" clId="Web-{86EBA963-A9B3-4247-8368-7F3740E78AE9}"/>
    <pc:docChg chg="modSld">
      <pc:chgData name="Anne Marthe Gibbons" userId="S::anmar@uio.no::10fb6d68-3a29-4d3f-ac54-e93a0539edf3" providerId="AD" clId="Web-{86EBA963-A9B3-4247-8368-7F3740E78AE9}" dt="2021-10-28T14:09:58.120" v="24" actId="20577"/>
      <pc:docMkLst>
        <pc:docMk/>
      </pc:docMkLst>
      <pc:sldChg chg="modSp">
        <pc:chgData name="Anne Marthe Gibbons" userId="S::anmar@uio.no::10fb6d68-3a29-4d3f-ac54-e93a0539edf3" providerId="AD" clId="Web-{86EBA963-A9B3-4247-8368-7F3740E78AE9}" dt="2021-10-28T14:09:58.120" v="24" actId="20577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86EBA963-A9B3-4247-8368-7F3740E78AE9}" dt="2021-10-28T14:09:58.120" v="24" actId="20577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14975801-7D04-4F86-98CA-D59450B08556}"/>
    <pc:docChg chg="modSld">
      <pc:chgData name="Anne Marthe Nilsen Gibbons" userId="S::anmar@uio.no::10fb6d68-3a29-4d3f-ac54-e93a0539edf3" providerId="AD" clId="Web-{14975801-7D04-4F86-98CA-D59450B08556}" dt="2020-11-24T12:49:54.603" v="268" actId="20577"/>
      <pc:docMkLst>
        <pc:docMk/>
      </pc:docMkLst>
      <pc:sldChg chg="modSp">
        <pc:chgData name="Anne Marthe Nilsen Gibbons" userId="S::anmar@uio.no::10fb6d68-3a29-4d3f-ac54-e93a0539edf3" providerId="AD" clId="Web-{14975801-7D04-4F86-98CA-D59450B08556}" dt="2020-11-24T12:49:54.603" v="267" actId="20577"/>
        <pc:sldMkLst>
          <pc:docMk/>
          <pc:sldMk cId="1602657842" sldId="270"/>
        </pc:sldMkLst>
        <pc:spChg chg="mod">
          <ac:chgData name="Anne Marthe Nilsen Gibbons" userId="S::anmar@uio.no::10fb6d68-3a29-4d3f-ac54-e93a0539edf3" providerId="AD" clId="Web-{14975801-7D04-4F86-98CA-D59450B08556}" dt="2020-11-24T12:49:54.603" v="267" actId="20577"/>
          <ac:spMkLst>
            <pc:docMk/>
            <pc:sldMk cId="1602657842" sldId="270"/>
            <ac:spMk id="5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510FFE32-8A64-45D2-FAA5-AC9AAD20E580}"/>
    <pc:docChg chg="modSld">
      <pc:chgData name="Anne Marthe Nilsen Gibbons" userId="S::anmar@uio.no::10fb6d68-3a29-4d3f-ac54-e93a0539edf3" providerId="AD" clId="Web-{510FFE32-8A64-45D2-FAA5-AC9AAD20E580}" dt="2020-09-09T08:13:11.113" v="12" actId="20577"/>
      <pc:docMkLst>
        <pc:docMk/>
      </pc:docMkLst>
      <pc:sldChg chg="modSp">
        <pc:chgData name="Anne Marthe Nilsen Gibbons" userId="S::anmar@uio.no::10fb6d68-3a29-4d3f-ac54-e93a0539edf3" providerId="AD" clId="Web-{510FFE32-8A64-45D2-FAA5-AC9AAD20E580}" dt="2020-09-09T08:13:11.113" v="12" actId="20577"/>
        <pc:sldMkLst>
          <pc:docMk/>
          <pc:sldMk cId="663319846" sldId="265"/>
        </pc:sldMkLst>
        <pc:spChg chg="mod">
          <ac:chgData name="Anne Marthe Nilsen Gibbons" userId="S::anmar@uio.no::10fb6d68-3a29-4d3f-ac54-e93a0539edf3" providerId="AD" clId="Web-{510FFE32-8A64-45D2-FAA5-AC9AAD20E580}" dt="2020-09-09T08:13:11.113" v="12" actId="20577"/>
          <ac:spMkLst>
            <pc:docMk/>
            <pc:sldMk cId="663319846" sldId="265"/>
            <ac:spMk id="3" creationId="{AB929AB8-99D9-46E9-A624-4CCE704CA69C}"/>
          </ac:spMkLst>
        </pc:spChg>
      </pc:sldChg>
    </pc:docChg>
  </pc:docChgLst>
  <pc:docChgLst>
    <pc:chgData name="Anne Marthe Gibbons" userId="S::anmar@uio.no::10fb6d68-3a29-4d3f-ac54-e93a0539edf3" providerId="AD" clId="Web-{E4B27BA1-31A5-4177-BFE2-D3A2A0221065}"/>
    <pc:docChg chg="modSld">
      <pc:chgData name="Anne Marthe Gibbons" userId="S::anmar@uio.no::10fb6d68-3a29-4d3f-ac54-e93a0539edf3" providerId="AD" clId="Web-{E4B27BA1-31A5-4177-BFE2-D3A2A0221065}" dt="2021-10-29T10:33:46.445" v="1" actId="1076"/>
      <pc:docMkLst>
        <pc:docMk/>
      </pc:docMkLst>
      <pc:sldChg chg="modSp">
        <pc:chgData name="Anne Marthe Gibbons" userId="S::anmar@uio.no::10fb6d68-3a29-4d3f-ac54-e93a0539edf3" providerId="AD" clId="Web-{E4B27BA1-31A5-4177-BFE2-D3A2A0221065}" dt="2021-10-29T10:33:46.445" v="1" actId="1076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E4B27BA1-31A5-4177-BFE2-D3A2A0221065}" dt="2021-10-29T10:33:42.945" v="0" actId="1076"/>
          <ac:spMkLst>
            <pc:docMk/>
            <pc:sldMk cId="1581859663" sldId="290"/>
            <ac:spMk id="2" creationId="{00000000-0000-0000-0000-000000000000}"/>
          </ac:spMkLst>
        </pc:spChg>
        <pc:spChg chg="mod">
          <ac:chgData name="Anne Marthe Gibbons" userId="S::anmar@uio.no::10fb6d68-3a29-4d3f-ac54-e93a0539edf3" providerId="AD" clId="Web-{E4B27BA1-31A5-4177-BFE2-D3A2A0221065}" dt="2021-10-29T10:33:46.445" v="1" actId="1076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E737694E-C086-4EA3-ABDD-A19109BA1933}"/>
    <pc:docChg chg="modSld">
      <pc:chgData name="Anne Marthe Nilsen Gibbons" userId="S::anmar@uio.no::10fb6d68-3a29-4d3f-ac54-e93a0539edf3" providerId="AD" clId="Web-{E737694E-C086-4EA3-ABDD-A19109BA1933}" dt="2020-11-18T11:31:58.122" v="2" actId="20577"/>
      <pc:docMkLst>
        <pc:docMk/>
      </pc:docMkLst>
      <pc:sldChg chg="modSp">
        <pc:chgData name="Anne Marthe Nilsen Gibbons" userId="S::anmar@uio.no::10fb6d68-3a29-4d3f-ac54-e93a0539edf3" providerId="AD" clId="Web-{E737694E-C086-4EA3-ABDD-A19109BA1933}" dt="2020-11-18T11:31:58.122" v="2" actId="20577"/>
        <pc:sldMkLst>
          <pc:docMk/>
          <pc:sldMk cId="1954526063" sldId="266"/>
        </pc:sldMkLst>
        <pc:spChg chg="mod">
          <ac:chgData name="Anne Marthe Nilsen Gibbons" userId="S::anmar@uio.no::10fb6d68-3a29-4d3f-ac54-e93a0539edf3" providerId="AD" clId="Web-{E737694E-C086-4EA3-ABDD-A19109BA1933}" dt="2020-11-18T11:31:58.122" v="2" actId="20577"/>
          <ac:spMkLst>
            <pc:docMk/>
            <pc:sldMk cId="1954526063" sldId="266"/>
            <ac:spMk id="3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7DA5E23A-9828-43A0-B983-AFD42CEC090B}"/>
    <pc:docChg chg="modSld">
      <pc:chgData name="Anne Marthe Gibbons" userId="S::anmar@uio.no::10fb6d68-3a29-4d3f-ac54-e93a0539edf3" providerId="AD" clId="Web-{7DA5E23A-9828-43A0-B983-AFD42CEC090B}" dt="2021-06-07T13:07:54.692" v="41" actId="20577"/>
      <pc:docMkLst>
        <pc:docMk/>
      </pc:docMkLst>
      <pc:sldChg chg="modSp">
        <pc:chgData name="Anne Marthe Gibbons" userId="S::anmar@uio.no::10fb6d68-3a29-4d3f-ac54-e93a0539edf3" providerId="AD" clId="Web-{7DA5E23A-9828-43A0-B983-AFD42CEC090B}" dt="2021-06-07T13:07:21.848" v="38" actId="20577"/>
        <pc:sldMkLst>
          <pc:docMk/>
          <pc:sldMk cId="2267620763" sldId="277"/>
        </pc:sldMkLst>
        <pc:spChg chg="mod">
          <ac:chgData name="Anne Marthe Gibbons" userId="S::anmar@uio.no::10fb6d68-3a29-4d3f-ac54-e93a0539edf3" providerId="AD" clId="Web-{7DA5E23A-9828-43A0-B983-AFD42CEC090B}" dt="2021-06-07T13:07:21.848" v="38" actId="20577"/>
          <ac:spMkLst>
            <pc:docMk/>
            <pc:sldMk cId="2267620763" sldId="277"/>
            <ac:spMk id="3" creationId="{EF5BF28B-5250-4ACE-AC58-4AA663973F48}"/>
          </ac:spMkLst>
        </pc:spChg>
      </pc:sldChg>
      <pc:sldChg chg="modSp">
        <pc:chgData name="Anne Marthe Gibbons" userId="S::anmar@uio.no::10fb6d68-3a29-4d3f-ac54-e93a0539edf3" providerId="AD" clId="Web-{7DA5E23A-9828-43A0-B983-AFD42CEC090B}" dt="2021-06-07T13:07:54.692" v="41" actId="20577"/>
        <pc:sldMkLst>
          <pc:docMk/>
          <pc:sldMk cId="325560007" sldId="280"/>
        </pc:sldMkLst>
        <pc:spChg chg="mod">
          <ac:chgData name="Anne Marthe Gibbons" userId="S::anmar@uio.no::10fb6d68-3a29-4d3f-ac54-e93a0539edf3" providerId="AD" clId="Web-{7DA5E23A-9828-43A0-B983-AFD42CEC090B}" dt="2021-06-07T13:07:54.692" v="41" actId="20577"/>
          <ac:spMkLst>
            <pc:docMk/>
            <pc:sldMk cId="325560007" sldId="280"/>
            <ac:spMk id="3" creationId="{00000000-0000-0000-0000-000000000000}"/>
          </ac:spMkLst>
        </pc:spChg>
      </pc:sldChg>
    </pc:docChg>
  </pc:docChgLst>
  <pc:docChgLst>
    <pc:chgData name="Jonny Roar Sundnes" userId="91b68cc8-0de8-4a0f-ae43-dea92b73dcc9" providerId="ADAL" clId="{FCDC16A7-091C-41FC-9C58-A38B43887FC1}"/>
    <pc:docChg chg="undo custSel addSld delSld modSld">
      <pc:chgData name="Jonny Roar Sundnes" userId="91b68cc8-0de8-4a0f-ae43-dea92b73dcc9" providerId="ADAL" clId="{FCDC16A7-091C-41FC-9C58-A38B43887FC1}" dt="2021-03-12T15:47:04.242" v="3998" actId="20577"/>
      <pc:docMkLst>
        <pc:docMk/>
      </pc:docMkLst>
      <pc:sldChg chg="modSp mod">
        <pc:chgData name="Jonny Roar Sundnes" userId="91b68cc8-0de8-4a0f-ae43-dea92b73dcc9" providerId="ADAL" clId="{FCDC16A7-091C-41FC-9C58-A38B43887FC1}" dt="2021-03-12T15:47:04.242" v="3998" actId="20577"/>
        <pc:sldMkLst>
          <pc:docMk/>
          <pc:sldMk cId="363251624" sldId="283"/>
        </pc:sldMkLst>
        <pc:spChg chg="mod">
          <ac:chgData name="Jonny Roar Sundnes" userId="91b68cc8-0de8-4a0f-ae43-dea92b73dcc9" providerId="ADAL" clId="{FCDC16A7-091C-41FC-9C58-A38B43887FC1}" dt="2021-03-12T15:46:01.154" v="3915" actId="20577"/>
          <ac:spMkLst>
            <pc:docMk/>
            <pc:sldMk cId="363251624" sldId="283"/>
            <ac:spMk id="2" creationId="{00000000-0000-0000-0000-000000000000}"/>
          </ac:spMkLst>
        </pc:spChg>
        <pc:spChg chg="mod">
          <ac:chgData name="Jonny Roar Sundnes" userId="91b68cc8-0de8-4a0f-ae43-dea92b73dcc9" providerId="ADAL" clId="{FCDC16A7-091C-41FC-9C58-A38B43887FC1}" dt="2021-03-12T15:47:04.242" v="3998" actId="20577"/>
          <ac:spMkLst>
            <pc:docMk/>
            <pc:sldMk cId="363251624" sldId="283"/>
            <ac:spMk id="3" creationId="{00000000-0000-0000-0000-000000000000}"/>
          </ac:spMkLst>
        </pc:spChg>
      </pc:sldChg>
      <pc:sldChg chg="modSp mod">
        <pc:chgData name="Jonny Roar Sundnes" userId="91b68cc8-0de8-4a0f-ae43-dea92b73dcc9" providerId="ADAL" clId="{FCDC16A7-091C-41FC-9C58-A38B43887FC1}" dt="2021-03-12T13:47:55.895" v="64" actId="948"/>
        <pc:sldMkLst>
          <pc:docMk/>
          <pc:sldMk cId="2248518896" sldId="285"/>
        </pc:sldMkLst>
        <pc:spChg chg="mod">
          <ac:chgData name="Jonny Roar Sundnes" userId="91b68cc8-0de8-4a0f-ae43-dea92b73dcc9" providerId="ADAL" clId="{FCDC16A7-091C-41FC-9C58-A38B43887FC1}" dt="2021-03-12T13:47:55.895" v="64" actId="948"/>
          <ac:spMkLst>
            <pc:docMk/>
            <pc:sldMk cId="2248518896" sldId="285"/>
            <ac:spMk id="3" creationId="{A9F49A35-AF3F-4EC0-94B4-096A1B92940B}"/>
          </ac:spMkLst>
        </pc:spChg>
      </pc:sldChg>
      <pc:sldChg chg="modSp mod">
        <pc:chgData name="Jonny Roar Sundnes" userId="91b68cc8-0de8-4a0f-ae43-dea92b73dcc9" providerId="ADAL" clId="{FCDC16A7-091C-41FC-9C58-A38B43887FC1}" dt="2021-03-12T13:47:35.813" v="63" actId="20577"/>
        <pc:sldMkLst>
          <pc:docMk/>
          <pc:sldMk cId="1546439999" sldId="286"/>
        </pc:sldMkLst>
        <pc:spChg chg="mod">
          <ac:chgData name="Jonny Roar Sundnes" userId="91b68cc8-0de8-4a0f-ae43-dea92b73dcc9" providerId="ADAL" clId="{FCDC16A7-091C-41FC-9C58-A38B43887FC1}" dt="2021-03-12T13:47:35.813" v="63" actId="20577"/>
          <ac:spMkLst>
            <pc:docMk/>
            <pc:sldMk cId="1546439999" sldId="286"/>
            <ac:spMk id="3" creationId="{AC3F94D4-1F97-4234-B661-B36C85C671E4}"/>
          </ac:spMkLst>
        </pc:spChg>
      </pc:sldChg>
      <pc:sldChg chg="modSp new mod">
        <pc:chgData name="Jonny Roar Sundnes" userId="91b68cc8-0de8-4a0f-ae43-dea92b73dcc9" providerId="ADAL" clId="{FCDC16A7-091C-41FC-9C58-A38B43887FC1}" dt="2021-03-12T15:41:47.682" v="3359" actId="20577"/>
        <pc:sldMkLst>
          <pc:docMk/>
          <pc:sldMk cId="4108128084" sldId="287"/>
        </pc:sldMkLst>
        <pc:spChg chg="mod">
          <ac:chgData name="Jonny Roar Sundnes" userId="91b68cc8-0de8-4a0f-ae43-dea92b73dcc9" providerId="ADAL" clId="{FCDC16A7-091C-41FC-9C58-A38B43887FC1}" dt="2021-03-12T13:53:36.789" v="743" actId="20577"/>
          <ac:spMkLst>
            <pc:docMk/>
            <pc:sldMk cId="4108128084" sldId="287"/>
            <ac:spMk id="2" creationId="{A3975A05-BDBB-4C43-BE83-D0270110ECC0}"/>
          </ac:spMkLst>
        </pc:spChg>
        <pc:spChg chg="mod">
          <ac:chgData name="Jonny Roar Sundnes" userId="91b68cc8-0de8-4a0f-ae43-dea92b73dcc9" providerId="ADAL" clId="{FCDC16A7-091C-41FC-9C58-A38B43887FC1}" dt="2021-03-12T15:41:47.682" v="3359" actId="20577"/>
          <ac:spMkLst>
            <pc:docMk/>
            <pc:sldMk cId="4108128084" sldId="287"/>
            <ac:spMk id="3" creationId="{02E1EA5F-6E4F-4F51-8D44-5BC8D7B51CF1}"/>
          </ac:spMkLst>
        </pc:spChg>
      </pc:sldChg>
      <pc:sldChg chg="modSp new mod">
        <pc:chgData name="Jonny Roar Sundnes" userId="91b68cc8-0de8-4a0f-ae43-dea92b73dcc9" providerId="ADAL" clId="{FCDC16A7-091C-41FC-9C58-A38B43887FC1}" dt="2021-03-12T14:40:20.377" v="3237" actId="20577"/>
        <pc:sldMkLst>
          <pc:docMk/>
          <pc:sldMk cId="693686003" sldId="288"/>
        </pc:sldMkLst>
        <pc:spChg chg="mod">
          <ac:chgData name="Jonny Roar Sundnes" userId="91b68cc8-0de8-4a0f-ae43-dea92b73dcc9" providerId="ADAL" clId="{FCDC16A7-091C-41FC-9C58-A38B43887FC1}" dt="2021-03-12T13:53:41.660" v="748" actId="20577"/>
          <ac:spMkLst>
            <pc:docMk/>
            <pc:sldMk cId="693686003" sldId="288"/>
            <ac:spMk id="2" creationId="{B4FEE2C5-1CDA-4E51-A266-61D3E2AACCC2}"/>
          </ac:spMkLst>
        </pc:spChg>
        <pc:spChg chg="mod">
          <ac:chgData name="Jonny Roar Sundnes" userId="91b68cc8-0de8-4a0f-ae43-dea92b73dcc9" providerId="ADAL" clId="{FCDC16A7-091C-41FC-9C58-A38B43887FC1}" dt="2021-03-12T14:40:20.377" v="3237" actId="20577"/>
          <ac:spMkLst>
            <pc:docMk/>
            <pc:sldMk cId="693686003" sldId="288"/>
            <ac:spMk id="3" creationId="{941333EE-AABB-4F53-8A2D-471DA4AC3BB0}"/>
          </ac:spMkLst>
        </pc:spChg>
      </pc:sldChg>
      <pc:sldChg chg="add del">
        <pc:chgData name="Jonny Roar Sundnes" userId="91b68cc8-0de8-4a0f-ae43-dea92b73dcc9" providerId="ADAL" clId="{FCDC16A7-091C-41FC-9C58-A38B43887FC1}" dt="2021-03-12T13:54:40.957" v="807" actId="47"/>
        <pc:sldMkLst>
          <pc:docMk/>
          <pc:sldMk cId="3992015819" sldId="289"/>
        </pc:sldMkLst>
      </pc:sldChg>
      <pc:sldChg chg="add del">
        <pc:chgData name="Jonny Roar Sundnes" userId="91b68cc8-0de8-4a0f-ae43-dea92b73dcc9" providerId="ADAL" clId="{FCDC16A7-091C-41FC-9C58-A38B43887FC1}" dt="2021-03-12T13:54:41.974" v="808" actId="47"/>
        <pc:sldMkLst>
          <pc:docMk/>
          <pc:sldMk cId="2804702067" sldId="290"/>
        </pc:sldMkLst>
      </pc:sldChg>
      <pc:sldChg chg="modSp add mod">
        <pc:chgData name="Jonny Roar Sundnes" userId="91b68cc8-0de8-4a0f-ae43-dea92b73dcc9" providerId="ADAL" clId="{FCDC16A7-091C-41FC-9C58-A38B43887FC1}" dt="2021-03-12T14:07:16.562" v="2291" actId="20577"/>
        <pc:sldMkLst>
          <pc:docMk/>
          <pc:sldMk cId="2610192058" sldId="291"/>
        </pc:sldMkLst>
        <pc:spChg chg="mod">
          <ac:chgData name="Jonny Roar Sundnes" userId="91b68cc8-0de8-4a0f-ae43-dea92b73dcc9" providerId="ADAL" clId="{FCDC16A7-091C-41FC-9C58-A38B43887FC1}" dt="2021-03-12T14:06:15.248" v="2111" actId="20577"/>
          <ac:spMkLst>
            <pc:docMk/>
            <pc:sldMk cId="2610192058" sldId="291"/>
            <ac:spMk id="2" creationId="{B4FEE2C5-1CDA-4E51-A266-61D3E2AACCC2}"/>
          </ac:spMkLst>
        </pc:spChg>
        <pc:spChg chg="mod">
          <ac:chgData name="Jonny Roar Sundnes" userId="91b68cc8-0de8-4a0f-ae43-dea92b73dcc9" providerId="ADAL" clId="{FCDC16A7-091C-41FC-9C58-A38B43887FC1}" dt="2021-03-12T14:07:16.562" v="2291" actId="20577"/>
          <ac:spMkLst>
            <pc:docMk/>
            <pc:sldMk cId="2610192058" sldId="291"/>
            <ac:spMk id="3" creationId="{941333EE-AABB-4F53-8A2D-471DA4AC3BB0}"/>
          </ac:spMkLst>
        </pc:spChg>
      </pc:sldChg>
      <pc:sldChg chg="modSp add del mod">
        <pc:chgData name="Jonny Roar Sundnes" userId="91b68cc8-0de8-4a0f-ae43-dea92b73dcc9" providerId="ADAL" clId="{FCDC16A7-091C-41FC-9C58-A38B43887FC1}" dt="2021-03-12T15:45:41.187" v="3875" actId="47"/>
        <pc:sldMkLst>
          <pc:docMk/>
          <pc:sldMk cId="446872004" sldId="292"/>
        </pc:sldMkLst>
        <pc:spChg chg="mod">
          <ac:chgData name="Jonny Roar Sundnes" userId="91b68cc8-0de8-4a0f-ae43-dea92b73dcc9" providerId="ADAL" clId="{FCDC16A7-091C-41FC-9C58-A38B43887FC1}" dt="2021-03-12T14:09:13.603" v="2338" actId="20577"/>
          <ac:spMkLst>
            <pc:docMk/>
            <pc:sldMk cId="446872004" sldId="292"/>
            <ac:spMk id="2" creationId="{B4FEE2C5-1CDA-4E51-A266-61D3E2AACCC2}"/>
          </ac:spMkLst>
        </pc:spChg>
        <pc:spChg chg="mod">
          <ac:chgData name="Jonny Roar Sundnes" userId="91b68cc8-0de8-4a0f-ae43-dea92b73dcc9" providerId="ADAL" clId="{FCDC16A7-091C-41FC-9C58-A38B43887FC1}" dt="2021-03-12T15:45:11.921" v="3772" actId="20577"/>
          <ac:spMkLst>
            <pc:docMk/>
            <pc:sldMk cId="446872004" sldId="292"/>
            <ac:spMk id="3" creationId="{941333EE-AABB-4F53-8A2D-471DA4AC3BB0}"/>
          </ac:spMkLst>
        </pc:spChg>
      </pc:sldChg>
      <pc:sldChg chg="add del">
        <pc:chgData name="Jonny Roar Sundnes" userId="91b68cc8-0de8-4a0f-ae43-dea92b73dcc9" providerId="ADAL" clId="{FCDC16A7-091C-41FC-9C58-A38B43887FC1}" dt="2021-03-12T14:02:49.159" v="1741" actId="47"/>
        <pc:sldMkLst>
          <pc:docMk/>
          <pc:sldMk cId="773586282" sldId="293"/>
        </pc:sldMkLst>
      </pc:sldChg>
      <pc:sldChg chg="modSp add mod">
        <pc:chgData name="Jonny Roar Sundnes" userId="91b68cc8-0de8-4a0f-ae43-dea92b73dcc9" providerId="ADAL" clId="{FCDC16A7-091C-41FC-9C58-A38B43887FC1}" dt="2021-03-12T13:57:44.232" v="1238" actId="20577"/>
        <pc:sldMkLst>
          <pc:docMk/>
          <pc:sldMk cId="830559522" sldId="294"/>
        </pc:sldMkLst>
        <pc:spChg chg="mod">
          <ac:chgData name="Jonny Roar Sundnes" userId="91b68cc8-0de8-4a0f-ae43-dea92b73dcc9" providerId="ADAL" clId="{FCDC16A7-091C-41FC-9C58-A38B43887FC1}" dt="2021-03-12T13:54:51.001" v="811" actId="20577"/>
          <ac:spMkLst>
            <pc:docMk/>
            <pc:sldMk cId="830559522" sldId="294"/>
            <ac:spMk id="2" creationId="{B4FEE2C5-1CDA-4E51-A266-61D3E2AACCC2}"/>
          </ac:spMkLst>
        </pc:spChg>
        <pc:spChg chg="mod">
          <ac:chgData name="Jonny Roar Sundnes" userId="91b68cc8-0de8-4a0f-ae43-dea92b73dcc9" providerId="ADAL" clId="{FCDC16A7-091C-41FC-9C58-A38B43887FC1}" dt="2021-03-12T13:57:44.232" v="1238" actId="20577"/>
          <ac:spMkLst>
            <pc:docMk/>
            <pc:sldMk cId="830559522" sldId="294"/>
            <ac:spMk id="3" creationId="{941333EE-AABB-4F53-8A2D-471DA4AC3BB0}"/>
          </ac:spMkLst>
        </pc:spChg>
      </pc:sldChg>
      <pc:sldChg chg="modSp add mod">
        <pc:chgData name="Jonny Roar Sundnes" userId="91b68cc8-0de8-4a0f-ae43-dea92b73dcc9" providerId="ADAL" clId="{FCDC16A7-091C-41FC-9C58-A38B43887FC1}" dt="2021-03-12T14:01:24.161" v="1571" actId="20577"/>
        <pc:sldMkLst>
          <pc:docMk/>
          <pc:sldMk cId="2054808116" sldId="295"/>
        </pc:sldMkLst>
        <pc:spChg chg="mod">
          <ac:chgData name="Jonny Roar Sundnes" userId="91b68cc8-0de8-4a0f-ae43-dea92b73dcc9" providerId="ADAL" clId="{FCDC16A7-091C-41FC-9C58-A38B43887FC1}" dt="2021-03-12T13:58:23.965" v="1241" actId="20577"/>
          <ac:spMkLst>
            <pc:docMk/>
            <pc:sldMk cId="2054808116" sldId="295"/>
            <ac:spMk id="2" creationId="{B4FEE2C5-1CDA-4E51-A266-61D3E2AACCC2}"/>
          </ac:spMkLst>
        </pc:spChg>
        <pc:spChg chg="mod">
          <ac:chgData name="Jonny Roar Sundnes" userId="91b68cc8-0de8-4a0f-ae43-dea92b73dcc9" providerId="ADAL" clId="{FCDC16A7-091C-41FC-9C58-A38B43887FC1}" dt="2021-03-12T14:01:24.161" v="1571" actId="20577"/>
          <ac:spMkLst>
            <pc:docMk/>
            <pc:sldMk cId="2054808116" sldId="295"/>
            <ac:spMk id="3" creationId="{941333EE-AABB-4F53-8A2D-471DA4AC3BB0}"/>
          </ac:spMkLst>
        </pc:spChg>
      </pc:sldChg>
      <pc:sldChg chg="modSp add mod">
        <pc:chgData name="Jonny Roar Sundnes" userId="91b68cc8-0de8-4a0f-ae43-dea92b73dcc9" providerId="ADAL" clId="{FCDC16A7-091C-41FC-9C58-A38B43887FC1}" dt="2021-03-12T15:44:48.398" v="3739" actId="20577"/>
        <pc:sldMkLst>
          <pc:docMk/>
          <pc:sldMk cId="1238069180" sldId="296"/>
        </pc:sldMkLst>
        <pc:spChg chg="mod">
          <ac:chgData name="Jonny Roar Sundnes" userId="91b68cc8-0de8-4a0f-ae43-dea92b73dcc9" providerId="ADAL" clId="{FCDC16A7-091C-41FC-9C58-A38B43887FC1}" dt="2021-03-12T14:01:47.824" v="1576" actId="20577"/>
          <ac:spMkLst>
            <pc:docMk/>
            <pc:sldMk cId="1238069180" sldId="296"/>
            <ac:spMk id="2" creationId="{B4FEE2C5-1CDA-4E51-A266-61D3E2AACCC2}"/>
          </ac:spMkLst>
        </pc:spChg>
        <pc:spChg chg="mod">
          <ac:chgData name="Jonny Roar Sundnes" userId="91b68cc8-0de8-4a0f-ae43-dea92b73dcc9" providerId="ADAL" clId="{FCDC16A7-091C-41FC-9C58-A38B43887FC1}" dt="2021-03-12T15:44:48.398" v="3739" actId="20577"/>
          <ac:spMkLst>
            <pc:docMk/>
            <pc:sldMk cId="1238069180" sldId="296"/>
            <ac:spMk id="3" creationId="{941333EE-AABB-4F53-8A2D-471DA4AC3BB0}"/>
          </ac:spMkLst>
        </pc:spChg>
      </pc:sldChg>
      <pc:sldChg chg="new del">
        <pc:chgData name="Jonny Roar Sundnes" userId="91b68cc8-0de8-4a0f-ae43-dea92b73dcc9" providerId="ADAL" clId="{FCDC16A7-091C-41FC-9C58-A38B43887FC1}" dt="2021-03-12T14:01:41.681" v="1573" actId="47"/>
        <pc:sldMkLst>
          <pc:docMk/>
          <pc:sldMk cId="1769759716" sldId="296"/>
        </pc:sldMkLst>
      </pc:sldChg>
      <pc:sldChg chg="modSp add del mod">
        <pc:chgData name="Jonny Roar Sundnes" userId="91b68cc8-0de8-4a0f-ae43-dea92b73dcc9" providerId="ADAL" clId="{FCDC16A7-091C-41FC-9C58-A38B43887FC1}" dt="2021-03-12T15:45:42.323" v="3876" actId="47"/>
        <pc:sldMkLst>
          <pc:docMk/>
          <pc:sldMk cId="4268931317" sldId="297"/>
        </pc:sldMkLst>
        <pc:spChg chg="mod">
          <ac:chgData name="Jonny Roar Sundnes" userId="91b68cc8-0de8-4a0f-ae43-dea92b73dcc9" providerId="ADAL" clId="{FCDC16A7-091C-41FC-9C58-A38B43887FC1}" dt="2021-03-12T14:09:19.771" v="2352" actId="20577"/>
          <ac:spMkLst>
            <pc:docMk/>
            <pc:sldMk cId="4268931317" sldId="297"/>
            <ac:spMk id="2" creationId="{B4FEE2C5-1CDA-4E51-A266-61D3E2AACCC2}"/>
          </ac:spMkLst>
        </pc:spChg>
        <pc:spChg chg="mod">
          <ac:chgData name="Jonny Roar Sundnes" userId="91b68cc8-0de8-4a0f-ae43-dea92b73dcc9" providerId="ADAL" clId="{FCDC16A7-091C-41FC-9C58-A38B43887FC1}" dt="2021-03-12T15:45:17.879" v="3802" actId="20577"/>
          <ac:spMkLst>
            <pc:docMk/>
            <pc:sldMk cId="4268931317" sldId="297"/>
            <ac:spMk id="3" creationId="{941333EE-AABB-4F53-8A2D-471DA4AC3BB0}"/>
          </ac:spMkLst>
        </pc:spChg>
      </pc:sldChg>
    </pc:docChg>
  </pc:docChgLst>
  <pc:docChgLst>
    <pc:chgData name="Jonny Roar Sundnes" userId="91b68cc8-0de8-4a0f-ae43-dea92b73dcc9" providerId="ADAL" clId="{8D247508-E174-441D-AE0D-C856840C306C}"/>
    <pc:docChg chg="undo custSel addSld delSld modSld sldOrd">
      <pc:chgData name="Jonny Roar Sundnes" userId="91b68cc8-0de8-4a0f-ae43-dea92b73dcc9" providerId="ADAL" clId="{8D247508-E174-441D-AE0D-C856840C306C}" dt="2020-11-24T13:04:09.280" v="1439" actId="2696"/>
      <pc:docMkLst>
        <pc:docMk/>
      </pc:docMkLst>
      <pc:sldChg chg="modSp add">
        <pc:chgData name="Jonny Roar Sundnes" userId="91b68cc8-0de8-4a0f-ae43-dea92b73dcc9" providerId="ADAL" clId="{8D247508-E174-441D-AE0D-C856840C306C}" dt="2020-11-24T13:03:40.776" v="1437" actId="20577"/>
        <pc:sldMkLst>
          <pc:docMk/>
          <pc:sldMk cId="0" sldId="257"/>
        </pc:sldMkLst>
        <pc:spChg chg="mod">
          <ac:chgData name="Jonny Roar Sundnes" userId="91b68cc8-0de8-4a0f-ae43-dea92b73dcc9" providerId="ADAL" clId="{8D247508-E174-441D-AE0D-C856840C306C}" dt="2020-11-24T12:43:23.562" v="918"/>
          <ac:spMkLst>
            <pc:docMk/>
            <pc:sldMk cId="0" sldId="257"/>
            <ac:spMk id="14339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2:44:50.501" v="963" actId="20577"/>
          <ac:spMkLst>
            <pc:docMk/>
            <pc:sldMk cId="0" sldId="257"/>
            <ac:spMk id="14340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3:03:40.776" v="1437" actId="20577"/>
          <ac:spMkLst>
            <pc:docMk/>
            <pc:sldMk cId="0" sldId="257"/>
            <ac:spMk id="14341" creationId="{00000000-0000-0000-0000-000000000000}"/>
          </ac:spMkLst>
        </pc:spChg>
      </pc:sldChg>
      <pc:sldChg chg="modSp">
        <pc:chgData name="Jonny Roar Sundnes" userId="91b68cc8-0de8-4a0f-ae43-dea92b73dcc9" providerId="ADAL" clId="{8D247508-E174-441D-AE0D-C856840C306C}" dt="2020-11-24T12:13:55.806" v="90" actId="1076"/>
        <pc:sldMkLst>
          <pc:docMk/>
          <pc:sldMk cId="2232358113" sldId="258"/>
        </pc:sldMkLst>
        <pc:spChg chg="mod">
          <ac:chgData name="Jonny Roar Sundnes" userId="91b68cc8-0de8-4a0f-ae43-dea92b73dcc9" providerId="ADAL" clId="{8D247508-E174-441D-AE0D-C856840C306C}" dt="2020-11-24T12:11:33.037" v="75" actId="20577"/>
          <ac:spMkLst>
            <pc:docMk/>
            <pc:sldMk cId="2232358113" sldId="258"/>
            <ac:spMk id="4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2:13:55.806" v="90" actId="1076"/>
          <ac:spMkLst>
            <pc:docMk/>
            <pc:sldMk cId="2232358113" sldId="258"/>
            <ac:spMk id="5" creationId="{00000000-0000-0000-0000-000000000000}"/>
          </ac:spMkLst>
        </pc:spChg>
      </pc:sldChg>
      <pc:sldChg chg="modSp">
        <pc:chgData name="Jonny Roar Sundnes" userId="91b68cc8-0de8-4a0f-ae43-dea92b73dcc9" providerId="ADAL" clId="{8D247508-E174-441D-AE0D-C856840C306C}" dt="2020-11-24T12:48:42.294" v="1251" actId="948"/>
        <pc:sldMkLst>
          <pc:docMk/>
          <pc:sldMk cId="979127923" sldId="259"/>
        </pc:sldMkLst>
        <pc:spChg chg="mod">
          <ac:chgData name="Jonny Roar Sundnes" userId="91b68cc8-0de8-4a0f-ae43-dea92b73dcc9" providerId="ADAL" clId="{8D247508-E174-441D-AE0D-C856840C306C}" dt="2020-11-24T12:48:42.294" v="1251" actId="948"/>
          <ac:spMkLst>
            <pc:docMk/>
            <pc:sldMk cId="979127923" sldId="259"/>
            <ac:spMk id="5" creationId="{00000000-0000-0000-0000-000000000000}"/>
          </ac:spMkLst>
        </pc:spChg>
      </pc:sldChg>
      <pc:sldChg chg="modSp del">
        <pc:chgData name="Jonny Roar Sundnes" userId="91b68cc8-0de8-4a0f-ae43-dea92b73dcc9" providerId="ADAL" clId="{8D247508-E174-441D-AE0D-C856840C306C}" dt="2020-11-24T12:12:49.445" v="85" actId="2696"/>
        <pc:sldMkLst>
          <pc:docMk/>
          <pc:sldMk cId="1842265961" sldId="260"/>
        </pc:sldMkLst>
        <pc:spChg chg="mod">
          <ac:chgData name="Jonny Roar Sundnes" userId="91b68cc8-0de8-4a0f-ae43-dea92b73dcc9" providerId="ADAL" clId="{8D247508-E174-441D-AE0D-C856840C306C}" dt="2020-11-24T12:11:58.705" v="78" actId="20577"/>
          <ac:spMkLst>
            <pc:docMk/>
            <pc:sldMk cId="1842265961" sldId="260"/>
            <ac:spMk id="2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2:12:04.202" v="79" actId="14100"/>
          <ac:spMkLst>
            <pc:docMk/>
            <pc:sldMk cId="1842265961" sldId="260"/>
            <ac:spMk id="3" creationId="{00000000-0000-0000-0000-000000000000}"/>
          </ac:spMkLst>
        </pc:spChg>
      </pc:sldChg>
      <pc:sldChg chg="del">
        <pc:chgData name="Jonny Roar Sundnes" userId="91b68cc8-0de8-4a0f-ae43-dea92b73dcc9" providerId="ADAL" clId="{8D247508-E174-441D-AE0D-C856840C306C}" dt="2020-11-24T13:04:09.280" v="1439" actId="2696"/>
        <pc:sldMkLst>
          <pc:docMk/>
          <pc:sldMk cId="1861111949" sldId="265"/>
        </pc:sldMkLst>
      </pc:sldChg>
      <pc:sldChg chg="modSp ord">
        <pc:chgData name="Jonny Roar Sundnes" userId="91b68cc8-0de8-4a0f-ae43-dea92b73dcc9" providerId="ADAL" clId="{8D247508-E174-441D-AE0D-C856840C306C}" dt="2020-11-24T13:02:44.150" v="1427" actId="20577"/>
        <pc:sldMkLst>
          <pc:docMk/>
          <pc:sldMk cId="1954526063" sldId="266"/>
        </pc:sldMkLst>
        <pc:spChg chg="mod">
          <ac:chgData name="Jonny Roar Sundnes" userId="91b68cc8-0de8-4a0f-ae43-dea92b73dcc9" providerId="ADAL" clId="{8D247508-E174-441D-AE0D-C856840C306C}" dt="2020-11-24T13:02:44.150" v="1427" actId="20577"/>
          <ac:spMkLst>
            <pc:docMk/>
            <pc:sldMk cId="1954526063" sldId="266"/>
            <ac:spMk id="2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3:01:20.930" v="1395" actId="20577"/>
          <ac:spMkLst>
            <pc:docMk/>
            <pc:sldMk cId="1954526063" sldId="266"/>
            <ac:spMk id="3" creationId="{00000000-0000-0000-0000-000000000000}"/>
          </ac:spMkLst>
        </pc:spChg>
      </pc:sldChg>
      <pc:sldChg chg="modSp">
        <pc:chgData name="Jonny Roar Sundnes" userId="91b68cc8-0de8-4a0f-ae43-dea92b73dcc9" providerId="ADAL" clId="{8D247508-E174-441D-AE0D-C856840C306C}" dt="2020-11-24T12:32:17.424" v="622" actId="20577"/>
        <pc:sldMkLst>
          <pc:docMk/>
          <pc:sldMk cId="1052650738" sldId="268"/>
        </pc:sldMkLst>
        <pc:spChg chg="mod">
          <ac:chgData name="Jonny Roar Sundnes" userId="91b68cc8-0de8-4a0f-ae43-dea92b73dcc9" providerId="ADAL" clId="{8D247508-E174-441D-AE0D-C856840C306C}" dt="2020-11-24T12:21:47.094" v="341" actId="20577"/>
          <ac:spMkLst>
            <pc:docMk/>
            <pc:sldMk cId="1052650738" sldId="268"/>
            <ac:spMk id="4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2:22:51.871" v="424" actId="20577"/>
          <ac:spMkLst>
            <pc:docMk/>
            <pc:sldMk cId="1052650738" sldId="268"/>
            <ac:spMk id="6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2:32:17.424" v="622" actId="20577"/>
          <ac:spMkLst>
            <pc:docMk/>
            <pc:sldMk cId="1052650738" sldId="268"/>
            <ac:spMk id="10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2:23:30.409" v="443" actId="20577"/>
          <ac:spMkLst>
            <pc:docMk/>
            <pc:sldMk cId="1052650738" sldId="268"/>
            <ac:spMk id="12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2:27:46.025" v="602" actId="20577"/>
          <ac:spMkLst>
            <pc:docMk/>
            <pc:sldMk cId="1052650738" sldId="268"/>
            <ac:spMk id="13" creationId="{00000000-0000-0000-0000-000000000000}"/>
          </ac:spMkLst>
        </pc:spChg>
        <pc:grpChg chg="mod">
          <ac:chgData name="Jonny Roar Sundnes" userId="91b68cc8-0de8-4a0f-ae43-dea92b73dcc9" providerId="ADAL" clId="{8D247508-E174-441D-AE0D-C856840C306C}" dt="2020-11-24T12:23:11.773" v="425" actId="14100"/>
          <ac:grpSpMkLst>
            <pc:docMk/>
            <pc:sldMk cId="1052650738" sldId="268"/>
            <ac:grpSpMk id="7" creationId="{00000000-0000-0000-0000-000000000000}"/>
          </ac:grpSpMkLst>
        </pc:grpChg>
        <pc:grpChg chg="mod">
          <ac:chgData name="Jonny Roar Sundnes" userId="91b68cc8-0de8-4a0f-ae43-dea92b73dcc9" providerId="ADAL" clId="{8D247508-E174-441D-AE0D-C856840C306C}" dt="2020-11-24T12:23:17.086" v="427" actId="14100"/>
          <ac:grpSpMkLst>
            <pc:docMk/>
            <pc:sldMk cId="1052650738" sldId="268"/>
            <ac:grpSpMk id="8" creationId="{00000000-0000-0000-0000-000000000000}"/>
          </ac:grpSpMkLst>
        </pc:grpChg>
        <pc:grpChg chg="mod">
          <ac:chgData name="Jonny Roar Sundnes" userId="91b68cc8-0de8-4a0f-ae43-dea92b73dcc9" providerId="ADAL" clId="{8D247508-E174-441D-AE0D-C856840C306C}" dt="2020-11-24T12:21:05.886" v="303" actId="14100"/>
          <ac:grpSpMkLst>
            <pc:docMk/>
            <pc:sldMk cId="1052650738" sldId="268"/>
            <ac:grpSpMk id="11" creationId="{00000000-0000-0000-0000-000000000000}"/>
          </ac:grpSpMkLst>
        </pc:grpChg>
      </pc:sldChg>
      <pc:sldChg chg="add del">
        <pc:chgData name="Jonny Roar Sundnes" userId="91b68cc8-0de8-4a0f-ae43-dea92b73dcc9" providerId="ADAL" clId="{8D247508-E174-441D-AE0D-C856840C306C}" dt="2020-11-24T13:04:06.888" v="1438" actId="2696"/>
        <pc:sldMkLst>
          <pc:docMk/>
          <pc:sldMk cId="1743748494" sldId="269"/>
        </pc:sldMkLst>
      </pc:sldChg>
      <pc:sldChg chg="modSp add modNotesTx">
        <pc:chgData name="Jonny Roar Sundnes" userId="91b68cc8-0de8-4a0f-ae43-dea92b73dcc9" providerId="ADAL" clId="{8D247508-E174-441D-AE0D-C856840C306C}" dt="2020-11-24T12:59:35.142" v="1391" actId="20577"/>
        <pc:sldMkLst>
          <pc:docMk/>
          <pc:sldMk cId="1602657842" sldId="270"/>
        </pc:sldMkLst>
        <pc:spChg chg="mod">
          <ac:chgData name="Jonny Roar Sundnes" userId="91b68cc8-0de8-4a0f-ae43-dea92b73dcc9" providerId="ADAL" clId="{8D247508-E174-441D-AE0D-C856840C306C}" dt="2020-11-24T12:15:52.007" v="101" actId="20577"/>
          <ac:spMkLst>
            <pc:docMk/>
            <pc:sldMk cId="1602657842" sldId="270"/>
            <ac:spMk id="4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2:59:35.142" v="1391" actId="20577"/>
          <ac:spMkLst>
            <pc:docMk/>
            <pc:sldMk cId="1602657842" sldId="270"/>
            <ac:spMk id="5" creationId="{00000000-0000-0000-0000-000000000000}"/>
          </ac:spMkLst>
        </pc:spChg>
      </pc:sldChg>
      <pc:sldChg chg="modSp add">
        <pc:chgData name="Jonny Roar Sundnes" userId="91b68cc8-0de8-4a0f-ae43-dea92b73dcc9" providerId="ADAL" clId="{8D247508-E174-441D-AE0D-C856840C306C}" dt="2020-11-24T12:19:14.408" v="209" actId="20577"/>
        <pc:sldMkLst>
          <pc:docMk/>
          <pc:sldMk cId="487484777" sldId="271"/>
        </pc:sldMkLst>
        <pc:spChg chg="mod">
          <ac:chgData name="Jonny Roar Sundnes" userId="91b68cc8-0de8-4a0f-ae43-dea92b73dcc9" providerId="ADAL" clId="{8D247508-E174-441D-AE0D-C856840C306C}" dt="2020-11-24T12:15:46.844" v="98" actId="20577"/>
          <ac:spMkLst>
            <pc:docMk/>
            <pc:sldMk cId="487484777" sldId="271"/>
            <ac:spMk id="4" creationId="{00000000-0000-0000-0000-000000000000}"/>
          </ac:spMkLst>
        </pc:spChg>
        <pc:spChg chg="mod">
          <ac:chgData name="Jonny Roar Sundnes" userId="91b68cc8-0de8-4a0f-ae43-dea92b73dcc9" providerId="ADAL" clId="{8D247508-E174-441D-AE0D-C856840C306C}" dt="2020-11-24T12:19:14.408" v="209" actId="20577"/>
          <ac:spMkLst>
            <pc:docMk/>
            <pc:sldMk cId="487484777" sldId="271"/>
            <ac:spMk id="5" creationId="{00000000-0000-0000-0000-000000000000}"/>
          </ac:spMkLst>
        </pc:spChg>
      </pc:sldChg>
      <pc:sldChg chg="modSp add">
        <pc:chgData name="Jonny Roar Sundnes" userId="91b68cc8-0de8-4a0f-ae43-dea92b73dcc9" providerId="ADAL" clId="{8D247508-E174-441D-AE0D-C856840C306C}" dt="2020-11-24T12:44:12.714" v="923"/>
        <pc:sldMkLst>
          <pc:docMk/>
          <pc:sldMk cId="0" sldId="272"/>
        </pc:sldMkLst>
        <pc:spChg chg="mod">
          <ac:chgData name="Jonny Roar Sundnes" userId="91b68cc8-0de8-4a0f-ae43-dea92b73dcc9" providerId="ADAL" clId="{8D247508-E174-441D-AE0D-C856840C306C}" dt="2020-11-24T12:44:12.714" v="923"/>
          <ac:spMkLst>
            <pc:docMk/>
            <pc:sldMk cId="0" sldId="272"/>
            <ac:spMk id="5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E636B310-5391-4CF8-92E5-747811405D96}"/>
    <pc:docChg chg="addSld modSld">
      <pc:chgData name="Anne Marthe Nilsen Gibbons" userId="S::anmar@uio.no::10fb6d68-3a29-4d3f-ac54-e93a0539edf3" providerId="AD" clId="Web-{E636B310-5391-4CF8-92E5-747811405D96}" dt="2020-11-18T11:15:16.660" v="6" actId="20577"/>
      <pc:docMkLst>
        <pc:docMk/>
      </pc:docMkLst>
      <pc:sldChg chg="modSp new">
        <pc:chgData name="Anne Marthe Nilsen Gibbons" userId="S::anmar@uio.no::10fb6d68-3a29-4d3f-ac54-e93a0539edf3" providerId="AD" clId="Web-{E636B310-5391-4CF8-92E5-747811405D96}" dt="2020-11-18T11:15:16.660" v="6" actId="20577"/>
        <pc:sldMkLst>
          <pc:docMk/>
          <pc:sldMk cId="1743748494" sldId="269"/>
        </pc:sldMkLst>
        <pc:spChg chg="mod">
          <ac:chgData name="Anne Marthe Nilsen Gibbons" userId="S::anmar@uio.no::10fb6d68-3a29-4d3f-ac54-e93a0539edf3" providerId="AD" clId="Web-{E636B310-5391-4CF8-92E5-747811405D96}" dt="2020-11-18T11:15:16.660" v="6" actId="20577"/>
          <ac:spMkLst>
            <pc:docMk/>
            <pc:sldMk cId="1743748494" sldId="269"/>
            <ac:spMk id="2" creationId="{41B20DAC-447C-4584-9CDF-12CAAD2ADC75}"/>
          </ac:spMkLst>
        </pc:spChg>
      </pc:sldChg>
    </pc:docChg>
  </pc:docChgLst>
  <pc:docChgLst>
    <pc:chgData name="Jonny Roar Sundnes" userId="91b68cc8-0de8-4a0f-ae43-dea92b73dcc9" providerId="ADAL" clId="{933FD637-8260-4BA4-8820-B7ABFCFCDC68}"/>
    <pc:docChg chg="modSld">
      <pc:chgData name="Jonny Roar Sundnes" userId="91b68cc8-0de8-4a0f-ae43-dea92b73dcc9" providerId="ADAL" clId="{933FD637-8260-4BA4-8820-B7ABFCFCDC68}" dt="2020-11-26T15:37:53.451" v="287" actId="20577"/>
      <pc:docMkLst>
        <pc:docMk/>
      </pc:docMkLst>
      <pc:sldChg chg="modNotesTx">
        <pc:chgData name="Jonny Roar Sundnes" userId="91b68cc8-0de8-4a0f-ae43-dea92b73dcc9" providerId="ADAL" clId="{933FD637-8260-4BA4-8820-B7ABFCFCDC68}" dt="2020-11-26T15:32:20.872" v="6" actId="20577"/>
        <pc:sldMkLst>
          <pc:docMk/>
          <pc:sldMk cId="0" sldId="257"/>
        </pc:sldMkLst>
      </pc:sldChg>
      <pc:sldChg chg="modNotesTx">
        <pc:chgData name="Jonny Roar Sundnes" userId="91b68cc8-0de8-4a0f-ae43-dea92b73dcc9" providerId="ADAL" clId="{933FD637-8260-4BA4-8820-B7ABFCFCDC68}" dt="2020-11-26T15:36:06.869" v="261" actId="20577"/>
        <pc:sldMkLst>
          <pc:docMk/>
          <pc:sldMk cId="979127923" sldId="259"/>
        </pc:sldMkLst>
      </pc:sldChg>
      <pc:sldChg chg="modSp">
        <pc:chgData name="Jonny Roar Sundnes" userId="91b68cc8-0de8-4a0f-ae43-dea92b73dcc9" providerId="ADAL" clId="{933FD637-8260-4BA4-8820-B7ABFCFCDC68}" dt="2020-11-26T15:37:53.451" v="287" actId="20577"/>
        <pc:sldMkLst>
          <pc:docMk/>
          <pc:sldMk cId="1954526063" sldId="266"/>
        </pc:sldMkLst>
        <pc:spChg chg="mod">
          <ac:chgData name="Jonny Roar Sundnes" userId="91b68cc8-0de8-4a0f-ae43-dea92b73dcc9" providerId="ADAL" clId="{933FD637-8260-4BA4-8820-B7ABFCFCDC68}" dt="2020-11-26T15:37:53.451" v="287" actId="20577"/>
          <ac:spMkLst>
            <pc:docMk/>
            <pc:sldMk cId="1954526063" sldId="266"/>
            <ac:spMk id="3" creationId="{00000000-0000-0000-0000-000000000000}"/>
          </ac:spMkLst>
        </pc:spChg>
      </pc:sldChg>
      <pc:sldChg chg="modNotesTx">
        <pc:chgData name="Jonny Roar Sundnes" userId="91b68cc8-0de8-4a0f-ae43-dea92b73dcc9" providerId="ADAL" clId="{933FD637-8260-4BA4-8820-B7ABFCFCDC68}" dt="2020-11-26T15:36:50.976" v="262" actId="20577"/>
        <pc:sldMkLst>
          <pc:docMk/>
          <pc:sldMk cId="1052650738" sldId="268"/>
        </pc:sldMkLst>
      </pc:sldChg>
      <pc:sldChg chg="modSp">
        <pc:chgData name="Jonny Roar Sundnes" userId="91b68cc8-0de8-4a0f-ae43-dea92b73dcc9" providerId="ADAL" clId="{933FD637-8260-4BA4-8820-B7ABFCFCDC68}" dt="2020-11-26T15:33:35.106" v="76" actId="20577"/>
        <pc:sldMkLst>
          <pc:docMk/>
          <pc:sldMk cId="0" sldId="272"/>
        </pc:sldMkLst>
        <pc:spChg chg="mod">
          <ac:chgData name="Jonny Roar Sundnes" userId="91b68cc8-0de8-4a0f-ae43-dea92b73dcc9" providerId="ADAL" clId="{933FD637-8260-4BA4-8820-B7ABFCFCDC68}" dt="2020-11-26T15:33:35.106" v="76" actId="20577"/>
          <ac:spMkLst>
            <pc:docMk/>
            <pc:sldMk cId="0" sldId="272"/>
            <ac:spMk id="3" creationId="{00000000-0000-0000-0000-000000000000}"/>
          </ac:spMkLst>
        </pc:spChg>
      </pc:sldChg>
      <pc:sldChg chg="modNotesTx">
        <pc:chgData name="Jonny Roar Sundnes" userId="91b68cc8-0de8-4a0f-ae43-dea92b73dcc9" providerId="ADAL" clId="{933FD637-8260-4BA4-8820-B7ABFCFCDC68}" dt="2020-11-26T15:32:14.552" v="5" actId="20577"/>
        <pc:sldMkLst>
          <pc:docMk/>
          <pc:sldMk cId="0" sldId="273"/>
        </pc:sldMkLst>
      </pc:sldChg>
      <pc:sldChg chg="modNotesTx">
        <pc:chgData name="Jonny Roar Sundnes" userId="91b68cc8-0de8-4a0f-ae43-dea92b73dcc9" providerId="ADAL" clId="{933FD637-8260-4BA4-8820-B7ABFCFCDC68}" dt="2020-11-26T15:33:13.762" v="71" actId="20577"/>
        <pc:sldMkLst>
          <pc:docMk/>
          <pc:sldMk cId="1423023071" sldId="274"/>
        </pc:sldMkLst>
      </pc:sldChg>
    </pc:docChg>
  </pc:docChgLst>
  <pc:docChgLst>
    <pc:chgData name="Anne Marthe Gibbons" userId="S::anmar@uio.no::10fb6d68-3a29-4d3f-ac54-e93a0539edf3" providerId="AD" clId="Web-{0C71366E-2231-4A72-9035-EEF7673255B9}"/>
    <pc:docChg chg="addSld modSld">
      <pc:chgData name="Anne Marthe Gibbons" userId="S::anmar@uio.no::10fb6d68-3a29-4d3f-ac54-e93a0539edf3" providerId="AD" clId="Web-{0C71366E-2231-4A72-9035-EEF7673255B9}" dt="2021-10-29T10:41:36.354" v="162" actId="20577"/>
      <pc:docMkLst>
        <pc:docMk/>
      </pc:docMkLst>
      <pc:sldChg chg="modSp">
        <pc:chgData name="Anne Marthe Gibbons" userId="S::anmar@uio.no::10fb6d68-3a29-4d3f-ac54-e93a0539edf3" providerId="AD" clId="Web-{0C71366E-2231-4A72-9035-EEF7673255B9}" dt="2021-10-29T10:41:36.354" v="162" actId="20577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0C71366E-2231-4A72-9035-EEF7673255B9}" dt="2021-10-29T10:41:36.354" v="162" actId="20577"/>
          <ac:spMkLst>
            <pc:docMk/>
            <pc:sldMk cId="1581859663" sldId="290"/>
            <ac:spMk id="3" creationId="{00000000-0000-0000-0000-000000000000}"/>
          </ac:spMkLst>
        </pc:spChg>
      </pc:sldChg>
      <pc:sldChg chg="modSp new">
        <pc:chgData name="Anne Marthe Gibbons" userId="S::anmar@uio.no::10fb6d68-3a29-4d3f-ac54-e93a0539edf3" providerId="AD" clId="Web-{0C71366E-2231-4A72-9035-EEF7673255B9}" dt="2021-10-29T10:41:29.370" v="160" actId="20577"/>
        <pc:sldMkLst>
          <pc:docMk/>
          <pc:sldMk cId="3917779683" sldId="291"/>
        </pc:sldMkLst>
        <pc:spChg chg="mod">
          <ac:chgData name="Anne Marthe Gibbons" userId="S::anmar@uio.no::10fb6d68-3a29-4d3f-ac54-e93a0539edf3" providerId="AD" clId="Web-{0C71366E-2231-4A72-9035-EEF7673255B9}" dt="2021-10-29T10:41:29.370" v="160" actId="20577"/>
          <ac:spMkLst>
            <pc:docMk/>
            <pc:sldMk cId="3917779683" sldId="291"/>
            <ac:spMk id="3" creationId="{12F79150-8C8D-4425-B251-0CB7B2B7F848}"/>
          </ac:spMkLst>
        </pc:spChg>
      </pc:sldChg>
      <pc:sldChg chg="new">
        <pc:chgData name="Anne Marthe Gibbons" userId="S::anmar@uio.no::10fb6d68-3a29-4d3f-ac54-e93a0539edf3" providerId="AD" clId="Web-{0C71366E-2231-4A72-9035-EEF7673255B9}" dt="2021-10-29T10:39:50.696" v="1"/>
        <pc:sldMkLst>
          <pc:docMk/>
          <pc:sldMk cId="1502536558" sldId="292"/>
        </pc:sldMkLst>
      </pc:sldChg>
    </pc:docChg>
  </pc:docChgLst>
  <pc:docChgLst>
    <pc:chgData name="Anne Marthe Gibbons" userId="S::anmar@uio.no::10fb6d68-3a29-4d3f-ac54-e93a0539edf3" providerId="AD" clId="Web-{EE12A99F-D752-48C6-B52F-1CF6D0AA2EF7}"/>
    <pc:docChg chg="modSld">
      <pc:chgData name="Anne Marthe Gibbons" userId="S::anmar@uio.no::10fb6d68-3a29-4d3f-ac54-e93a0539edf3" providerId="AD" clId="Web-{EE12A99F-D752-48C6-B52F-1CF6D0AA2EF7}" dt="2022-01-06T09:02:43.069" v="15" actId="20577"/>
      <pc:docMkLst>
        <pc:docMk/>
      </pc:docMkLst>
      <pc:sldChg chg="modSp">
        <pc:chgData name="Anne Marthe Gibbons" userId="S::anmar@uio.no::10fb6d68-3a29-4d3f-ac54-e93a0539edf3" providerId="AD" clId="Web-{EE12A99F-D752-48C6-B52F-1CF6D0AA2EF7}" dt="2022-01-06T09:02:43.069" v="15" actId="20577"/>
        <pc:sldMkLst>
          <pc:docMk/>
          <pc:sldMk cId="1600918850" sldId="295"/>
        </pc:sldMkLst>
        <pc:spChg chg="mod">
          <ac:chgData name="Anne Marthe Gibbons" userId="S::anmar@uio.no::10fb6d68-3a29-4d3f-ac54-e93a0539edf3" providerId="AD" clId="Web-{EE12A99F-D752-48C6-B52F-1CF6D0AA2EF7}" dt="2022-01-06T09:02:43.069" v="15" actId="20577"/>
          <ac:spMkLst>
            <pc:docMk/>
            <pc:sldMk cId="1600918850" sldId="295"/>
            <ac:spMk id="3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B050F398-8359-42EA-AA57-73A3DBAE62D7}"/>
    <pc:docChg chg="modSld">
      <pc:chgData name="Anne Marthe Gibbons" userId="S::anmar@uio.no::10fb6d68-3a29-4d3f-ac54-e93a0539edf3" providerId="AD" clId="Web-{B050F398-8359-42EA-AA57-73A3DBAE62D7}" dt="2022-01-04T14:32:33.999" v="31" actId="20577"/>
      <pc:docMkLst>
        <pc:docMk/>
      </pc:docMkLst>
      <pc:sldChg chg="modSp">
        <pc:chgData name="Anne Marthe Gibbons" userId="S::anmar@uio.no::10fb6d68-3a29-4d3f-ac54-e93a0539edf3" providerId="AD" clId="Web-{B050F398-8359-42EA-AA57-73A3DBAE62D7}" dt="2022-01-04T14:32:33.999" v="31" actId="20577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B050F398-8359-42EA-AA57-73A3DBAE62D7}" dt="2022-01-04T14:32:33.999" v="31" actId="20577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Anne Marthe Gibbons" userId="S::anmar@uio.no::10fb6d68-3a29-4d3f-ac54-e93a0539edf3" providerId="AD" clId="Web-{0F7E054C-D56B-4649-AAF6-63341E7A8CF6}"/>
    <pc:docChg chg="modSld">
      <pc:chgData name="Anne Marthe Gibbons" userId="S::anmar@uio.no::10fb6d68-3a29-4d3f-ac54-e93a0539edf3" providerId="AD" clId="Web-{0F7E054C-D56B-4649-AAF6-63341E7A8CF6}" dt="2021-10-27T13:16:45.618" v="0" actId="20577"/>
      <pc:docMkLst>
        <pc:docMk/>
      </pc:docMkLst>
      <pc:sldChg chg="modSp">
        <pc:chgData name="Anne Marthe Gibbons" userId="S::anmar@uio.no::10fb6d68-3a29-4d3f-ac54-e93a0539edf3" providerId="AD" clId="Web-{0F7E054C-D56B-4649-AAF6-63341E7A8CF6}" dt="2021-10-27T13:16:45.618" v="0" actId="20577"/>
        <pc:sldMkLst>
          <pc:docMk/>
          <pc:sldMk cId="1581859663" sldId="290"/>
        </pc:sldMkLst>
        <pc:spChg chg="mod">
          <ac:chgData name="Anne Marthe Gibbons" userId="S::anmar@uio.no::10fb6d68-3a29-4d3f-ac54-e93a0539edf3" providerId="AD" clId="Web-{0F7E054C-D56B-4649-AAF6-63341E7A8CF6}" dt="2021-10-27T13:16:45.618" v="0" actId="20577"/>
          <ac:spMkLst>
            <pc:docMk/>
            <pc:sldMk cId="1581859663" sldId="290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61AF118E-7D14-44BD-A0C8-341DD2BCECFD}"/>
    <pc:docChg chg="modSld">
      <pc:chgData name="Anne Marthe Nilsen Gibbons" userId="S::anmar@uio.no::10fb6d68-3a29-4d3f-ac54-e93a0539edf3" providerId="AD" clId="Web-{61AF118E-7D14-44BD-A0C8-341DD2BCECFD}" dt="2020-11-09T14:58:54.174" v="23" actId="20577"/>
      <pc:docMkLst>
        <pc:docMk/>
      </pc:docMkLst>
      <pc:sldChg chg="modSp">
        <pc:chgData name="Anne Marthe Nilsen Gibbons" userId="S::anmar@uio.no::10fb6d68-3a29-4d3f-ac54-e93a0539edf3" providerId="AD" clId="Web-{61AF118E-7D14-44BD-A0C8-341DD2BCECFD}" dt="2020-11-09T14:58:54.174" v="23" actId="20577"/>
        <pc:sldMkLst>
          <pc:docMk/>
          <pc:sldMk cId="473691221" sldId="267"/>
        </pc:sldMkLst>
        <pc:spChg chg="mod">
          <ac:chgData name="Anne Marthe Nilsen Gibbons" userId="S::anmar@uio.no::10fb6d68-3a29-4d3f-ac54-e93a0539edf3" providerId="AD" clId="Web-{61AF118E-7D14-44BD-A0C8-341DD2BCECFD}" dt="2020-11-09T14:58:54.174" v="23" actId="20577"/>
          <ac:spMkLst>
            <pc:docMk/>
            <pc:sldMk cId="473691221" sldId="267"/>
            <ac:spMk id="3" creationId="{00000000-0000-0000-0000-000000000000}"/>
          </ac:spMkLst>
        </pc:spChg>
      </pc:sldChg>
    </pc:docChg>
  </pc:docChgLst>
  <pc:docChgLst>
    <pc:chgData name="Jonny Roar Sundnes" userId="91b68cc8-0de8-4a0f-ae43-dea92b73dcc9" providerId="ADAL" clId="{9C514320-5789-4A8F-8E67-C9E8282B21C5}"/>
    <pc:docChg chg="modSld">
      <pc:chgData name="Jonny Roar Sundnes" userId="91b68cc8-0de8-4a0f-ae43-dea92b73dcc9" providerId="ADAL" clId="{9C514320-5789-4A8F-8E67-C9E8282B21C5}" dt="2020-12-09T18:45:53.598" v="649" actId="20577"/>
      <pc:docMkLst>
        <pc:docMk/>
      </pc:docMkLst>
      <pc:sldChg chg="modSp">
        <pc:chgData name="Jonny Roar Sundnes" userId="91b68cc8-0de8-4a0f-ae43-dea92b73dcc9" providerId="ADAL" clId="{9C514320-5789-4A8F-8E67-C9E8282B21C5}" dt="2020-12-09T18:42:03.881" v="386" actId="20577"/>
        <pc:sldMkLst>
          <pc:docMk/>
          <pc:sldMk cId="1954526063" sldId="266"/>
        </pc:sldMkLst>
        <pc:spChg chg="mod">
          <ac:chgData name="Jonny Roar Sundnes" userId="91b68cc8-0de8-4a0f-ae43-dea92b73dcc9" providerId="ADAL" clId="{9C514320-5789-4A8F-8E67-C9E8282B21C5}" dt="2020-12-09T18:42:03.881" v="386" actId="20577"/>
          <ac:spMkLst>
            <pc:docMk/>
            <pc:sldMk cId="1954526063" sldId="266"/>
            <ac:spMk id="3" creationId="{00000000-0000-0000-0000-000000000000}"/>
          </ac:spMkLst>
        </pc:spChg>
      </pc:sldChg>
      <pc:sldChg chg="modSp">
        <pc:chgData name="Jonny Roar Sundnes" userId="91b68cc8-0de8-4a0f-ae43-dea92b73dcc9" providerId="ADAL" clId="{9C514320-5789-4A8F-8E67-C9E8282B21C5}" dt="2020-12-09T18:34:42.968" v="5" actId="20577"/>
        <pc:sldMkLst>
          <pc:docMk/>
          <pc:sldMk cId="487484777" sldId="271"/>
        </pc:sldMkLst>
        <pc:spChg chg="mod">
          <ac:chgData name="Jonny Roar Sundnes" userId="91b68cc8-0de8-4a0f-ae43-dea92b73dcc9" providerId="ADAL" clId="{9C514320-5789-4A8F-8E67-C9E8282B21C5}" dt="2020-12-09T18:34:42.968" v="5" actId="20577"/>
          <ac:spMkLst>
            <pc:docMk/>
            <pc:sldMk cId="487484777" sldId="271"/>
            <ac:spMk id="5" creationId="{00000000-0000-0000-0000-000000000000}"/>
          </ac:spMkLst>
        </pc:spChg>
      </pc:sldChg>
      <pc:sldChg chg="modSp">
        <pc:chgData name="Jonny Roar Sundnes" userId="91b68cc8-0de8-4a0f-ae43-dea92b73dcc9" providerId="ADAL" clId="{9C514320-5789-4A8F-8E67-C9E8282B21C5}" dt="2020-12-09T18:42:34.100" v="389" actId="20577"/>
        <pc:sldMkLst>
          <pc:docMk/>
          <pc:sldMk cId="2029234026" sldId="274"/>
        </pc:sldMkLst>
        <pc:spChg chg="mod">
          <ac:chgData name="Jonny Roar Sundnes" userId="91b68cc8-0de8-4a0f-ae43-dea92b73dcc9" providerId="ADAL" clId="{9C514320-5789-4A8F-8E67-C9E8282B21C5}" dt="2020-12-09T18:39:09.750" v="208" actId="20577"/>
          <ac:spMkLst>
            <pc:docMk/>
            <pc:sldMk cId="2029234026" sldId="274"/>
            <ac:spMk id="2" creationId="{00000000-0000-0000-0000-000000000000}"/>
          </ac:spMkLst>
        </pc:spChg>
        <pc:spChg chg="mod">
          <ac:chgData name="Jonny Roar Sundnes" userId="91b68cc8-0de8-4a0f-ae43-dea92b73dcc9" providerId="ADAL" clId="{9C514320-5789-4A8F-8E67-C9E8282B21C5}" dt="2020-12-09T18:42:34.100" v="389" actId="20577"/>
          <ac:spMkLst>
            <pc:docMk/>
            <pc:sldMk cId="2029234026" sldId="274"/>
            <ac:spMk id="3" creationId="{00000000-0000-0000-0000-000000000000}"/>
          </ac:spMkLst>
        </pc:spChg>
      </pc:sldChg>
      <pc:sldChg chg="modSp">
        <pc:chgData name="Jonny Roar Sundnes" userId="91b68cc8-0de8-4a0f-ae43-dea92b73dcc9" providerId="ADAL" clId="{9C514320-5789-4A8F-8E67-C9E8282B21C5}" dt="2020-12-09T18:45:53.598" v="649" actId="20577"/>
        <pc:sldMkLst>
          <pc:docMk/>
          <pc:sldMk cId="4252251930" sldId="275"/>
        </pc:sldMkLst>
        <pc:spChg chg="mod">
          <ac:chgData name="Jonny Roar Sundnes" userId="91b68cc8-0de8-4a0f-ae43-dea92b73dcc9" providerId="ADAL" clId="{9C514320-5789-4A8F-8E67-C9E8282B21C5}" dt="2020-12-09T18:45:53.598" v="649" actId="20577"/>
          <ac:spMkLst>
            <pc:docMk/>
            <pc:sldMk cId="4252251930" sldId="275"/>
            <ac:spMk id="3" creationId="{00000000-0000-0000-0000-000000000000}"/>
          </ac:spMkLst>
        </pc:spChg>
      </pc:sldChg>
    </pc:docChg>
  </pc:docChgLst>
  <pc:docChgLst>
    <pc:chgData name="Jonny Roar Sundnes" userId="S::jonnyrsu@uio.no::91b68cc8-0de8-4a0f-ae43-dea92b73dcc9" providerId="AD" clId="Web-{97063E48-6904-4798-BFF2-5F2252A7D592}"/>
    <pc:docChg chg="addSld modSld">
      <pc:chgData name="Jonny Roar Sundnes" userId="S::jonnyrsu@uio.no::91b68cc8-0de8-4a0f-ae43-dea92b73dcc9" providerId="AD" clId="Web-{97063E48-6904-4798-BFF2-5F2252A7D592}" dt="2020-09-08T21:19:00.179" v="795" actId="20577"/>
      <pc:docMkLst>
        <pc:docMk/>
      </pc:docMkLst>
      <pc:sldChg chg="modSp">
        <pc:chgData name="Jonny Roar Sundnes" userId="S::jonnyrsu@uio.no::91b68cc8-0de8-4a0f-ae43-dea92b73dcc9" providerId="AD" clId="Web-{97063E48-6904-4798-BFF2-5F2252A7D592}" dt="2020-09-08T21:19:00.179" v="794" actId="20577"/>
        <pc:sldMkLst>
          <pc:docMk/>
          <pc:sldMk cId="979127923" sldId="259"/>
        </pc:sldMkLst>
        <pc:spChg chg="mod">
          <ac:chgData name="Jonny Roar Sundnes" userId="S::jonnyrsu@uio.no::91b68cc8-0de8-4a0f-ae43-dea92b73dcc9" providerId="AD" clId="Web-{97063E48-6904-4798-BFF2-5F2252A7D592}" dt="2020-09-08T21:19:00.179" v="794" actId="20577"/>
          <ac:spMkLst>
            <pc:docMk/>
            <pc:sldMk cId="979127923" sldId="259"/>
            <ac:spMk id="5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97063E48-6904-4798-BFF2-5F2252A7D592}" dt="2020-09-08T21:18:20.195" v="782" actId="20577"/>
        <pc:sldMkLst>
          <pc:docMk/>
          <pc:sldMk cId="1842265961" sldId="260"/>
        </pc:sldMkLst>
        <pc:spChg chg="mod">
          <ac:chgData name="Jonny Roar Sundnes" userId="S::jonnyrsu@uio.no::91b68cc8-0de8-4a0f-ae43-dea92b73dcc9" providerId="AD" clId="Web-{97063E48-6904-4798-BFF2-5F2252A7D592}" dt="2020-09-08T21:18:20.195" v="782" actId="20577"/>
          <ac:spMkLst>
            <pc:docMk/>
            <pc:sldMk cId="1842265961" sldId="260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97063E48-6904-4798-BFF2-5F2252A7D592}" dt="2020-09-08T21:06:09.990" v="265" actId="20577"/>
        <pc:sldMkLst>
          <pc:docMk/>
          <pc:sldMk cId="2173155995" sldId="262"/>
        </pc:sldMkLst>
        <pc:spChg chg="mod">
          <ac:chgData name="Jonny Roar Sundnes" userId="S::jonnyrsu@uio.no::91b68cc8-0de8-4a0f-ae43-dea92b73dcc9" providerId="AD" clId="Web-{97063E48-6904-4798-BFF2-5F2252A7D592}" dt="2020-09-08T21:06:09.990" v="265" actId="20577"/>
          <ac:spMkLst>
            <pc:docMk/>
            <pc:sldMk cId="2173155995" sldId="262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97063E48-6904-4798-BFF2-5F2252A7D592}" dt="2020-09-08T21:16:46.742" v="754" actId="20577"/>
        <pc:sldMkLst>
          <pc:docMk/>
          <pc:sldMk cId="2588864808" sldId="263"/>
        </pc:sldMkLst>
        <pc:spChg chg="mod">
          <ac:chgData name="Jonny Roar Sundnes" userId="S::jonnyrsu@uio.no::91b68cc8-0de8-4a0f-ae43-dea92b73dcc9" providerId="AD" clId="Web-{97063E48-6904-4798-BFF2-5F2252A7D592}" dt="2020-09-08T21:16:46.742" v="754" actId="20577"/>
          <ac:spMkLst>
            <pc:docMk/>
            <pc:sldMk cId="2588864808" sldId="263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97063E48-6904-4798-BFF2-5F2252A7D592}" dt="2020-09-08T21:16:24.851" v="748" actId="20577"/>
        <pc:sldMkLst>
          <pc:docMk/>
          <pc:sldMk cId="2220660943" sldId="264"/>
        </pc:sldMkLst>
        <pc:spChg chg="mod">
          <ac:chgData name="Jonny Roar Sundnes" userId="S::jonnyrsu@uio.no::91b68cc8-0de8-4a0f-ae43-dea92b73dcc9" providerId="AD" clId="Web-{97063E48-6904-4798-BFF2-5F2252A7D592}" dt="2020-09-08T21:16:24.851" v="748" actId="20577"/>
          <ac:spMkLst>
            <pc:docMk/>
            <pc:sldMk cId="2220660943" sldId="264"/>
            <ac:spMk id="3" creationId="{00000000-0000-0000-0000-000000000000}"/>
          </ac:spMkLst>
        </pc:spChg>
      </pc:sldChg>
      <pc:sldChg chg="modSp new">
        <pc:chgData name="Jonny Roar Sundnes" userId="S::jonnyrsu@uio.no::91b68cc8-0de8-4a0f-ae43-dea92b73dcc9" providerId="AD" clId="Web-{97063E48-6904-4798-BFF2-5F2252A7D592}" dt="2020-09-08T21:17:52.163" v="765" actId="20577"/>
        <pc:sldMkLst>
          <pc:docMk/>
          <pc:sldMk cId="663319846" sldId="265"/>
        </pc:sldMkLst>
        <pc:spChg chg="mod">
          <ac:chgData name="Jonny Roar Sundnes" userId="S::jonnyrsu@uio.no::91b68cc8-0de8-4a0f-ae43-dea92b73dcc9" providerId="AD" clId="Web-{97063E48-6904-4798-BFF2-5F2252A7D592}" dt="2020-09-08T21:06:57.959" v="309" actId="20577"/>
          <ac:spMkLst>
            <pc:docMk/>
            <pc:sldMk cId="663319846" sldId="265"/>
            <ac:spMk id="2" creationId="{5F9E004C-F145-427E-8294-141533676BF7}"/>
          </ac:spMkLst>
        </pc:spChg>
        <pc:spChg chg="mod">
          <ac:chgData name="Jonny Roar Sundnes" userId="S::jonnyrsu@uio.no::91b68cc8-0de8-4a0f-ae43-dea92b73dcc9" providerId="AD" clId="Web-{97063E48-6904-4798-BFF2-5F2252A7D592}" dt="2020-09-08T21:17:52.163" v="765" actId="20577"/>
          <ac:spMkLst>
            <pc:docMk/>
            <pc:sldMk cId="663319846" sldId="265"/>
            <ac:spMk id="3" creationId="{AB929AB8-99D9-46E9-A624-4CCE704CA69C}"/>
          </ac:spMkLst>
        </pc:spChg>
      </pc:sldChg>
    </pc:docChg>
  </pc:docChgLst>
  <pc:docChgLst>
    <pc:chgData name="Anne Marthe Nilsen Gibbons" userId="S::anmar@uio.no::10fb6d68-3a29-4d3f-ac54-e93a0539edf3" providerId="AD" clId="Web-{CB9497C5-78DB-4F26-A0C7-745F45825934}"/>
    <pc:docChg chg="modSld">
      <pc:chgData name="Anne Marthe Nilsen Gibbons" userId="S::anmar@uio.no::10fb6d68-3a29-4d3f-ac54-e93a0539edf3" providerId="AD" clId="Web-{CB9497C5-78DB-4F26-A0C7-745F45825934}" dt="2020-11-26T14:50:04.588" v="1" actId="20577"/>
      <pc:docMkLst>
        <pc:docMk/>
      </pc:docMkLst>
      <pc:sldChg chg="modSp">
        <pc:chgData name="Anne Marthe Nilsen Gibbons" userId="S::anmar@uio.no::10fb6d68-3a29-4d3f-ac54-e93a0539edf3" providerId="AD" clId="Web-{CB9497C5-78DB-4F26-A0C7-745F45825934}" dt="2020-11-26T14:50:04.588" v="1" actId="20577"/>
        <pc:sldMkLst>
          <pc:docMk/>
          <pc:sldMk cId="1954526063" sldId="266"/>
        </pc:sldMkLst>
        <pc:spChg chg="mod">
          <ac:chgData name="Anne Marthe Nilsen Gibbons" userId="S::anmar@uio.no::10fb6d68-3a29-4d3f-ac54-e93a0539edf3" providerId="AD" clId="Web-{CB9497C5-78DB-4F26-A0C7-745F45825934}" dt="2020-11-26T14:50:04.588" v="1" actId="20577"/>
          <ac:spMkLst>
            <pc:docMk/>
            <pc:sldMk cId="1954526063" sldId="266"/>
            <ac:spMk id="3" creationId="{00000000-0000-0000-0000-000000000000}"/>
          </ac:spMkLst>
        </pc:spChg>
      </pc:sldChg>
    </pc:docChg>
  </pc:docChgLst>
  <pc:docChgLst>
    <pc:chgData name="Jonny Roar Sundnes" userId="S::jonnyrsu@uio.no::91b68cc8-0de8-4a0f-ae43-dea92b73dcc9" providerId="AD" clId="Web-{3695A54B-4584-4590-0B6A-FD3D70456CB1}"/>
    <pc:docChg chg="modSld">
      <pc:chgData name="Jonny Roar Sundnes" userId="S::jonnyrsu@uio.no::91b68cc8-0de8-4a0f-ae43-dea92b73dcc9" providerId="AD" clId="Web-{3695A54B-4584-4590-0B6A-FD3D70456CB1}" dt="2020-09-09T10:15:21.129" v="61" actId="20577"/>
      <pc:docMkLst>
        <pc:docMk/>
      </pc:docMkLst>
      <pc:sldChg chg="modSp">
        <pc:chgData name="Jonny Roar Sundnes" userId="S::jonnyrsu@uio.no::91b68cc8-0de8-4a0f-ae43-dea92b73dcc9" providerId="AD" clId="Web-{3695A54B-4584-4590-0B6A-FD3D70456CB1}" dt="2020-09-09T10:15:21.129" v="61" actId="20577"/>
        <pc:sldMkLst>
          <pc:docMk/>
          <pc:sldMk cId="663319846" sldId="265"/>
        </pc:sldMkLst>
        <pc:spChg chg="mod">
          <ac:chgData name="Jonny Roar Sundnes" userId="S::jonnyrsu@uio.no::91b68cc8-0de8-4a0f-ae43-dea92b73dcc9" providerId="AD" clId="Web-{3695A54B-4584-4590-0B6A-FD3D70456CB1}" dt="2020-09-09T10:15:21.129" v="61" actId="20577"/>
          <ac:spMkLst>
            <pc:docMk/>
            <pc:sldMk cId="663319846" sldId="265"/>
            <ac:spMk id="3" creationId="{AB929AB8-99D9-46E9-A624-4CCE704CA69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2C72878-E1DE-4802-B8C1-7744EAE489A6}" type="datetime1">
              <a:rPr lang="nb-NO" altLang="nb-NO"/>
              <a:pPr/>
              <a:t>14.01.2022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A4B436-D35F-4999-A92B-511119E4E8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969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696913"/>
            <a:ext cx="55784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4A6721-39AC-4DD4-99E0-9996F4785D4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66748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6721-39AC-4DD4-99E0-9996F4785D41}" type="slidenum">
              <a:rPr lang="en-US" altLang="nb-NO" smtClean="0"/>
              <a:pPr/>
              <a:t>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5375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6721-39AC-4DD4-99E0-9996F4785D41}" type="slidenum">
              <a:rPr lang="en-US" altLang="nb-NO" smtClean="0"/>
              <a:pPr/>
              <a:t>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54062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62794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F464-7C15-4F11-AADB-237E7A454215}" type="datetime1">
              <a:rPr lang="nb-NO" altLang="nb-NO"/>
              <a:pPr/>
              <a:t>14.01.2022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4837-C0B8-488E-85FD-51EB1D151D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171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F2973-0B22-4282-8565-7A0E184B4E70}" type="datetime1">
              <a:rPr lang="nb-NO" altLang="nb-NO"/>
              <a:pPr/>
              <a:t>14.01.2022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EE00B-82FC-47F9-A9E4-D7D49E2FC53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9170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7D20F-71F0-4DE9-B431-0DEBF298AC75}" type="datetime1">
              <a:rPr lang="nb-NO" altLang="nb-NO"/>
              <a:pPr/>
              <a:t>14.01.2022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0B60-1B5D-4E70-991D-D50E967558F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970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499AF-E6E2-412F-956B-876FD1C34410}" type="datetime1">
              <a:rPr lang="nb-NO" altLang="nb-NO"/>
              <a:pPr/>
              <a:t>14.01.2022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0E800-F732-471D-98EA-1CEF5C3FBCB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87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4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BF28-FB2A-4AEC-91F1-40FAF83F6D7C}" type="datetime1">
              <a:rPr lang="nb-NO" altLang="nb-NO"/>
              <a:pPr/>
              <a:t>14.01.2022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2191-4972-4EEC-B3C6-41B02CD4E13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67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6BF2-5696-4269-86B8-2A554B8C574C}" type="datetime1">
              <a:rPr lang="nb-NO" altLang="nb-NO"/>
              <a:pPr/>
              <a:t>14.01.2022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0F646-FDA5-4F95-A2B6-53C08793E55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965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  <a:endParaRPr lang="en-US" altLang="nb-NO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Rediger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en-US" altLang="nb-NO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C8D93BF0-3F65-4DB6-BA10-0E6729C3EA2F}" type="datetime1">
              <a:rPr lang="nb-NO" altLang="nb-NO"/>
              <a:pPr/>
              <a:t>14.01.2022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1895F283-0CE8-48B6-BDEE-BDD846E51A0B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1030" name="Picture 6" descr="UiO_A_png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34938"/>
            <a:ext cx="221138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535234" y="2857500"/>
            <a:ext cx="8479932" cy="1460500"/>
          </a:xfrm>
        </p:spPr>
        <p:txBody>
          <a:bodyPr/>
          <a:lstStyle/>
          <a:p>
            <a:r>
              <a:rPr lang="nb-NO" sz="3200" dirty="0" err="1" smtClean="0"/>
              <a:t>Årshjul</a:t>
            </a:r>
            <a:r>
              <a:rPr lang="nb-NO" sz="3200" dirty="0" smtClean="0"/>
              <a:t> for Utdanningskomiteen </a:t>
            </a:r>
          </a:p>
          <a:p>
            <a:r>
              <a:rPr lang="nb-NO" sz="1800" dirty="0" smtClean="0"/>
              <a:t>Til møte 25. </a:t>
            </a:r>
            <a:r>
              <a:rPr lang="nb-NO" sz="1800" dirty="0"/>
              <a:t>januar 2022</a:t>
            </a:r>
            <a:r>
              <a:rPr lang="nb-NO" sz="3200" dirty="0"/>
              <a:t/>
            </a:r>
            <a:br>
              <a:rPr lang="nb-NO" sz="3200" dirty="0"/>
            </a:b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23235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</a:t>
            </a:r>
            <a:r>
              <a:rPr lang="nb-NO" dirty="0" err="1" smtClean="0"/>
              <a:t>årshjul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1651000"/>
            <a:ext cx="7924800" cy="3868530"/>
          </a:xfrm>
        </p:spPr>
        <p:txBody>
          <a:bodyPr/>
          <a:lstStyle/>
          <a:p>
            <a:r>
              <a:rPr lang="nb-NO" dirty="0" smtClean="0"/>
              <a:t>I tråd med ønsket om å legge til rette for at utdanningskomiteen har rom for mer grundige og strategiske diskusjoner i sine møter er det utarbeidet et forslag til </a:t>
            </a:r>
            <a:r>
              <a:rPr lang="nb-NO" dirty="0" err="1" smtClean="0"/>
              <a:t>årshjul</a:t>
            </a:r>
            <a:r>
              <a:rPr lang="nb-NO" dirty="0" smtClean="0"/>
              <a:t> for hvilke temaer som diskuteres når. </a:t>
            </a:r>
          </a:p>
          <a:p>
            <a:r>
              <a:rPr lang="nb-NO" dirty="0" smtClean="0"/>
              <a:t>Dette betyr ikke at det kun er disse sakene som diskuteres i komiteen, men at vi har en plan for systematisk diskusjon av utvalgte større temaer. Mindre </a:t>
            </a:r>
            <a:r>
              <a:rPr lang="nb-NO" dirty="0"/>
              <a:t>og løpende saker </a:t>
            </a:r>
            <a:r>
              <a:rPr lang="nb-NO" dirty="0" smtClean="0"/>
              <a:t>er tenkt fulgt </a:t>
            </a:r>
            <a:r>
              <a:rPr lang="nb-NO" dirty="0"/>
              <a:t>opp i den digitale </a:t>
            </a:r>
            <a:r>
              <a:rPr lang="nb-NO" dirty="0" smtClean="0"/>
              <a:t>treffetiden.  </a:t>
            </a:r>
          </a:p>
          <a:p>
            <a:r>
              <a:rPr lang="nb-NO" dirty="0" smtClean="0"/>
              <a:t>Underutvalgene for kvalitetsarbeid og IT i utdanning har gitt innspill til hvilke temaer som skal inkluderes i </a:t>
            </a:r>
            <a:r>
              <a:rPr lang="nb-NO" dirty="0" err="1" smtClean="0"/>
              <a:t>årshjulet</a:t>
            </a:r>
            <a:r>
              <a:rPr lang="nb-NO" dirty="0" smtClean="0"/>
              <a:t>, og sakene er tenkt forberedt der.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800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02365" y="708025"/>
            <a:ext cx="7921625" cy="954088"/>
          </a:xfrm>
        </p:spPr>
        <p:txBody>
          <a:bodyPr/>
          <a:lstStyle/>
          <a:p>
            <a:r>
              <a:rPr lang="nb-NO" dirty="0" smtClean="0"/>
              <a:t>Tematisk </a:t>
            </a:r>
            <a:r>
              <a:rPr lang="nb-NO" dirty="0" err="1" smtClean="0"/>
              <a:t>årshjul</a:t>
            </a:r>
            <a:r>
              <a:rPr lang="nb-NO" dirty="0" smtClean="0"/>
              <a:t> </a:t>
            </a:r>
            <a:r>
              <a:rPr lang="nb-NO" dirty="0"/>
              <a:t>for utdanningskomiteen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02365" y="1543878"/>
            <a:ext cx="7984435" cy="4108777"/>
          </a:xfrm>
        </p:spPr>
        <p:txBody>
          <a:bodyPr/>
          <a:lstStyle/>
          <a:p>
            <a:pPr marL="0" indent="0">
              <a:buNone/>
            </a:pPr>
            <a:r>
              <a:rPr lang="nb-NO" sz="1400" dirty="0"/>
              <a:t>Medio/sen vår (seminar for UK)</a:t>
            </a:r>
          </a:p>
          <a:p>
            <a:pPr marL="271145" indent="-271145"/>
            <a:r>
              <a:rPr lang="nb-NO" sz="1400" b="1" dirty="0"/>
              <a:t>Studenter: Studentresultater og -data </a:t>
            </a:r>
            <a:r>
              <a:rPr lang="nb-NO" sz="1400" b="1" dirty="0" smtClean="0"/>
              <a:t>(Funn fra kvalitetssystemet</a:t>
            </a:r>
            <a:r>
              <a:rPr lang="nb-NO" sz="1400" b="1" dirty="0"/>
              <a:t>, </a:t>
            </a:r>
            <a:r>
              <a:rPr lang="nb-NO" sz="1400" b="1" dirty="0" smtClean="0"/>
              <a:t>Studiebarometeret</a:t>
            </a:r>
            <a:r>
              <a:rPr lang="nb-NO" sz="1400" b="1" dirty="0"/>
              <a:t>, egne </a:t>
            </a:r>
            <a:r>
              <a:rPr lang="nb-NO" sz="1400" b="1" dirty="0" smtClean="0"/>
              <a:t>undersøkelser), </a:t>
            </a:r>
            <a:r>
              <a:rPr lang="nb-NO" sz="1400" b="1" dirty="0" err="1" smtClean="0"/>
              <a:t>LMUs</a:t>
            </a:r>
            <a:r>
              <a:rPr lang="nb-NO" sz="1400" b="1" dirty="0" smtClean="0"/>
              <a:t> årsrapport m.m.</a:t>
            </a:r>
            <a:endParaRPr lang="nb-NO" sz="1400" b="1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dirty="0"/>
              <a:t>Sen vår</a:t>
            </a:r>
          </a:p>
          <a:p>
            <a:pPr marL="271145" indent="-271145"/>
            <a:r>
              <a:rPr lang="nb-NO" sz="1400" i="1" dirty="0" err="1"/>
              <a:t>Årsrapportering</a:t>
            </a:r>
            <a:r>
              <a:rPr lang="nb-NO" sz="1400" i="1" dirty="0"/>
              <a:t> tiltak innen IT i utdanning.</a:t>
            </a:r>
            <a:r>
              <a:rPr lang="nb-NO" sz="1400" dirty="0"/>
              <a:t> </a:t>
            </a:r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dirty="0"/>
              <a:t>Sommer</a:t>
            </a:r>
          </a:p>
          <a:p>
            <a:pPr marL="271145" indent="-271145"/>
            <a:r>
              <a:rPr lang="nb-NO" sz="1400" b="1" dirty="0"/>
              <a:t>Kvalitetssystem (vurdering og innretning</a:t>
            </a:r>
            <a:r>
              <a:rPr lang="nb-NO" sz="1400" b="1" dirty="0" smtClean="0"/>
              <a:t>)</a:t>
            </a:r>
            <a:endParaRPr lang="nb-NO" sz="1400" b="1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dirty="0"/>
              <a:t>Medio høst (seminar med administrative studieledere)</a:t>
            </a:r>
          </a:p>
          <a:p>
            <a:pPr marL="271145" indent="-271145"/>
            <a:r>
              <a:rPr lang="nb-NO" sz="1400" b="1" dirty="0"/>
              <a:t>Videreutvikling av studietilbud – etablering, nedlegging + </a:t>
            </a:r>
            <a:r>
              <a:rPr lang="nb-NO" sz="1400" b="1" dirty="0" smtClean="0"/>
              <a:t>RSA</a:t>
            </a:r>
            <a:endParaRPr lang="nb-NO" sz="1400" b="1" dirty="0"/>
          </a:p>
          <a:p>
            <a:pPr marL="271145" indent="-271145"/>
            <a:r>
              <a:rPr lang="nb-NO" sz="1400" i="1" dirty="0"/>
              <a:t>Overordnede prioriteringer for digitalisering av utdanning + fordeling av midler til IT i utdanning for neste år</a:t>
            </a:r>
            <a:r>
              <a:rPr lang="nb-NO" sz="1400" dirty="0"/>
              <a:t/>
            </a:r>
            <a:br>
              <a:rPr lang="nb-NO" sz="1400" dirty="0"/>
            </a:br>
            <a:r>
              <a:rPr lang="nb-NO" sz="1000" dirty="0"/>
              <a:t> </a:t>
            </a:r>
          </a:p>
          <a:p>
            <a:pPr marL="0" indent="0">
              <a:buNone/>
            </a:pPr>
            <a:r>
              <a:rPr lang="nb-NO" sz="1050" dirty="0"/>
              <a:t>*Saker i </a:t>
            </a:r>
            <a:r>
              <a:rPr lang="nb-NO" sz="1050" b="1" dirty="0"/>
              <a:t>fet skrift </a:t>
            </a:r>
            <a:r>
              <a:rPr lang="nb-NO" sz="1050" dirty="0"/>
              <a:t>skal forberedes av underutvalget for </a:t>
            </a:r>
            <a:r>
              <a:rPr lang="nb-NO" sz="1050" dirty="0" smtClean="0"/>
              <a:t>kvalitetsarbeid</a:t>
            </a:r>
          </a:p>
          <a:p>
            <a:pPr marL="0" indent="0">
              <a:buNone/>
            </a:pPr>
            <a:r>
              <a:rPr lang="nb-NO" sz="1050" dirty="0" smtClean="0"/>
              <a:t>* Saker i </a:t>
            </a:r>
            <a:r>
              <a:rPr lang="nb-NO" sz="1050" i="1" dirty="0" smtClean="0"/>
              <a:t>kursiv</a:t>
            </a:r>
            <a:r>
              <a:rPr lang="nb-NO" sz="1050" dirty="0" smtClean="0"/>
              <a:t> skal forberedes av underutvalget for IT i utdanning</a:t>
            </a:r>
            <a:endParaRPr lang="nb-NO" sz="1050" dirty="0"/>
          </a:p>
        </p:txBody>
      </p:sp>
    </p:spTree>
    <p:extLst>
      <p:ext uri="{BB962C8B-B14F-4D97-AF65-F5344CB8AC3E}">
        <p14:creationId xmlns:p14="http://schemas.microsoft.com/office/powerpoint/2010/main" val="398260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Foreløpig møteplan for Utdanningskomiteen 2022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100" b="1" dirty="0"/>
              <a:t>Møte nr. 1 tirsdag 25. januar kl. 13-16</a:t>
            </a:r>
            <a:endParaRPr lang="nb-NO" sz="1100" dirty="0"/>
          </a:p>
          <a:p>
            <a:pPr marL="271145" indent="-271145"/>
            <a:r>
              <a:rPr lang="nb-NO" sz="1100" dirty="0"/>
              <a:t>Merittering - utlysning</a:t>
            </a:r>
          </a:p>
          <a:p>
            <a:pPr marL="271145" indent="-271145"/>
            <a:r>
              <a:rPr lang="nb-NO" sz="1100" dirty="0"/>
              <a:t>Policy for undersøkelser og analyser</a:t>
            </a:r>
          </a:p>
          <a:p>
            <a:pPr marL="271145" indent="-271145"/>
            <a:r>
              <a:rPr lang="nb-NO" sz="1100" dirty="0"/>
              <a:t>O-sak om fordeling av SK-ITU-midler.</a:t>
            </a:r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r>
              <a:rPr lang="nb-NO" sz="1100" b="1" dirty="0"/>
              <a:t>Møte nr. 2 tirsdag og onsdag 22.-23. mars- lunsj til lunsjseminar</a:t>
            </a:r>
            <a:endParaRPr lang="nb-NO" sz="1100" dirty="0"/>
          </a:p>
          <a:p>
            <a:pPr marL="271145" indent="-271145"/>
            <a:r>
              <a:rPr lang="nb-NO" sz="1100" dirty="0"/>
              <a:t>Studentdata og studentresultater:</a:t>
            </a:r>
          </a:p>
          <a:p>
            <a:pPr marL="588645" lvl="1"/>
            <a:r>
              <a:rPr lang="nb-NO" sz="800" dirty="0" smtClean="0"/>
              <a:t>Funn fra kvalitetssystemet, Studiebarometeret, egne </a:t>
            </a:r>
            <a:r>
              <a:rPr lang="nb-NO" sz="800" dirty="0"/>
              <a:t>undersøkelser</a:t>
            </a:r>
          </a:p>
          <a:p>
            <a:pPr marL="588645" lvl="1"/>
            <a:r>
              <a:rPr lang="nb-NO" sz="800" dirty="0" err="1" smtClean="0"/>
              <a:t>LMUs</a:t>
            </a:r>
            <a:r>
              <a:rPr lang="nb-NO" sz="800" dirty="0" smtClean="0"/>
              <a:t> årsrapport</a:t>
            </a:r>
            <a:endParaRPr lang="nb-NO" sz="800" dirty="0"/>
          </a:p>
          <a:p>
            <a:pPr marL="271145" indent="-271145"/>
            <a:r>
              <a:rPr lang="nb-NO" sz="1100" dirty="0"/>
              <a:t>Status utdanningskonferansen 1. desember 2022.</a:t>
            </a:r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r>
              <a:rPr lang="nb-NO" sz="1100" b="1" dirty="0"/>
              <a:t>Møte nr. 3 tirsdag 26. april kl. 13-16</a:t>
            </a:r>
            <a:endParaRPr lang="nb-NO" sz="1100" dirty="0"/>
          </a:p>
          <a:p>
            <a:pPr marL="271145" indent="-271145"/>
            <a:r>
              <a:rPr lang="nb-NO" sz="1100" dirty="0"/>
              <a:t>D-sak. </a:t>
            </a:r>
            <a:r>
              <a:rPr lang="nb-NO" sz="1100" dirty="0" err="1"/>
              <a:t>Årsrapportering</a:t>
            </a:r>
            <a:r>
              <a:rPr lang="nb-NO" sz="1100" dirty="0"/>
              <a:t> tiltak innen IT i utdanning 2021. </a:t>
            </a:r>
          </a:p>
          <a:p>
            <a:pPr marL="0" indent="0">
              <a:buNone/>
            </a:pPr>
            <a:endParaRPr lang="nb-NO" sz="11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100" b="1"/>
              <a:t>Møte nr. 4 tirsdag 14. juni kl. 13-16</a:t>
            </a:r>
            <a:endParaRPr lang="nb-NO" sz="1100"/>
          </a:p>
          <a:p>
            <a:r>
              <a:rPr lang="nb-NO" sz="1100"/>
              <a:t>Kvalitetssystem. Planer. Rapporter. </a:t>
            </a:r>
          </a:p>
          <a:p>
            <a:pPr marL="0" indent="0">
              <a:buNone/>
            </a:pPr>
            <a:endParaRPr lang="nb-NO" sz="1100"/>
          </a:p>
          <a:p>
            <a:pPr marL="0" indent="0">
              <a:buNone/>
            </a:pPr>
            <a:r>
              <a:rPr lang="nb-NO" sz="1100" b="1"/>
              <a:t>Møte nr. 5 tirsdag 30. august kl. 13-16</a:t>
            </a:r>
            <a:endParaRPr lang="nb-NO" sz="1100"/>
          </a:p>
          <a:p>
            <a:r>
              <a:rPr lang="nb-NO" sz="1100"/>
              <a:t>Merittering – erfaringer (utsette til evalueringsrapporten foreligger?)</a:t>
            </a:r>
          </a:p>
          <a:p>
            <a:pPr marL="0" indent="0">
              <a:buNone/>
            </a:pPr>
            <a:endParaRPr lang="nb-NO" sz="1100"/>
          </a:p>
          <a:p>
            <a:pPr marL="0" indent="0">
              <a:buNone/>
            </a:pPr>
            <a:r>
              <a:rPr lang="nb-NO" sz="1100" b="1"/>
              <a:t>Møte nr. 6 tirsdag 11. og onsdag 12. oktober – lunsj til lunsjseminar med studielederne</a:t>
            </a:r>
            <a:endParaRPr lang="nb-NO" sz="1100"/>
          </a:p>
          <a:p>
            <a:r>
              <a:rPr lang="nb-NO" sz="1100"/>
              <a:t>Studietilbud, dimensjonering og arbeidslivsrelevans (RSA) </a:t>
            </a:r>
          </a:p>
          <a:p>
            <a:r>
              <a:rPr lang="nb-NO" sz="1100"/>
              <a:t>Fordeling av midler til IT i utdanning 2023. </a:t>
            </a:r>
          </a:p>
          <a:p>
            <a:pPr marL="0" indent="0">
              <a:buNone/>
            </a:pPr>
            <a:endParaRPr lang="nb-NO" sz="1100"/>
          </a:p>
          <a:p>
            <a:pPr marL="0" indent="0">
              <a:buNone/>
            </a:pPr>
            <a:r>
              <a:rPr lang="nb-NO" sz="1100" b="1"/>
              <a:t>Møte nr. 7 tirsdag 29. november kl. 13-16</a:t>
            </a:r>
            <a:endParaRPr lang="nb-NO" sz="1100"/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2376974"/>
      </p:ext>
    </p:extLst>
  </p:cSld>
  <p:clrMapOvr>
    <a:masterClrMapping/>
  </p:clrMapOvr>
</p:sld>
</file>

<file path=ppt/theme/theme1.xml><?xml version="1.0" encoding="utf-8"?>
<a:theme xmlns:a="http://schemas.openxmlformats.org/drawingml/2006/main" name="UIONorsk16-1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F46F7FAD840D40ADF9AB013A4F68F9" ma:contentTypeVersion="6" ma:contentTypeDescription="Create a new document." ma:contentTypeScope="" ma:versionID="0bbde87cee831f8aef579ed50193d94d">
  <xsd:schema xmlns:xsd="http://www.w3.org/2001/XMLSchema" xmlns:xs="http://www.w3.org/2001/XMLSchema" xmlns:p="http://schemas.microsoft.com/office/2006/metadata/properties" xmlns:ns2="743d3a43-4c63-4adf-9fe0-2108133948c8" xmlns:ns3="ecd3c240-0dcf-42c1-89eb-2a77fcf36374" targetNamespace="http://schemas.microsoft.com/office/2006/metadata/properties" ma:root="true" ma:fieldsID="4a0c3c1425be1e0ccfe82d21e9a8705d" ns2:_="" ns3:_="">
    <xsd:import namespace="743d3a43-4c63-4adf-9fe0-2108133948c8"/>
    <xsd:import namespace="ecd3c240-0dcf-42c1-89eb-2a77fcf363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3d3a43-4c63-4adf-9fe0-210813394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d3c240-0dcf-42c1-89eb-2a77fcf363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996000-D663-4057-933F-110757C533B7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ecd3c240-0dcf-42c1-89eb-2a77fcf36374"/>
    <ds:schemaRef ds:uri="743d3a43-4c63-4adf-9fe0-2108133948c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D5D398-8658-440F-BE88-00C6783946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A93437-D64C-4940-941E-94276197BF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3d3a43-4c63-4adf-9fe0-2108133948c8"/>
    <ds:schemaRef ds:uri="ecd3c240-0dcf-42c1-89eb-2a77fcf363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397</Words>
  <Application>Microsoft Office PowerPoint</Application>
  <PresentationFormat>Skjermfremvisning (16:10)</PresentationFormat>
  <Paragraphs>48</Paragraphs>
  <Slides>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ヒラギノ角ゴ Pro W3</vt:lpstr>
      <vt:lpstr>UIONorsk16-10</vt:lpstr>
      <vt:lpstr>PowerPoint-presentasjon</vt:lpstr>
      <vt:lpstr>Om årshjul</vt:lpstr>
      <vt:lpstr>Tematisk årshjul for utdanningskomiteen</vt:lpstr>
      <vt:lpstr>Foreløpig møteplan for Utdanningskomiteen 2022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Revisjon av kvalitetssystemet for utdanningsvirksomheten</dc:title>
  <dc:creator>Anne Marthe Nilsen Gibbons</dc:creator>
  <cp:lastModifiedBy>Anne Marthe Gibbons</cp:lastModifiedBy>
  <cp:revision>14</cp:revision>
  <cp:lastPrinted>2021-03-22T07:57:03Z</cp:lastPrinted>
  <dcterms:created xsi:type="dcterms:W3CDTF">2020-09-03T07:13:21Z</dcterms:created>
  <dcterms:modified xsi:type="dcterms:W3CDTF">2022-01-14T15:24:00Z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0x010100AFF46F7FAD840D40ADF9AB013A4F68F9</vt:lpwstr>
  </property>
</Properties>
</file>