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4" r:id="rId2"/>
    <p:sldId id="278" r:id="rId3"/>
    <p:sldId id="313" r:id="rId4"/>
    <p:sldId id="314" r:id="rId5"/>
    <p:sldId id="323" r:id="rId6"/>
    <p:sldId id="316" r:id="rId7"/>
    <p:sldId id="317" r:id="rId8"/>
    <p:sldId id="285" r:id="rId9"/>
    <p:sldId id="320" r:id="rId10"/>
    <p:sldId id="283" r:id="rId11"/>
    <p:sldId id="284" r:id="rId12"/>
    <p:sldId id="321" r:id="rId13"/>
    <p:sldId id="318" r:id="rId14"/>
    <p:sldId id="274" r:id="rId15"/>
    <p:sldId id="315" r:id="rId16"/>
    <p:sldId id="322" r:id="rId17"/>
    <p:sldId id="31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Waaktaar" initials="TW" lastIdx="4" clrIdx="0">
    <p:extLst>
      <p:ext uri="{19B8F6BF-5375-455C-9EA6-DF929625EA0E}">
        <p15:presenceInfo xmlns:p15="http://schemas.microsoft.com/office/powerpoint/2012/main" userId="S-1-5-21-1927809936-1189766144-1318725885-461421" providerId="AD"/>
      </p:ext>
    </p:extLst>
  </p:cmAuthor>
  <p:cmAuthor id="2" name="Trine Waaktaar" initials="TW [2]" lastIdx="5" clrIdx="1">
    <p:extLst>
      <p:ext uri="{19B8F6BF-5375-455C-9EA6-DF929625EA0E}">
        <p15:presenceInfo xmlns:p15="http://schemas.microsoft.com/office/powerpoint/2012/main" userId="S::trinewaa@uio.no::53d7528d-da38-45fb-a635-e6f5c27f6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50F09-6C30-4CC9-8C7A-A317E50DD719}" v="5091" dt="2022-03-23T10:08:48.476"/>
    <p1510:client id="{E9F6E048-0C8B-4B44-924B-D08D9A956752}" v="10" dt="2022-03-21T13:03:17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Waaktaar" userId="53d7528d-da38-45fb-a635-e6f5c27f6f8a" providerId="ADAL" clId="{97C50F09-6C30-4CC9-8C7A-A317E50DD719}"/>
    <pc:docChg chg="undo redo custSel addSld delSld modSld sldOrd">
      <pc:chgData name="Trine Waaktaar" userId="53d7528d-da38-45fb-a635-e6f5c27f6f8a" providerId="ADAL" clId="{97C50F09-6C30-4CC9-8C7A-A317E50DD719}" dt="2022-03-23T10:08:48.476" v="5116" actId="47"/>
      <pc:docMkLst>
        <pc:docMk/>
      </pc:docMkLst>
      <pc:sldChg chg="modSp add del mod">
        <pc:chgData name="Trine Waaktaar" userId="53d7528d-da38-45fb-a635-e6f5c27f6f8a" providerId="ADAL" clId="{97C50F09-6C30-4CC9-8C7A-A317E50DD719}" dt="2022-03-23T10:08:48.476" v="5116" actId="47"/>
        <pc:sldMkLst>
          <pc:docMk/>
          <pc:sldMk cId="431402135" sldId="258"/>
        </pc:sldMkLst>
        <pc:spChg chg="mod">
          <ac:chgData name="Trine Waaktaar" userId="53d7528d-da38-45fb-a635-e6f5c27f6f8a" providerId="ADAL" clId="{97C50F09-6C30-4CC9-8C7A-A317E50DD719}" dt="2022-03-23T09:27:10.097" v="5115" actId="20577"/>
          <ac:spMkLst>
            <pc:docMk/>
            <pc:sldMk cId="431402135" sldId="258"/>
            <ac:spMk id="2" creationId="{AA276AB7-5BB6-40F3-87D7-AC85BC025D32}"/>
          </ac:spMkLst>
        </pc:spChg>
      </pc:sldChg>
      <pc:sldChg chg="modSp mod">
        <pc:chgData name="Trine Waaktaar" userId="53d7528d-da38-45fb-a635-e6f5c27f6f8a" providerId="ADAL" clId="{97C50F09-6C30-4CC9-8C7A-A317E50DD719}" dt="2022-03-23T09:00:58.709" v="5104" actId="20577"/>
        <pc:sldMkLst>
          <pc:docMk/>
          <pc:sldMk cId="2610981249" sldId="274"/>
        </pc:sldMkLst>
        <pc:spChg chg="mod">
          <ac:chgData name="Trine Waaktaar" userId="53d7528d-da38-45fb-a635-e6f5c27f6f8a" providerId="ADAL" clId="{97C50F09-6C30-4CC9-8C7A-A317E50DD719}" dt="2022-03-23T09:00:58.709" v="5104" actId="20577"/>
          <ac:spMkLst>
            <pc:docMk/>
            <pc:sldMk cId="2610981249" sldId="274"/>
            <ac:spMk id="2" creationId="{52998859-DCB7-4939-BDCC-8E20BB1FCCCC}"/>
          </ac:spMkLst>
        </pc:spChg>
      </pc:sldChg>
      <pc:sldChg chg="delSp modSp add mod ord">
        <pc:chgData name="Trine Waaktaar" userId="53d7528d-da38-45fb-a635-e6f5c27f6f8a" providerId="ADAL" clId="{97C50F09-6C30-4CC9-8C7A-A317E50DD719}" dt="2022-03-21T22:07:55.132" v="3005" actId="1076"/>
        <pc:sldMkLst>
          <pc:docMk/>
          <pc:sldMk cId="3366179709" sldId="283"/>
        </pc:sldMkLst>
        <pc:spChg chg="mod">
          <ac:chgData name="Trine Waaktaar" userId="53d7528d-da38-45fb-a635-e6f5c27f6f8a" providerId="ADAL" clId="{97C50F09-6C30-4CC9-8C7A-A317E50DD719}" dt="2022-03-21T22:07:55.132" v="3005" actId="1076"/>
          <ac:spMkLst>
            <pc:docMk/>
            <pc:sldMk cId="3366179709" sldId="283"/>
            <ac:spMk id="2" creationId="{4CED3045-F633-47F8-8418-11A729C762A8}"/>
          </ac:spMkLst>
        </pc:spChg>
        <pc:spChg chg="del mod">
          <ac:chgData name="Trine Waaktaar" userId="53d7528d-da38-45fb-a635-e6f5c27f6f8a" providerId="ADAL" clId="{97C50F09-6C30-4CC9-8C7A-A317E50DD719}" dt="2022-03-21T21:15:45.634" v="1571" actId="478"/>
          <ac:spMkLst>
            <pc:docMk/>
            <pc:sldMk cId="3366179709" sldId="283"/>
            <ac:spMk id="5" creationId="{05D50237-6E2B-4A91-8144-545832ECF895}"/>
          </ac:spMkLst>
        </pc:spChg>
      </pc:sldChg>
      <pc:sldChg chg="delSp modSp add mod ord">
        <pc:chgData name="Trine Waaktaar" userId="53d7528d-da38-45fb-a635-e6f5c27f6f8a" providerId="ADAL" clId="{97C50F09-6C30-4CC9-8C7A-A317E50DD719}" dt="2022-03-23T07:18:29.196" v="4952" actId="20577"/>
        <pc:sldMkLst>
          <pc:docMk/>
          <pc:sldMk cId="752176884" sldId="284"/>
        </pc:sldMkLst>
        <pc:spChg chg="mod">
          <ac:chgData name="Trine Waaktaar" userId="53d7528d-da38-45fb-a635-e6f5c27f6f8a" providerId="ADAL" clId="{97C50F09-6C30-4CC9-8C7A-A317E50DD719}" dt="2022-03-23T07:18:29.196" v="4952" actId="20577"/>
          <ac:spMkLst>
            <pc:docMk/>
            <pc:sldMk cId="752176884" sldId="284"/>
            <ac:spMk id="2" creationId="{1B8FE52A-53F0-4252-B9F0-3C8C61CFD3D7}"/>
          </ac:spMkLst>
        </pc:spChg>
        <pc:spChg chg="del">
          <ac:chgData name="Trine Waaktaar" userId="53d7528d-da38-45fb-a635-e6f5c27f6f8a" providerId="ADAL" clId="{97C50F09-6C30-4CC9-8C7A-A317E50DD719}" dt="2022-03-21T21:16:47.413" v="1585" actId="478"/>
          <ac:spMkLst>
            <pc:docMk/>
            <pc:sldMk cId="752176884" sldId="284"/>
            <ac:spMk id="4" creationId="{866D35B7-4BA9-4349-9F3B-13E8E712D441}"/>
          </ac:spMkLst>
        </pc:spChg>
        <pc:spChg chg="del mod">
          <ac:chgData name="Trine Waaktaar" userId="53d7528d-da38-45fb-a635-e6f5c27f6f8a" providerId="ADAL" clId="{97C50F09-6C30-4CC9-8C7A-A317E50DD719}" dt="2022-03-21T20:25:45.560" v="57" actId="478"/>
          <ac:spMkLst>
            <pc:docMk/>
            <pc:sldMk cId="752176884" sldId="284"/>
            <ac:spMk id="5" creationId="{42866A66-3906-4748-A996-F3CA4B13CC7B}"/>
          </ac:spMkLst>
        </pc:spChg>
      </pc:sldChg>
      <pc:sldChg chg="delSp modSp add mod ord">
        <pc:chgData name="Trine Waaktaar" userId="53d7528d-da38-45fb-a635-e6f5c27f6f8a" providerId="ADAL" clId="{97C50F09-6C30-4CC9-8C7A-A317E50DD719}" dt="2022-03-23T07:18:00.894" v="4950" actId="108"/>
        <pc:sldMkLst>
          <pc:docMk/>
          <pc:sldMk cId="330706738" sldId="285"/>
        </pc:sldMkLst>
        <pc:spChg chg="mod">
          <ac:chgData name="Trine Waaktaar" userId="53d7528d-da38-45fb-a635-e6f5c27f6f8a" providerId="ADAL" clId="{97C50F09-6C30-4CC9-8C7A-A317E50DD719}" dt="2022-03-23T07:18:00.894" v="4950" actId="108"/>
          <ac:spMkLst>
            <pc:docMk/>
            <pc:sldMk cId="330706738" sldId="285"/>
            <ac:spMk id="2" creationId="{1D3D60B0-2155-433B-9F16-17A76735799F}"/>
          </ac:spMkLst>
        </pc:spChg>
        <pc:spChg chg="del">
          <ac:chgData name="Trine Waaktaar" userId="53d7528d-da38-45fb-a635-e6f5c27f6f8a" providerId="ADAL" clId="{97C50F09-6C30-4CC9-8C7A-A317E50DD719}" dt="2022-03-21T21:09:58.649" v="1414" actId="478"/>
          <ac:spMkLst>
            <pc:docMk/>
            <pc:sldMk cId="330706738" sldId="285"/>
            <ac:spMk id="3" creationId="{9E5A158E-80A1-4F39-894A-180B0B34FE76}"/>
          </ac:spMkLst>
        </pc:spChg>
        <pc:spChg chg="mod">
          <ac:chgData name="Trine Waaktaar" userId="53d7528d-da38-45fb-a635-e6f5c27f6f8a" providerId="ADAL" clId="{97C50F09-6C30-4CC9-8C7A-A317E50DD719}" dt="2022-03-23T06:31:39.029" v="4368" actId="20577"/>
          <ac:spMkLst>
            <pc:docMk/>
            <pc:sldMk cId="330706738" sldId="285"/>
            <ac:spMk id="5" creationId="{4D0AAD8C-8813-4FB0-853F-DCFC92AE2E53}"/>
          </ac:spMkLst>
        </pc:spChg>
      </pc:sldChg>
      <pc:sldChg chg="addSp delSp modSp mod modClrScheme delDesignElem chgLayout">
        <pc:chgData name="Trine Waaktaar" userId="53d7528d-da38-45fb-a635-e6f5c27f6f8a" providerId="ADAL" clId="{97C50F09-6C30-4CC9-8C7A-A317E50DD719}" dt="2022-03-23T07:03:45.643" v="4760" actId="27636"/>
        <pc:sldMkLst>
          <pc:docMk/>
          <pc:sldMk cId="1785356994" sldId="313"/>
        </pc:sldMkLst>
        <pc:spChg chg="add del mod ord">
          <ac:chgData name="Trine Waaktaar" userId="53d7528d-da38-45fb-a635-e6f5c27f6f8a" providerId="ADAL" clId="{97C50F09-6C30-4CC9-8C7A-A317E50DD719}" dt="2022-03-23T05:29:16.286" v="3024" actId="700"/>
          <ac:spMkLst>
            <pc:docMk/>
            <pc:sldMk cId="1785356994" sldId="313"/>
            <ac:spMk id="2" creationId="{901370AE-6A12-42B0-9DB3-C51161C75B89}"/>
          </ac:spMkLst>
        </pc:spChg>
        <pc:spChg chg="mod ord">
          <ac:chgData name="Trine Waaktaar" userId="53d7528d-da38-45fb-a635-e6f5c27f6f8a" providerId="ADAL" clId="{97C50F09-6C30-4CC9-8C7A-A317E50DD719}" dt="2022-03-23T07:03:17.452" v="4736" actId="120"/>
          <ac:spMkLst>
            <pc:docMk/>
            <pc:sldMk cId="1785356994" sldId="313"/>
            <ac:spMk id="3" creationId="{B2641ACE-C608-4E3C-AE23-B87D14B193F5}"/>
          </ac:spMkLst>
        </pc:spChg>
        <pc:spChg chg="add del mod ord">
          <ac:chgData name="Trine Waaktaar" userId="53d7528d-da38-45fb-a635-e6f5c27f6f8a" providerId="ADAL" clId="{97C50F09-6C30-4CC9-8C7A-A317E50DD719}" dt="2022-03-23T05:29:16.286" v="3024" actId="700"/>
          <ac:spMkLst>
            <pc:docMk/>
            <pc:sldMk cId="1785356994" sldId="313"/>
            <ac:spMk id="4" creationId="{DDF0CE18-D01A-4FDD-B627-7263F3600723}"/>
          </ac:spMkLst>
        </pc:spChg>
        <pc:spChg chg="add del mod ord">
          <ac:chgData name="Trine Waaktaar" userId="53d7528d-da38-45fb-a635-e6f5c27f6f8a" providerId="ADAL" clId="{97C50F09-6C30-4CC9-8C7A-A317E50DD719}" dt="2022-03-23T05:33:31.339" v="3064" actId="478"/>
          <ac:spMkLst>
            <pc:docMk/>
            <pc:sldMk cId="1785356994" sldId="313"/>
            <ac:spMk id="5" creationId="{AEAE7FF9-01F7-4DE3-B649-234DFCC6016E}"/>
          </ac:spMkLst>
        </pc:spChg>
        <pc:spChg chg="add del">
          <ac:chgData name="Trine Waaktaar" userId="53d7528d-da38-45fb-a635-e6f5c27f6f8a" providerId="ADAL" clId="{97C50F09-6C30-4CC9-8C7A-A317E50DD719}" dt="2022-03-23T05:29:13.281" v="3023" actId="26606"/>
          <ac:spMkLst>
            <pc:docMk/>
            <pc:sldMk cId="1785356994" sldId="313"/>
            <ac:spMk id="6" creationId="{428D436F-9ACD-4C92-AFC8-C934C527A6A4}"/>
          </ac:spMkLst>
        </pc:spChg>
        <pc:spChg chg="add del">
          <ac:chgData name="Trine Waaktaar" userId="53d7528d-da38-45fb-a635-e6f5c27f6f8a" providerId="ADAL" clId="{97C50F09-6C30-4CC9-8C7A-A317E50DD719}" dt="2022-03-23T05:29:13.281" v="3023" actId="26606"/>
          <ac:spMkLst>
            <pc:docMk/>
            <pc:sldMk cId="1785356994" sldId="313"/>
            <ac:spMk id="7" creationId="{090538E0-A884-4E60-A6AB-77D830E2FCED}"/>
          </ac:spMkLst>
        </pc:spChg>
        <pc:spChg chg="add del">
          <ac:chgData name="Trine Waaktaar" userId="53d7528d-da38-45fb-a635-e6f5c27f6f8a" providerId="ADAL" clId="{97C50F09-6C30-4CC9-8C7A-A317E50DD719}" dt="2022-03-23T05:29:13.281" v="3023" actId="26606"/>
          <ac:spMkLst>
            <pc:docMk/>
            <pc:sldMk cId="1785356994" sldId="313"/>
            <ac:spMk id="8" creationId="{DB0D7DD0-1C67-4D4C-9E06-678233DB8468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9" creationId="{1A3C89F8-0D2F-47FF-B903-151248265F47}"/>
          </ac:spMkLst>
        </pc:spChg>
        <pc:spChg chg="add del mod ord">
          <ac:chgData name="Trine Waaktaar" userId="53d7528d-da38-45fb-a635-e6f5c27f6f8a" providerId="ADAL" clId="{97C50F09-6C30-4CC9-8C7A-A317E50DD719}" dt="2022-03-23T05:30:55.711" v="3039" actId="700"/>
          <ac:spMkLst>
            <pc:docMk/>
            <pc:sldMk cId="1785356994" sldId="313"/>
            <ac:spMk id="10" creationId="{11366290-B883-4AAC-84FC-E65D9232637F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11" creationId="{C5CB530E-515E-412C-9DF1-5F8FFBD6F383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13" creationId="{712D4376-A578-4FF1-94FC-245E7A6A489F}"/>
          </ac:spMkLst>
        </pc:spChg>
        <pc:spChg chg="add mod">
          <ac:chgData name="Trine Waaktaar" userId="53d7528d-da38-45fb-a635-e6f5c27f6f8a" providerId="ADAL" clId="{97C50F09-6C30-4CC9-8C7A-A317E50DD719}" dt="2022-03-23T07:03:45.643" v="4760" actId="27636"/>
          <ac:spMkLst>
            <pc:docMk/>
            <pc:sldMk cId="1785356994" sldId="313"/>
            <ac:spMk id="14" creationId="{6E1956CF-D0B6-48AD-B94C-7E82ACD435B9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15" creationId="{AEA7509D-F04F-40CB-A0B3-EEF16499CC9F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19" creationId="{508BEF50-7B1E-49A4-BC19-5F4F1D755E64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21" creationId="{3FBAD350-5664-4811-A208-657FB882D350}"/>
          </ac:spMkLst>
        </pc:spChg>
        <pc:spChg chg="add del">
          <ac:chgData name="Trine Waaktaar" userId="53d7528d-da38-45fb-a635-e6f5c27f6f8a" providerId="ADAL" clId="{97C50F09-6C30-4CC9-8C7A-A317E50DD719}" dt="2022-03-23T05:30:00.651" v="3028" actId="700"/>
          <ac:spMkLst>
            <pc:docMk/>
            <pc:sldMk cId="1785356994" sldId="313"/>
            <ac:spMk id="23" creationId="{C39ADB8F-D187-49D7-BDCF-C1B6DC727068}"/>
          </ac:spMkLst>
        </pc:spChg>
        <pc:cxnChg chg="add del">
          <ac:chgData name="Trine Waaktaar" userId="53d7528d-da38-45fb-a635-e6f5c27f6f8a" providerId="ADAL" clId="{97C50F09-6C30-4CC9-8C7A-A317E50DD719}" dt="2022-03-23T05:30:00.651" v="3028" actId="700"/>
          <ac:cxnSpMkLst>
            <pc:docMk/>
            <pc:sldMk cId="1785356994" sldId="313"/>
            <ac:cxnSpMk id="17" creationId="{56020367-4FD5-4596-8E10-C5F095CD8DBF}"/>
          </ac:cxnSpMkLst>
        </pc:cxnChg>
      </pc:sldChg>
      <pc:sldChg chg="modSp">
        <pc:chgData name="Trine Waaktaar" userId="53d7528d-da38-45fb-a635-e6f5c27f6f8a" providerId="ADAL" clId="{97C50F09-6C30-4CC9-8C7A-A317E50DD719}" dt="2022-03-23T08:21:22.125" v="5026" actId="20577"/>
        <pc:sldMkLst>
          <pc:docMk/>
          <pc:sldMk cId="1542982651" sldId="314"/>
        </pc:sldMkLst>
        <pc:graphicFrameChg chg="mod">
          <ac:chgData name="Trine Waaktaar" userId="53d7528d-da38-45fb-a635-e6f5c27f6f8a" providerId="ADAL" clId="{97C50F09-6C30-4CC9-8C7A-A317E50DD719}" dt="2022-03-23T08:21:22.125" v="5026" actId="20577"/>
          <ac:graphicFrameMkLst>
            <pc:docMk/>
            <pc:sldMk cId="1542982651" sldId="314"/>
            <ac:graphicFrameMk id="5" creationId="{B6EF7729-C38F-E617-D351-179AE566F7FA}"/>
          </ac:graphicFrameMkLst>
        </pc:graphicFrameChg>
      </pc:sldChg>
      <pc:sldChg chg="modSp mod">
        <pc:chgData name="Trine Waaktaar" userId="53d7528d-da38-45fb-a635-e6f5c27f6f8a" providerId="ADAL" clId="{97C50F09-6C30-4CC9-8C7A-A317E50DD719}" dt="2022-03-23T06:40:35.706" v="4633" actId="20577"/>
        <pc:sldMkLst>
          <pc:docMk/>
          <pc:sldMk cId="3552501776" sldId="315"/>
        </pc:sldMkLst>
        <pc:graphicFrameChg chg="mod modGraphic">
          <ac:chgData name="Trine Waaktaar" userId="53d7528d-da38-45fb-a635-e6f5c27f6f8a" providerId="ADAL" clId="{97C50F09-6C30-4CC9-8C7A-A317E50DD719}" dt="2022-03-23T06:40:35.706" v="4633" actId="20577"/>
          <ac:graphicFrameMkLst>
            <pc:docMk/>
            <pc:sldMk cId="3552501776" sldId="315"/>
            <ac:graphicFrameMk id="5" creationId="{FFEB6ADB-29A9-86E4-C69C-C6411F0A0BA6}"/>
          </ac:graphicFrameMkLst>
        </pc:graphicFrameChg>
      </pc:sldChg>
      <pc:sldChg chg="addSp delSp modSp mod ord modAnim">
        <pc:chgData name="Trine Waaktaar" userId="53d7528d-da38-45fb-a635-e6f5c27f6f8a" providerId="ADAL" clId="{97C50F09-6C30-4CC9-8C7A-A317E50DD719}" dt="2022-03-23T07:02:50.841" v="4734"/>
        <pc:sldMkLst>
          <pc:docMk/>
          <pc:sldMk cId="3906761456" sldId="316"/>
        </pc:sldMkLst>
        <pc:spChg chg="add del mod">
          <ac:chgData name="Trine Waaktaar" userId="53d7528d-da38-45fb-a635-e6f5c27f6f8a" providerId="ADAL" clId="{97C50F09-6C30-4CC9-8C7A-A317E50DD719}" dt="2022-03-21T20:40:31.064" v="799" actId="478"/>
          <ac:spMkLst>
            <pc:docMk/>
            <pc:sldMk cId="3906761456" sldId="316"/>
            <ac:spMk id="3" creationId="{F72E09D3-FC45-47D9-B805-D174E8A04CD7}"/>
          </ac:spMkLst>
        </pc:spChg>
        <pc:spChg chg="add mod">
          <ac:chgData name="Trine Waaktaar" userId="53d7528d-da38-45fb-a635-e6f5c27f6f8a" providerId="ADAL" clId="{97C50F09-6C30-4CC9-8C7A-A317E50DD719}" dt="2022-03-21T20:42:41.755" v="816" actId="1582"/>
          <ac:spMkLst>
            <pc:docMk/>
            <pc:sldMk cId="3906761456" sldId="316"/>
            <ac:spMk id="4" creationId="{CAC91062-BBAE-4FD3-A7E1-713BD78B2491}"/>
          </ac:spMkLst>
        </pc:spChg>
        <pc:spChg chg="mod">
          <ac:chgData name="Trine Waaktaar" userId="53d7528d-da38-45fb-a635-e6f5c27f6f8a" providerId="ADAL" clId="{97C50F09-6C30-4CC9-8C7A-A317E50DD719}" dt="2022-03-23T07:02:12.001" v="4731" actId="1076"/>
          <ac:spMkLst>
            <pc:docMk/>
            <pc:sldMk cId="3906761456" sldId="316"/>
            <ac:spMk id="9" creationId="{699C6B21-F85B-4D9B-966D-F045734B0899}"/>
          </ac:spMkLst>
        </pc:spChg>
        <pc:graphicFrameChg chg="del">
          <ac:chgData name="Trine Waaktaar" userId="53d7528d-da38-45fb-a635-e6f5c27f6f8a" providerId="ADAL" clId="{97C50F09-6C30-4CC9-8C7A-A317E50DD719}" dt="2022-03-21T20:40:34.763" v="800" actId="478"/>
          <ac:graphicFrameMkLst>
            <pc:docMk/>
            <pc:sldMk cId="3906761456" sldId="316"/>
            <ac:graphicFrameMk id="20" creationId="{FEE5A92F-7D74-44B4-90E2-6757B37CD8BC}"/>
          </ac:graphicFrameMkLst>
        </pc:graphicFrameChg>
        <pc:picChg chg="mod">
          <ac:chgData name="Trine Waaktaar" userId="53d7528d-da38-45fb-a635-e6f5c27f6f8a" providerId="ADAL" clId="{97C50F09-6C30-4CC9-8C7A-A317E50DD719}" dt="2022-03-21T20:41:20.118" v="808" actId="1076"/>
          <ac:picMkLst>
            <pc:docMk/>
            <pc:sldMk cId="3906761456" sldId="316"/>
            <ac:picMk id="13" creationId="{C9187FA4-243A-42E1-8755-A1A09B56191C}"/>
          </ac:picMkLst>
        </pc:picChg>
        <pc:picChg chg="del">
          <ac:chgData name="Trine Waaktaar" userId="53d7528d-da38-45fb-a635-e6f5c27f6f8a" providerId="ADAL" clId="{97C50F09-6C30-4CC9-8C7A-A317E50DD719}" dt="2022-03-21T20:40:26.874" v="797" actId="478"/>
          <ac:picMkLst>
            <pc:docMk/>
            <pc:sldMk cId="3906761456" sldId="316"/>
            <ac:picMk id="17" creationId="{8427BD29-C3D0-4924-B8FD-50E13400CEA3}"/>
          </ac:picMkLst>
        </pc:picChg>
        <pc:picChg chg="del">
          <ac:chgData name="Trine Waaktaar" userId="53d7528d-da38-45fb-a635-e6f5c27f6f8a" providerId="ADAL" clId="{97C50F09-6C30-4CC9-8C7A-A317E50DD719}" dt="2022-03-21T20:40:37.458" v="801" actId="478"/>
          <ac:picMkLst>
            <pc:docMk/>
            <pc:sldMk cId="3906761456" sldId="316"/>
            <ac:picMk id="19" creationId="{4C555956-66AF-41F3-8CAB-5D85F8E2C740}"/>
          </ac:picMkLst>
        </pc:picChg>
      </pc:sldChg>
      <pc:sldChg chg="addSp delSp modSp mod ord setBg chgLayout">
        <pc:chgData name="Trine Waaktaar" userId="53d7528d-da38-45fb-a635-e6f5c27f6f8a" providerId="ADAL" clId="{97C50F09-6C30-4CC9-8C7A-A317E50DD719}" dt="2022-03-23T07:15:23.028" v="4936" actId="1076"/>
        <pc:sldMkLst>
          <pc:docMk/>
          <pc:sldMk cId="1618689129" sldId="317"/>
        </pc:sldMkLst>
        <pc:spChg chg="add mod ord">
          <ac:chgData name="Trine Waaktaar" userId="53d7528d-da38-45fb-a635-e6f5c27f6f8a" providerId="ADAL" clId="{97C50F09-6C30-4CC9-8C7A-A317E50DD719}" dt="2022-03-23T07:14:00.993" v="4929" actId="1076"/>
          <ac:spMkLst>
            <pc:docMk/>
            <pc:sldMk cId="1618689129" sldId="317"/>
            <ac:spMk id="2" creationId="{84A5F90B-5B46-48CA-A732-7DEAE91A7BD4}"/>
          </ac:spMkLst>
        </pc:spChg>
        <pc:spChg chg="del">
          <ac:chgData name="Trine Waaktaar" userId="53d7528d-da38-45fb-a635-e6f5c27f6f8a" providerId="ADAL" clId="{97C50F09-6C30-4CC9-8C7A-A317E50DD719}" dt="2022-03-21T20:33:30.199" v="371" actId="478"/>
          <ac:spMkLst>
            <pc:docMk/>
            <pc:sldMk cId="1618689129" sldId="317"/>
            <ac:spMk id="5" creationId="{9BD05473-8C41-46B6-80CD-64D4BBBF3E55}"/>
          </ac:spMkLst>
        </pc:spChg>
        <pc:spChg chg="mod ord">
          <ac:chgData name="Trine Waaktaar" userId="53d7528d-da38-45fb-a635-e6f5c27f6f8a" providerId="ADAL" clId="{97C50F09-6C30-4CC9-8C7A-A317E50DD719}" dt="2022-03-23T07:15:08.386" v="4934" actId="1076"/>
          <ac:spMkLst>
            <pc:docMk/>
            <pc:sldMk cId="1618689129" sldId="317"/>
            <ac:spMk id="6" creationId="{47B7B075-11E6-48AF-8B0A-736E1A3D6922}"/>
          </ac:spMkLst>
        </pc:spChg>
        <pc:spChg chg="add del">
          <ac:chgData name="Trine Waaktaar" userId="53d7528d-da38-45fb-a635-e6f5c27f6f8a" providerId="ADAL" clId="{97C50F09-6C30-4CC9-8C7A-A317E50DD719}" dt="2022-03-23T07:11:50.537" v="4922" actId="26606"/>
          <ac:spMkLst>
            <pc:docMk/>
            <pc:sldMk cId="1618689129" sldId="317"/>
            <ac:spMk id="8" creationId="{201CC55D-ED54-4C5C-95E6-10947BD1103B}"/>
          </ac:spMkLst>
        </pc:spChg>
        <pc:spChg chg="add del">
          <ac:chgData name="Trine Waaktaar" userId="53d7528d-da38-45fb-a635-e6f5c27f6f8a" providerId="ADAL" clId="{97C50F09-6C30-4CC9-8C7A-A317E50DD719}" dt="2022-03-23T07:11:50.537" v="4922" actId="26606"/>
          <ac:spMkLst>
            <pc:docMk/>
            <pc:sldMk cId="1618689129" sldId="317"/>
            <ac:spMk id="17" creationId="{3873B707-463F-40B0-8227-E8CC6C67EB25}"/>
          </ac:spMkLst>
        </pc:spChg>
        <pc:spChg chg="add del">
          <ac:chgData name="Trine Waaktaar" userId="53d7528d-da38-45fb-a635-e6f5c27f6f8a" providerId="ADAL" clId="{97C50F09-6C30-4CC9-8C7A-A317E50DD719}" dt="2022-03-23T07:11:50.537" v="4922" actId="26606"/>
          <ac:spMkLst>
            <pc:docMk/>
            <pc:sldMk cId="1618689129" sldId="317"/>
            <ac:spMk id="19" creationId="{C13237C8-E62C-4F0D-A318-BD6FB6C2D138}"/>
          </ac:spMkLst>
        </pc:spChg>
        <pc:spChg chg="add del">
          <ac:chgData name="Trine Waaktaar" userId="53d7528d-da38-45fb-a635-e6f5c27f6f8a" providerId="ADAL" clId="{97C50F09-6C30-4CC9-8C7A-A317E50DD719}" dt="2022-03-23T07:11:50.537" v="4922" actId="26606"/>
          <ac:spMkLst>
            <pc:docMk/>
            <pc:sldMk cId="1618689129" sldId="317"/>
            <ac:spMk id="21" creationId="{19C9EAEA-39D0-4B0E-A0EB-51E7B26740B1}"/>
          </ac:spMkLst>
        </pc:spChg>
        <pc:grpChg chg="add del">
          <ac:chgData name="Trine Waaktaar" userId="53d7528d-da38-45fb-a635-e6f5c27f6f8a" providerId="ADAL" clId="{97C50F09-6C30-4CC9-8C7A-A317E50DD719}" dt="2022-03-23T07:11:50.537" v="4922" actId="26606"/>
          <ac:grpSpMkLst>
            <pc:docMk/>
            <pc:sldMk cId="1618689129" sldId="317"/>
            <ac:grpSpMk id="13" creationId="{1DE889C7-FAD6-4397-98E2-05D503484459}"/>
          </ac:grpSpMkLst>
        </pc:grpChg>
        <pc:picChg chg="add mod ord">
          <ac:chgData name="Trine Waaktaar" userId="53d7528d-da38-45fb-a635-e6f5c27f6f8a" providerId="ADAL" clId="{97C50F09-6C30-4CC9-8C7A-A317E50DD719}" dt="2022-03-23T07:15:23.028" v="4936" actId="1076"/>
          <ac:picMkLst>
            <pc:docMk/>
            <pc:sldMk cId="1618689129" sldId="317"/>
            <ac:picMk id="4" creationId="{F97E48A6-1341-4763-903A-7B91E31A426F}"/>
          </ac:picMkLst>
        </pc:picChg>
        <pc:cxnChg chg="add del">
          <ac:chgData name="Trine Waaktaar" userId="53d7528d-da38-45fb-a635-e6f5c27f6f8a" providerId="ADAL" clId="{97C50F09-6C30-4CC9-8C7A-A317E50DD719}" dt="2022-03-23T07:11:26.199" v="4919" actId="26606"/>
          <ac:cxnSpMkLst>
            <pc:docMk/>
            <pc:sldMk cId="1618689129" sldId="317"/>
            <ac:cxnSpMk id="11" creationId="{A7F400EE-A8A5-48AF-B4D6-291B52C6F0B0}"/>
          </ac:cxnSpMkLst>
        </pc:cxnChg>
      </pc:sldChg>
      <pc:sldChg chg="addSp delSp modSp new mod ord modAnim">
        <pc:chgData name="Trine Waaktaar" userId="53d7528d-da38-45fb-a635-e6f5c27f6f8a" providerId="ADAL" clId="{97C50F09-6C30-4CC9-8C7A-A317E50DD719}" dt="2022-03-23T06:59:53.253" v="4698"/>
        <pc:sldMkLst>
          <pc:docMk/>
          <pc:sldMk cId="1236913161" sldId="318"/>
        </pc:sldMkLst>
        <pc:spChg chg="del">
          <ac:chgData name="Trine Waaktaar" userId="53d7528d-da38-45fb-a635-e6f5c27f6f8a" providerId="ADAL" clId="{97C50F09-6C30-4CC9-8C7A-A317E50DD719}" dt="2022-03-21T20:39:13.397" v="729"/>
          <ac:spMkLst>
            <pc:docMk/>
            <pc:sldMk cId="1236913161" sldId="318"/>
            <ac:spMk id="2" creationId="{CB2405CE-DE79-44EF-8102-0412C5C79F61}"/>
          </ac:spMkLst>
        </pc:spChg>
        <pc:spChg chg="mod">
          <ac:chgData name="Trine Waaktaar" userId="53d7528d-da38-45fb-a635-e6f5c27f6f8a" providerId="ADAL" clId="{97C50F09-6C30-4CC9-8C7A-A317E50DD719}" dt="2022-03-21T20:39:42.994" v="796" actId="20577"/>
          <ac:spMkLst>
            <pc:docMk/>
            <pc:sldMk cId="1236913161" sldId="318"/>
            <ac:spMk id="3" creationId="{CA9D76DB-FDF1-4712-9355-E45C2032147D}"/>
          </ac:spMkLst>
        </pc:spChg>
        <pc:spChg chg="add del mod">
          <ac:chgData name="Trine Waaktaar" userId="53d7528d-da38-45fb-a635-e6f5c27f6f8a" providerId="ADAL" clId="{97C50F09-6C30-4CC9-8C7A-A317E50DD719}" dt="2022-03-21T22:03:42.134" v="2985" actId="478"/>
          <ac:spMkLst>
            <pc:docMk/>
            <pc:sldMk cId="1236913161" sldId="318"/>
            <ac:spMk id="5" creationId="{CB17B294-2819-4686-857A-7CB08F977F2E}"/>
          </ac:spMkLst>
        </pc:spChg>
        <pc:spChg chg="add mod">
          <ac:chgData name="Trine Waaktaar" userId="53d7528d-da38-45fb-a635-e6f5c27f6f8a" providerId="ADAL" clId="{97C50F09-6C30-4CC9-8C7A-A317E50DD719}" dt="2022-03-21T22:04:34.197" v="2992" actId="2085"/>
          <ac:spMkLst>
            <pc:docMk/>
            <pc:sldMk cId="1236913161" sldId="318"/>
            <ac:spMk id="6" creationId="{1A3D8030-C452-4A14-96FE-C5735BE258EB}"/>
          </ac:spMkLst>
        </pc:spChg>
        <pc:spChg chg="add mod">
          <ac:chgData name="Trine Waaktaar" userId="53d7528d-da38-45fb-a635-e6f5c27f6f8a" providerId="ADAL" clId="{97C50F09-6C30-4CC9-8C7A-A317E50DD719}" dt="2022-03-21T22:05:00.359" v="2994" actId="14100"/>
          <ac:spMkLst>
            <pc:docMk/>
            <pc:sldMk cId="1236913161" sldId="318"/>
            <ac:spMk id="7" creationId="{88C05B3D-6C72-4D25-83B2-F97E271D2A66}"/>
          </ac:spMkLst>
        </pc:spChg>
        <pc:graphicFrameChg chg="add mod">
          <ac:chgData name="Trine Waaktaar" userId="53d7528d-da38-45fb-a635-e6f5c27f6f8a" providerId="ADAL" clId="{97C50F09-6C30-4CC9-8C7A-A317E50DD719}" dt="2022-03-23T06:57:29.241" v="4693" actId="14100"/>
          <ac:graphicFrameMkLst>
            <pc:docMk/>
            <pc:sldMk cId="1236913161" sldId="318"/>
            <ac:graphicFrameMk id="4" creationId="{31B3BD5D-40A0-4A4F-B807-6DC87B8619ED}"/>
          </ac:graphicFrameMkLst>
        </pc:graphicFrameChg>
        <pc:picChg chg="add mod">
          <ac:chgData name="Trine Waaktaar" userId="53d7528d-da38-45fb-a635-e6f5c27f6f8a" providerId="ADAL" clId="{97C50F09-6C30-4CC9-8C7A-A317E50DD719}" dt="2022-03-23T06:59:47.335" v="4697" actId="1076"/>
          <ac:picMkLst>
            <pc:docMk/>
            <pc:sldMk cId="1236913161" sldId="318"/>
            <ac:picMk id="5" creationId="{75435BD6-FC1F-482B-942F-61E5828C58F2}"/>
          </ac:picMkLst>
        </pc:picChg>
      </pc:sldChg>
      <pc:sldChg chg="delSp modSp add del mod">
        <pc:chgData name="Trine Waaktaar" userId="53d7528d-da38-45fb-a635-e6f5c27f6f8a" providerId="ADAL" clId="{97C50F09-6C30-4CC9-8C7A-A317E50DD719}" dt="2022-03-23T07:20:03.996" v="4991" actId="20577"/>
        <pc:sldMkLst>
          <pc:docMk/>
          <pc:sldMk cId="658768779" sldId="319"/>
        </pc:sldMkLst>
        <pc:spChg chg="mod">
          <ac:chgData name="Trine Waaktaar" userId="53d7528d-da38-45fb-a635-e6f5c27f6f8a" providerId="ADAL" clId="{97C50F09-6C30-4CC9-8C7A-A317E50DD719}" dt="2022-03-23T07:20:03.996" v="4991" actId="20577"/>
          <ac:spMkLst>
            <pc:docMk/>
            <pc:sldMk cId="658768779" sldId="319"/>
            <ac:spMk id="9" creationId="{699C6B21-F85B-4D9B-966D-F045734B0899}"/>
          </ac:spMkLst>
        </pc:spChg>
        <pc:graphicFrameChg chg="del">
          <ac:chgData name="Trine Waaktaar" userId="53d7528d-da38-45fb-a635-e6f5c27f6f8a" providerId="ADAL" clId="{97C50F09-6C30-4CC9-8C7A-A317E50DD719}" dt="2022-03-21T22:10:55.922" v="3016" actId="478"/>
          <ac:graphicFrameMkLst>
            <pc:docMk/>
            <pc:sldMk cId="658768779" sldId="319"/>
            <ac:graphicFrameMk id="20" creationId="{FEE5A92F-7D74-44B4-90E2-6757B37CD8BC}"/>
          </ac:graphicFrameMkLst>
        </pc:graphicFrameChg>
        <pc:picChg chg="mod">
          <ac:chgData name="Trine Waaktaar" userId="53d7528d-da38-45fb-a635-e6f5c27f6f8a" providerId="ADAL" clId="{97C50F09-6C30-4CC9-8C7A-A317E50DD719}" dt="2022-03-21T22:11:13.867" v="3018" actId="1076"/>
          <ac:picMkLst>
            <pc:docMk/>
            <pc:sldMk cId="658768779" sldId="319"/>
            <ac:picMk id="13" creationId="{C9187FA4-243A-42E1-8755-A1A09B56191C}"/>
          </ac:picMkLst>
        </pc:picChg>
      </pc:sldChg>
      <pc:sldChg chg="modSp new mod">
        <pc:chgData name="Trine Waaktaar" userId="53d7528d-da38-45fb-a635-e6f5c27f6f8a" providerId="ADAL" clId="{97C50F09-6C30-4CC9-8C7A-A317E50DD719}" dt="2022-03-23T06:38:17.543" v="4590" actId="20577"/>
        <pc:sldMkLst>
          <pc:docMk/>
          <pc:sldMk cId="3985375834" sldId="320"/>
        </pc:sldMkLst>
        <pc:spChg chg="mod">
          <ac:chgData name="Trine Waaktaar" userId="53d7528d-da38-45fb-a635-e6f5c27f6f8a" providerId="ADAL" clId="{97C50F09-6C30-4CC9-8C7A-A317E50DD719}" dt="2022-03-23T06:38:17.543" v="4590" actId="20577"/>
          <ac:spMkLst>
            <pc:docMk/>
            <pc:sldMk cId="3985375834" sldId="320"/>
            <ac:spMk id="2" creationId="{7451D3E3-D0C6-4FD4-B85E-909EE3DC129A}"/>
          </ac:spMkLst>
        </pc:spChg>
        <pc:spChg chg="mod">
          <ac:chgData name="Trine Waaktaar" userId="53d7528d-da38-45fb-a635-e6f5c27f6f8a" providerId="ADAL" clId="{97C50F09-6C30-4CC9-8C7A-A317E50DD719}" dt="2022-03-23T06:32:38.437" v="4378" actId="20577"/>
          <ac:spMkLst>
            <pc:docMk/>
            <pc:sldMk cId="3985375834" sldId="320"/>
            <ac:spMk id="3" creationId="{2D5C3E94-E538-42E9-B95A-FBD5467F0F08}"/>
          </ac:spMkLst>
        </pc:spChg>
      </pc:sldChg>
      <pc:sldChg chg="addSp delSp modSp new mod">
        <pc:chgData name="Trine Waaktaar" userId="53d7528d-da38-45fb-a635-e6f5c27f6f8a" providerId="ADAL" clId="{97C50F09-6C30-4CC9-8C7A-A317E50DD719}" dt="2022-03-21T22:09:10.892" v="3010" actId="1076"/>
        <pc:sldMkLst>
          <pc:docMk/>
          <pc:sldMk cId="335757372" sldId="321"/>
        </pc:sldMkLst>
        <pc:spChg chg="del">
          <ac:chgData name="Trine Waaktaar" userId="53d7528d-da38-45fb-a635-e6f5c27f6f8a" providerId="ADAL" clId="{97C50F09-6C30-4CC9-8C7A-A317E50DD719}" dt="2022-03-21T21:33:04.178" v="1969"/>
          <ac:spMkLst>
            <pc:docMk/>
            <pc:sldMk cId="335757372" sldId="321"/>
            <ac:spMk id="2" creationId="{C424A1F9-11C4-46D8-8E51-E26DD81617C6}"/>
          </ac:spMkLst>
        </pc:spChg>
        <pc:spChg chg="mod">
          <ac:chgData name="Trine Waaktaar" userId="53d7528d-da38-45fb-a635-e6f5c27f6f8a" providerId="ADAL" clId="{97C50F09-6C30-4CC9-8C7A-A317E50DD719}" dt="2022-03-21T21:33:04.291" v="1970" actId="27636"/>
          <ac:spMkLst>
            <pc:docMk/>
            <pc:sldMk cId="335757372" sldId="321"/>
            <ac:spMk id="3" creationId="{79565CDB-4831-434A-8706-BEF00DED09A9}"/>
          </ac:spMkLst>
        </pc:spChg>
        <pc:spChg chg="add mod">
          <ac:chgData name="Trine Waaktaar" userId="53d7528d-da38-45fb-a635-e6f5c27f6f8a" providerId="ADAL" clId="{97C50F09-6C30-4CC9-8C7A-A317E50DD719}" dt="2022-03-21T22:09:06.801" v="3009" actId="1076"/>
          <ac:spMkLst>
            <pc:docMk/>
            <pc:sldMk cId="335757372" sldId="321"/>
            <ac:spMk id="6" creationId="{B5B25B9F-6BCF-468B-999C-5593780EB2B9}"/>
          </ac:spMkLst>
        </pc:spChg>
        <pc:picChg chg="add mod">
          <ac:chgData name="Trine Waaktaar" userId="53d7528d-da38-45fb-a635-e6f5c27f6f8a" providerId="ADAL" clId="{97C50F09-6C30-4CC9-8C7A-A317E50DD719}" dt="2022-03-21T22:09:10.892" v="3010" actId="1076"/>
          <ac:picMkLst>
            <pc:docMk/>
            <pc:sldMk cId="335757372" sldId="321"/>
            <ac:picMk id="5" creationId="{95D48611-EBC1-41C2-83E5-814483D92242}"/>
          </ac:picMkLst>
        </pc:picChg>
      </pc:sldChg>
      <pc:sldChg chg="addSp modSp new mod">
        <pc:chgData name="Trine Waaktaar" userId="53d7528d-da38-45fb-a635-e6f5c27f6f8a" providerId="ADAL" clId="{97C50F09-6C30-4CC9-8C7A-A317E50DD719}" dt="2022-03-23T08:55:57.352" v="5057" actId="20577"/>
        <pc:sldMkLst>
          <pc:docMk/>
          <pc:sldMk cId="3361614186" sldId="322"/>
        </pc:sldMkLst>
        <pc:spChg chg="mod">
          <ac:chgData name="Trine Waaktaar" userId="53d7528d-da38-45fb-a635-e6f5c27f6f8a" providerId="ADAL" clId="{97C50F09-6C30-4CC9-8C7A-A317E50DD719}" dt="2022-03-23T06:43:11.154" v="4643" actId="1076"/>
          <ac:spMkLst>
            <pc:docMk/>
            <pc:sldMk cId="3361614186" sldId="322"/>
            <ac:spMk id="2" creationId="{36479219-C0DB-4134-A093-B72605445DAC}"/>
          </ac:spMkLst>
        </pc:spChg>
        <pc:spChg chg="mod">
          <ac:chgData name="Trine Waaktaar" userId="53d7528d-da38-45fb-a635-e6f5c27f6f8a" providerId="ADAL" clId="{97C50F09-6C30-4CC9-8C7A-A317E50DD719}" dt="2022-03-23T08:55:57.352" v="5057" actId="20577"/>
          <ac:spMkLst>
            <pc:docMk/>
            <pc:sldMk cId="3361614186" sldId="322"/>
            <ac:spMk id="3" creationId="{9F3B0DCF-20C6-4ABB-809E-EBA8D7485381}"/>
          </ac:spMkLst>
        </pc:spChg>
        <pc:picChg chg="add mod ord">
          <ac:chgData name="Trine Waaktaar" userId="53d7528d-da38-45fb-a635-e6f5c27f6f8a" providerId="ADAL" clId="{97C50F09-6C30-4CC9-8C7A-A317E50DD719}" dt="2022-03-23T06:42:55.680" v="4641" actId="1076"/>
          <ac:picMkLst>
            <pc:docMk/>
            <pc:sldMk cId="3361614186" sldId="322"/>
            <ac:picMk id="4" creationId="{4E1E0FE8-803C-4271-A062-5105AC3D2CC1}"/>
          </ac:picMkLst>
        </pc:picChg>
      </pc:sldChg>
      <pc:sldChg chg="addSp delSp modSp new mod modClrScheme chgLayout">
        <pc:chgData name="Trine Waaktaar" userId="53d7528d-da38-45fb-a635-e6f5c27f6f8a" providerId="ADAL" clId="{97C50F09-6C30-4CC9-8C7A-A317E50DD719}" dt="2022-03-23T07:21:23.057" v="5006" actId="20577"/>
        <pc:sldMkLst>
          <pc:docMk/>
          <pc:sldMk cId="2151273064" sldId="323"/>
        </pc:sldMkLst>
        <pc:spChg chg="del mod ord">
          <ac:chgData name="Trine Waaktaar" userId="53d7528d-da38-45fb-a635-e6f5c27f6f8a" providerId="ADAL" clId="{97C50F09-6C30-4CC9-8C7A-A317E50DD719}" dt="2022-03-23T07:02:24.935" v="4732" actId="700"/>
          <ac:spMkLst>
            <pc:docMk/>
            <pc:sldMk cId="2151273064" sldId="323"/>
            <ac:spMk id="2" creationId="{8B9E8A28-D312-4D5B-ADFB-17304432195A}"/>
          </ac:spMkLst>
        </pc:spChg>
        <pc:spChg chg="del mod ord">
          <ac:chgData name="Trine Waaktaar" userId="53d7528d-da38-45fb-a635-e6f5c27f6f8a" providerId="ADAL" clId="{97C50F09-6C30-4CC9-8C7A-A317E50DD719}" dt="2022-03-23T07:02:24.935" v="4732" actId="700"/>
          <ac:spMkLst>
            <pc:docMk/>
            <pc:sldMk cId="2151273064" sldId="323"/>
            <ac:spMk id="3" creationId="{A3DB77C1-DE76-4D83-887E-7FAD365933E3}"/>
          </ac:spMkLst>
        </pc:spChg>
        <pc:spChg chg="add mod ord">
          <ac:chgData name="Trine Waaktaar" userId="53d7528d-da38-45fb-a635-e6f5c27f6f8a" providerId="ADAL" clId="{97C50F09-6C30-4CC9-8C7A-A317E50DD719}" dt="2022-03-23T07:21:23.057" v="5006" actId="20577"/>
          <ac:spMkLst>
            <pc:docMk/>
            <pc:sldMk cId="2151273064" sldId="323"/>
            <ac:spMk id="4" creationId="{A0575146-1A5D-444D-B8BA-9ED83250EF21}"/>
          </ac:spMkLst>
        </pc:spChg>
        <pc:spChg chg="add mod ord">
          <ac:chgData name="Trine Waaktaar" userId="53d7528d-da38-45fb-a635-e6f5c27f6f8a" providerId="ADAL" clId="{97C50F09-6C30-4CC9-8C7A-A317E50DD719}" dt="2022-03-23T07:21:15.086" v="4994"/>
          <ac:spMkLst>
            <pc:docMk/>
            <pc:sldMk cId="2151273064" sldId="323"/>
            <ac:spMk id="5" creationId="{57DC9BBF-0D4B-4141-9429-2593803BC962}"/>
          </ac:spMkLst>
        </pc:spChg>
      </pc:sldChg>
      <pc:sldChg chg="addSp delSp modSp new mod ord modClrScheme chgLayout">
        <pc:chgData name="Trine Waaktaar" userId="53d7528d-da38-45fb-a635-e6f5c27f6f8a" providerId="ADAL" clId="{97C50F09-6C30-4CC9-8C7A-A317E50DD719}" dt="2022-03-23T07:08:10.368" v="4914" actId="1076"/>
        <pc:sldMkLst>
          <pc:docMk/>
          <pc:sldMk cId="3672495470" sldId="324"/>
        </pc:sldMkLst>
        <pc:spChg chg="del mod ord">
          <ac:chgData name="Trine Waaktaar" userId="53d7528d-da38-45fb-a635-e6f5c27f6f8a" providerId="ADAL" clId="{97C50F09-6C30-4CC9-8C7A-A317E50DD719}" dt="2022-03-23T07:04:06.384" v="4764" actId="700"/>
          <ac:spMkLst>
            <pc:docMk/>
            <pc:sldMk cId="3672495470" sldId="324"/>
            <ac:spMk id="2" creationId="{8534299D-5288-4232-B374-3A22C2587099}"/>
          </ac:spMkLst>
        </pc:spChg>
        <pc:spChg chg="del mod ord">
          <ac:chgData name="Trine Waaktaar" userId="53d7528d-da38-45fb-a635-e6f5c27f6f8a" providerId="ADAL" clId="{97C50F09-6C30-4CC9-8C7A-A317E50DD719}" dt="2022-03-23T07:04:06.384" v="4764" actId="700"/>
          <ac:spMkLst>
            <pc:docMk/>
            <pc:sldMk cId="3672495470" sldId="324"/>
            <ac:spMk id="3" creationId="{D4DE0E9B-B042-44DC-974B-C70DDB714F12}"/>
          </ac:spMkLst>
        </pc:spChg>
        <pc:spChg chg="add mod ord">
          <ac:chgData name="Trine Waaktaar" userId="53d7528d-da38-45fb-a635-e6f5c27f6f8a" providerId="ADAL" clId="{97C50F09-6C30-4CC9-8C7A-A317E50DD719}" dt="2022-03-23T07:08:10.368" v="4914" actId="1076"/>
          <ac:spMkLst>
            <pc:docMk/>
            <pc:sldMk cId="3672495470" sldId="324"/>
            <ac:spMk id="4" creationId="{D63BDAC4-F21E-4901-BDF2-91C832BA35C6}"/>
          </ac:spMkLst>
        </pc:spChg>
        <pc:spChg chg="add mod ord">
          <ac:chgData name="Trine Waaktaar" userId="53d7528d-da38-45fb-a635-e6f5c27f6f8a" providerId="ADAL" clId="{97C50F09-6C30-4CC9-8C7A-A317E50DD719}" dt="2022-03-23T07:08:10.368" v="4914" actId="1076"/>
          <ac:spMkLst>
            <pc:docMk/>
            <pc:sldMk cId="3672495470" sldId="324"/>
            <ac:spMk id="5" creationId="{FF6DF28B-FCB8-44C7-B759-AE2ACF782E17}"/>
          </ac:spMkLst>
        </pc:spChg>
        <pc:picChg chg="add mod">
          <ac:chgData name="Trine Waaktaar" userId="53d7528d-da38-45fb-a635-e6f5c27f6f8a" providerId="ADAL" clId="{97C50F09-6C30-4CC9-8C7A-A317E50DD719}" dt="2022-03-23T07:05:42.173" v="4782" actId="1076"/>
          <ac:picMkLst>
            <pc:docMk/>
            <pc:sldMk cId="3672495470" sldId="324"/>
            <ac:picMk id="7" creationId="{CEE79366-C33E-4934-9FB5-04C274F80B49}"/>
          </ac:picMkLst>
        </pc:picChg>
      </pc:sldChg>
    </pc:docChg>
  </pc:docChgLst>
  <pc:docChgLst>
    <pc:chgData name="Trine Waaktaar" userId="53d7528d-da38-45fb-a635-e6f5c27f6f8a" providerId="ADAL" clId="{E9F6E048-0C8B-4B44-924B-D08D9A956752}"/>
    <pc:docChg chg="custSel addSld modSld">
      <pc:chgData name="Trine Waaktaar" userId="53d7528d-da38-45fb-a635-e6f5c27f6f8a" providerId="ADAL" clId="{E9F6E048-0C8B-4B44-924B-D08D9A956752}" dt="2022-03-21T13:11:24.225" v="446" actId="20577"/>
      <pc:docMkLst>
        <pc:docMk/>
      </pc:docMkLst>
      <pc:sldChg chg="addSp delSp modSp new mod modClrScheme chgLayout">
        <pc:chgData name="Trine Waaktaar" userId="53d7528d-da38-45fb-a635-e6f5c27f6f8a" providerId="ADAL" clId="{E9F6E048-0C8B-4B44-924B-D08D9A956752}" dt="2022-03-21T13:03:17.381" v="182" actId="14100"/>
        <pc:sldMkLst>
          <pc:docMk/>
          <pc:sldMk cId="3906761456" sldId="316"/>
        </pc:sldMkLst>
        <pc:spChg chg="del mod ord">
          <ac:chgData name="Trine Waaktaar" userId="53d7528d-da38-45fb-a635-e6f5c27f6f8a" providerId="ADAL" clId="{E9F6E048-0C8B-4B44-924B-D08D9A956752}" dt="2022-03-21T12:49:24.886" v="1" actId="700"/>
          <ac:spMkLst>
            <pc:docMk/>
            <pc:sldMk cId="3906761456" sldId="316"/>
            <ac:spMk id="2" creationId="{5A68E30F-9000-41E3-ABD2-113DFF21793C}"/>
          </ac:spMkLst>
        </pc:spChg>
        <pc:spChg chg="del mod ord">
          <ac:chgData name="Trine Waaktaar" userId="53d7528d-da38-45fb-a635-e6f5c27f6f8a" providerId="ADAL" clId="{E9F6E048-0C8B-4B44-924B-D08D9A956752}" dt="2022-03-21T12:49:24.886" v="1" actId="700"/>
          <ac:spMkLst>
            <pc:docMk/>
            <pc:sldMk cId="3906761456" sldId="316"/>
            <ac:spMk id="3" creationId="{2217E50F-42A8-48DD-BE4B-5C454590B0D0}"/>
          </ac:spMkLst>
        </pc:spChg>
        <pc:spChg chg="add del mod ord">
          <ac:chgData name="Trine Waaktaar" userId="53d7528d-da38-45fb-a635-e6f5c27f6f8a" providerId="ADAL" clId="{E9F6E048-0C8B-4B44-924B-D08D9A956752}" dt="2022-03-21T12:49:28.500" v="2" actId="700"/>
          <ac:spMkLst>
            <pc:docMk/>
            <pc:sldMk cId="3906761456" sldId="316"/>
            <ac:spMk id="4" creationId="{4F08A481-CD78-4186-BB9D-551EB0547D9E}"/>
          </ac:spMkLst>
        </pc:spChg>
        <pc:spChg chg="add del mod ord">
          <ac:chgData name="Trine Waaktaar" userId="53d7528d-da38-45fb-a635-e6f5c27f6f8a" providerId="ADAL" clId="{E9F6E048-0C8B-4B44-924B-D08D9A956752}" dt="2022-03-21T12:49:28.500" v="2" actId="700"/>
          <ac:spMkLst>
            <pc:docMk/>
            <pc:sldMk cId="3906761456" sldId="316"/>
            <ac:spMk id="5" creationId="{D6171977-91B5-4F4D-8ABF-81782381D3B0}"/>
          </ac:spMkLst>
        </pc:spChg>
        <pc:spChg chg="add del mod ord">
          <ac:chgData name="Trine Waaktaar" userId="53d7528d-da38-45fb-a635-e6f5c27f6f8a" providerId="ADAL" clId="{E9F6E048-0C8B-4B44-924B-D08D9A956752}" dt="2022-03-21T12:49:28.500" v="2" actId="700"/>
          <ac:spMkLst>
            <pc:docMk/>
            <pc:sldMk cId="3906761456" sldId="316"/>
            <ac:spMk id="6" creationId="{50290023-170F-4D48-B373-1FE814721300}"/>
          </ac:spMkLst>
        </pc:spChg>
        <pc:spChg chg="add del mod ord">
          <ac:chgData name="Trine Waaktaar" userId="53d7528d-da38-45fb-a635-e6f5c27f6f8a" providerId="ADAL" clId="{E9F6E048-0C8B-4B44-924B-D08D9A956752}" dt="2022-03-21T12:49:28.500" v="2" actId="700"/>
          <ac:spMkLst>
            <pc:docMk/>
            <pc:sldMk cId="3906761456" sldId="316"/>
            <ac:spMk id="7" creationId="{432C103B-B9CE-463B-B605-38D182890CD0}"/>
          </ac:spMkLst>
        </pc:spChg>
        <pc:spChg chg="add del mod ord">
          <ac:chgData name="Trine Waaktaar" userId="53d7528d-da38-45fb-a635-e6f5c27f6f8a" providerId="ADAL" clId="{E9F6E048-0C8B-4B44-924B-D08D9A956752}" dt="2022-03-21T12:49:28.500" v="2" actId="700"/>
          <ac:spMkLst>
            <pc:docMk/>
            <pc:sldMk cId="3906761456" sldId="316"/>
            <ac:spMk id="8" creationId="{CEC93A30-23F2-4483-AA81-F95E7FC5A955}"/>
          </ac:spMkLst>
        </pc:spChg>
        <pc:spChg chg="add mod ord">
          <ac:chgData name="Trine Waaktaar" userId="53d7528d-da38-45fb-a635-e6f5c27f6f8a" providerId="ADAL" clId="{E9F6E048-0C8B-4B44-924B-D08D9A956752}" dt="2022-03-21T12:49:48.273" v="48" actId="20577"/>
          <ac:spMkLst>
            <pc:docMk/>
            <pc:sldMk cId="3906761456" sldId="316"/>
            <ac:spMk id="9" creationId="{699C6B21-F85B-4D9B-966D-F045734B0899}"/>
          </ac:spMkLst>
        </pc:spChg>
        <pc:spChg chg="add del mod ord">
          <ac:chgData name="Trine Waaktaar" userId="53d7528d-da38-45fb-a635-e6f5c27f6f8a" providerId="ADAL" clId="{E9F6E048-0C8B-4B44-924B-D08D9A956752}" dt="2022-03-21T12:55:45.876" v="153" actId="931"/>
          <ac:spMkLst>
            <pc:docMk/>
            <pc:sldMk cId="3906761456" sldId="316"/>
            <ac:spMk id="10" creationId="{60937EAC-251C-4ABD-93D1-318C8BB1B7BD}"/>
          </ac:spMkLst>
        </pc:spChg>
        <pc:spChg chg="add del mod ord">
          <ac:chgData name="Trine Waaktaar" userId="53d7528d-da38-45fb-a635-e6f5c27f6f8a" providerId="ADAL" clId="{E9F6E048-0C8B-4B44-924B-D08D9A956752}" dt="2022-03-21T12:56:00.962" v="156" actId="931"/>
          <ac:spMkLst>
            <pc:docMk/>
            <pc:sldMk cId="3906761456" sldId="316"/>
            <ac:spMk id="11" creationId="{3360530B-D295-4480-916A-292686261982}"/>
          </ac:spMkLst>
        </pc:spChg>
        <pc:graphicFrameChg chg="add mod">
          <ac:chgData name="Trine Waaktaar" userId="53d7528d-da38-45fb-a635-e6f5c27f6f8a" providerId="ADAL" clId="{E9F6E048-0C8B-4B44-924B-D08D9A956752}" dt="2022-03-21T13:03:17.381" v="182" actId="14100"/>
          <ac:graphicFrameMkLst>
            <pc:docMk/>
            <pc:sldMk cId="3906761456" sldId="316"/>
            <ac:graphicFrameMk id="20" creationId="{FEE5A92F-7D74-44B4-90E2-6757B37CD8BC}"/>
          </ac:graphicFrameMkLst>
        </pc:graphicFrameChg>
        <pc:picChg chg="add mod">
          <ac:chgData name="Trine Waaktaar" userId="53d7528d-da38-45fb-a635-e6f5c27f6f8a" providerId="ADAL" clId="{E9F6E048-0C8B-4B44-924B-D08D9A956752}" dt="2022-03-21T12:58:05.326" v="175" actId="14100"/>
          <ac:picMkLst>
            <pc:docMk/>
            <pc:sldMk cId="3906761456" sldId="316"/>
            <ac:picMk id="13" creationId="{C9187FA4-243A-42E1-8755-A1A09B56191C}"/>
          </ac:picMkLst>
        </pc:picChg>
        <pc:picChg chg="add mod">
          <ac:chgData name="Trine Waaktaar" userId="53d7528d-da38-45fb-a635-e6f5c27f6f8a" providerId="ADAL" clId="{E9F6E048-0C8B-4B44-924B-D08D9A956752}" dt="2022-03-21T12:56:37.800" v="165" actId="14100"/>
          <ac:picMkLst>
            <pc:docMk/>
            <pc:sldMk cId="3906761456" sldId="316"/>
            <ac:picMk id="17" creationId="{8427BD29-C3D0-4924-B8FD-50E13400CEA3}"/>
          </ac:picMkLst>
        </pc:picChg>
        <pc:picChg chg="add mod">
          <ac:chgData name="Trine Waaktaar" userId="53d7528d-da38-45fb-a635-e6f5c27f6f8a" providerId="ADAL" clId="{E9F6E048-0C8B-4B44-924B-D08D9A956752}" dt="2022-03-21T12:57:59.320" v="174" actId="1076"/>
          <ac:picMkLst>
            <pc:docMk/>
            <pc:sldMk cId="3906761456" sldId="316"/>
            <ac:picMk id="19" creationId="{4C555956-66AF-41F3-8CAB-5D85F8E2C740}"/>
          </ac:picMkLst>
        </pc:picChg>
      </pc:sldChg>
      <pc:sldChg chg="addSp delSp modSp new mod modClrScheme chgLayout">
        <pc:chgData name="Trine Waaktaar" userId="53d7528d-da38-45fb-a635-e6f5c27f6f8a" providerId="ADAL" clId="{E9F6E048-0C8B-4B44-924B-D08D9A956752}" dt="2022-03-21T13:11:24.225" v="446" actId="20577"/>
        <pc:sldMkLst>
          <pc:docMk/>
          <pc:sldMk cId="1618689129" sldId="317"/>
        </pc:sldMkLst>
        <pc:spChg chg="del mod ord">
          <ac:chgData name="Trine Waaktaar" userId="53d7528d-da38-45fb-a635-e6f5c27f6f8a" providerId="ADAL" clId="{E9F6E048-0C8B-4B44-924B-D08D9A956752}" dt="2022-03-21T12:50:02.554" v="50" actId="700"/>
          <ac:spMkLst>
            <pc:docMk/>
            <pc:sldMk cId="1618689129" sldId="317"/>
            <ac:spMk id="2" creationId="{064B4BFB-BB0C-4BEA-ADA6-DD158A7C1E5B}"/>
          </ac:spMkLst>
        </pc:spChg>
        <pc:spChg chg="del mod ord">
          <ac:chgData name="Trine Waaktaar" userId="53d7528d-da38-45fb-a635-e6f5c27f6f8a" providerId="ADAL" clId="{E9F6E048-0C8B-4B44-924B-D08D9A956752}" dt="2022-03-21T12:50:02.554" v="50" actId="700"/>
          <ac:spMkLst>
            <pc:docMk/>
            <pc:sldMk cId="1618689129" sldId="317"/>
            <ac:spMk id="3" creationId="{E05768B8-9180-4256-ACFB-9B69808B5D05}"/>
          </ac:spMkLst>
        </pc:spChg>
        <pc:spChg chg="del">
          <ac:chgData name="Trine Waaktaar" userId="53d7528d-da38-45fb-a635-e6f5c27f6f8a" providerId="ADAL" clId="{E9F6E048-0C8B-4B44-924B-D08D9A956752}" dt="2022-03-21T12:50:02.554" v="50" actId="700"/>
          <ac:spMkLst>
            <pc:docMk/>
            <pc:sldMk cId="1618689129" sldId="317"/>
            <ac:spMk id="4" creationId="{AC96376A-85E4-4786-8C65-55F7657B20EC}"/>
          </ac:spMkLst>
        </pc:spChg>
        <pc:spChg chg="add mod ord">
          <ac:chgData name="Trine Waaktaar" userId="53d7528d-da38-45fb-a635-e6f5c27f6f8a" providerId="ADAL" clId="{E9F6E048-0C8B-4B44-924B-D08D9A956752}" dt="2022-03-21T12:50:02.554" v="50" actId="700"/>
          <ac:spMkLst>
            <pc:docMk/>
            <pc:sldMk cId="1618689129" sldId="317"/>
            <ac:spMk id="5" creationId="{9BD05473-8C41-46B6-80CD-64D4BBBF3E55}"/>
          </ac:spMkLst>
        </pc:spChg>
        <pc:spChg chg="add mod ord">
          <ac:chgData name="Trine Waaktaar" userId="53d7528d-da38-45fb-a635-e6f5c27f6f8a" providerId="ADAL" clId="{E9F6E048-0C8B-4B44-924B-D08D9A956752}" dt="2022-03-21T13:11:24.225" v="446" actId="20577"/>
          <ac:spMkLst>
            <pc:docMk/>
            <pc:sldMk cId="1618689129" sldId="317"/>
            <ac:spMk id="6" creationId="{47B7B075-11E6-48AF-8B0A-736E1A3D692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regnear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Arbeidslivsrelevans utvikling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3425276770041768E-2"/>
          <c:y val="0.36427428021580749"/>
          <c:w val="0.83611218800735976"/>
          <c:h val="0.478226055407487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Sheet1!$D$4:$D$6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Sheet1!$E$4:$E$6</c:f>
              <c:numCache>
                <c:formatCode>General</c:formatCode>
                <c:ptCount val="3"/>
                <c:pt idx="0">
                  <c:v>2.7</c:v>
                </c:pt>
                <c:pt idx="1">
                  <c:v>2.6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4-48BE-8CE0-EB0763851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6040272"/>
        <c:axId val="1606040688"/>
      </c:barChart>
      <c:catAx>
        <c:axId val="160604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6040688"/>
        <c:crosses val="autoZero"/>
        <c:auto val="1"/>
        <c:lblAlgn val="ctr"/>
        <c:lblOffset val="100"/>
        <c:noMultiLvlLbl val="0"/>
      </c:catAx>
      <c:valAx>
        <c:axId val="160604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604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AEB5F-5574-4AC7-8626-E139827561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7E4FA52-F82E-4FCB-BF21-4C8A9DF5575E}">
      <dgm:prSet/>
      <dgm:spPr/>
      <dgm:t>
        <a:bodyPr/>
        <a:lstStyle/>
        <a:p>
          <a:r>
            <a:rPr lang="nb-NO"/>
            <a:t>Studenter: Sammenfatning av midtveisevalueringer  publiseres på emnenivå i Canvas og på programsidene. Studiebarometeret, </a:t>
          </a:r>
          <a:r>
            <a:rPr lang="nb-NO" err="1"/>
            <a:t>SHoT</a:t>
          </a:r>
          <a:r>
            <a:rPr lang="nb-NO"/>
            <a:t> og Kandidatundersøkelsen  tas opp i programråd og i møter med SVSU, </a:t>
          </a:r>
          <a:r>
            <a:rPr lang="nb-NO" err="1"/>
            <a:t>repr</a:t>
          </a:r>
          <a:r>
            <a:rPr lang="nb-NO"/>
            <a:t> i institutt- og fakultetsstyre. Andre </a:t>
          </a:r>
          <a:r>
            <a:rPr lang="nb-NO" err="1"/>
            <a:t>resutlater</a:t>
          </a:r>
          <a:r>
            <a:rPr lang="nb-NO"/>
            <a:t> deles på epost med relevante nivå i student-</a:t>
          </a:r>
          <a:r>
            <a:rPr lang="nb-NO" err="1"/>
            <a:t>demikratiet</a:t>
          </a:r>
          <a:endParaRPr lang="en-US"/>
        </a:p>
      </dgm:t>
    </dgm:pt>
    <dgm:pt modelId="{99F2807D-1184-4C2A-85D6-1649B908A7A2}" type="parTrans" cxnId="{F3634528-5FCE-4701-BA20-E8AF15B26659}">
      <dgm:prSet/>
      <dgm:spPr/>
      <dgm:t>
        <a:bodyPr/>
        <a:lstStyle/>
        <a:p>
          <a:endParaRPr lang="en-US"/>
        </a:p>
      </dgm:t>
    </dgm:pt>
    <dgm:pt modelId="{45B073F1-9651-43F2-8724-02B83F80BD7C}" type="sibTrans" cxnId="{F3634528-5FCE-4701-BA20-E8AF15B26659}">
      <dgm:prSet/>
      <dgm:spPr/>
      <dgm:t>
        <a:bodyPr/>
        <a:lstStyle/>
        <a:p>
          <a:endParaRPr lang="en-US"/>
        </a:p>
      </dgm:t>
    </dgm:pt>
    <dgm:pt modelId="{1A7A7593-4FE9-4CC6-8617-592503C2B6A0}">
      <dgm:prSet/>
      <dgm:spPr/>
      <dgm:t>
        <a:bodyPr/>
        <a:lstStyle/>
        <a:p>
          <a:r>
            <a:rPr lang="nb-NO"/>
            <a:t>Enheter: Programråd med referater, årlige programgjennomganger, </a:t>
          </a:r>
          <a:r>
            <a:rPr lang="nb-NO" err="1"/>
            <a:t>institutt-og</a:t>
          </a:r>
          <a:r>
            <a:rPr lang="nb-NO"/>
            <a:t> utdanningsledermøter, </a:t>
          </a:r>
          <a:r>
            <a:rPr lang="nb-NO" err="1"/>
            <a:t>bilterale</a:t>
          </a:r>
          <a:r>
            <a:rPr lang="nb-NO"/>
            <a:t> møter fakultet/enhet, Forum for studiespørsmål, årlig rapporteringspunkt til fakultetsstyret,  SV-nytt</a:t>
          </a:r>
          <a:endParaRPr lang="en-US"/>
        </a:p>
      </dgm:t>
    </dgm:pt>
    <dgm:pt modelId="{BEB7DA2E-AB52-4618-AF9B-C10DB7176F21}" type="parTrans" cxnId="{9503B704-F1FF-48E8-B2A2-1E2E42F45DE8}">
      <dgm:prSet/>
      <dgm:spPr/>
      <dgm:t>
        <a:bodyPr/>
        <a:lstStyle/>
        <a:p>
          <a:endParaRPr lang="en-US"/>
        </a:p>
      </dgm:t>
    </dgm:pt>
    <dgm:pt modelId="{CE20152B-FC47-466C-99C8-497287DD45BD}" type="sibTrans" cxnId="{9503B704-F1FF-48E8-B2A2-1E2E42F45DE8}">
      <dgm:prSet/>
      <dgm:spPr/>
      <dgm:t>
        <a:bodyPr/>
        <a:lstStyle/>
        <a:p>
          <a:endParaRPr lang="en-US"/>
        </a:p>
      </dgm:t>
    </dgm:pt>
    <dgm:pt modelId="{78E86D17-FD08-4CD4-8DAA-4D0F1B82B5D8}">
      <dgm:prSet/>
      <dgm:spPr/>
      <dgm:t>
        <a:bodyPr/>
        <a:lstStyle/>
        <a:p>
          <a:r>
            <a:rPr lang="nb-NO"/>
            <a:t>Eksternt: Årsrapporter, programsider (alle evalueringer), fakultetets hjemmesider, sosiale media</a:t>
          </a:r>
          <a:endParaRPr lang="en-US"/>
        </a:p>
      </dgm:t>
    </dgm:pt>
    <dgm:pt modelId="{B79B2EE7-00B2-42D8-9E02-54B91E2C4851}" type="parTrans" cxnId="{0644BF73-21B8-4121-906C-5532AFBE43C9}">
      <dgm:prSet/>
      <dgm:spPr/>
      <dgm:t>
        <a:bodyPr/>
        <a:lstStyle/>
        <a:p>
          <a:endParaRPr lang="en-US"/>
        </a:p>
      </dgm:t>
    </dgm:pt>
    <dgm:pt modelId="{561EEE6F-7D1A-4C41-B108-CE2BD37F6803}" type="sibTrans" cxnId="{0644BF73-21B8-4121-906C-5532AFBE43C9}">
      <dgm:prSet/>
      <dgm:spPr/>
      <dgm:t>
        <a:bodyPr/>
        <a:lstStyle/>
        <a:p>
          <a:endParaRPr lang="en-US"/>
        </a:p>
      </dgm:t>
    </dgm:pt>
    <dgm:pt modelId="{B04A6916-2516-47FC-818C-D497D4C1DFCC}" type="pres">
      <dgm:prSet presAssocID="{306AEB5F-5574-4AC7-8626-E1398275618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1D179-4305-43CF-98DF-82E5D2FBEA41}" type="pres">
      <dgm:prSet presAssocID="{07E4FA52-F82E-4FCB-BF21-4C8A9DF5575E}" presName="compNode" presStyleCnt="0"/>
      <dgm:spPr/>
    </dgm:pt>
    <dgm:pt modelId="{C7BFC125-2D0E-47D0-B106-10F99C54A19D}" type="pres">
      <dgm:prSet presAssocID="{07E4FA52-F82E-4FCB-BF21-4C8A9DF5575E}" presName="bgRect" presStyleLbl="bgShp" presStyleIdx="0" presStyleCnt="3"/>
      <dgm:spPr/>
    </dgm:pt>
    <dgm:pt modelId="{BC229BE7-AB20-484E-ADB8-22EFD3E9AFF0}" type="pres">
      <dgm:prSet presAssocID="{07E4FA52-F82E-4FCB-BF21-4C8A9DF5575E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AF6C9386-F9B6-4FDF-AD1B-11B910BE7F0B}" type="pres">
      <dgm:prSet presAssocID="{07E4FA52-F82E-4FCB-BF21-4C8A9DF5575E}" presName="spaceRect" presStyleCnt="0"/>
      <dgm:spPr/>
    </dgm:pt>
    <dgm:pt modelId="{3240F59A-0CBB-4C11-A9FE-D7F7431A1176}" type="pres">
      <dgm:prSet presAssocID="{07E4FA52-F82E-4FCB-BF21-4C8A9DF5575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CA6873-392B-4212-B848-0D35DA36BAED}" type="pres">
      <dgm:prSet presAssocID="{45B073F1-9651-43F2-8724-02B83F80BD7C}" presName="sibTrans" presStyleCnt="0"/>
      <dgm:spPr/>
    </dgm:pt>
    <dgm:pt modelId="{6BE8CE07-BF4C-4087-A395-CE3928298A22}" type="pres">
      <dgm:prSet presAssocID="{1A7A7593-4FE9-4CC6-8617-592503C2B6A0}" presName="compNode" presStyleCnt="0"/>
      <dgm:spPr/>
    </dgm:pt>
    <dgm:pt modelId="{30475D85-D8D5-4A85-B5EE-2D955D95F172}" type="pres">
      <dgm:prSet presAssocID="{1A7A7593-4FE9-4CC6-8617-592503C2B6A0}" presName="bgRect" presStyleLbl="bgShp" presStyleIdx="1" presStyleCnt="3"/>
      <dgm:spPr/>
    </dgm:pt>
    <dgm:pt modelId="{928AE901-2F81-4EA8-AFD5-13AD8BDC9158}" type="pres">
      <dgm:prSet presAssocID="{1A7A7593-4FE9-4CC6-8617-592503C2B6A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F82AEC1-063D-4BC2-9BB9-437D209C6EC8}" type="pres">
      <dgm:prSet presAssocID="{1A7A7593-4FE9-4CC6-8617-592503C2B6A0}" presName="spaceRect" presStyleCnt="0"/>
      <dgm:spPr/>
    </dgm:pt>
    <dgm:pt modelId="{C2FBE1DE-1BE4-4F76-B077-DFF93444CC54}" type="pres">
      <dgm:prSet presAssocID="{1A7A7593-4FE9-4CC6-8617-592503C2B6A0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E8B118-85B2-41F0-9214-3E2C6F7CFA66}" type="pres">
      <dgm:prSet presAssocID="{CE20152B-FC47-466C-99C8-497287DD45BD}" presName="sibTrans" presStyleCnt="0"/>
      <dgm:spPr/>
    </dgm:pt>
    <dgm:pt modelId="{45ED8E8A-110F-4BBF-9D40-BD1162D696F4}" type="pres">
      <dgm:prSet presAssocID="{78E86D17-FD08-4CD4-8DAA-4D0F1B82B5D8}" presName="compNode" presStyleCnt="0"/>
      <dgm:spPr/>
    </dgm:pt>
    <dgm:pt modelId="{41635E35-2DB6-455A-8B1F-1D51A655E2EE}" type="pres">
      <dgm:prSet presAssocID="{78E86D17-FD08-4CD4-8DAA-4D0F1B82B5D8}" presName="bgRect" presStyleLbl="bgShp" presStyleIdx="2" presStyleCnt="3"/>
      <dgm:spPr/>
    </dgm:pt>
    <dgm:pt modelId="{19F90235-E40E-43A0-B36E-CC208EAC4CCC}" type="pres">
      <dgm:prSet presAssocID="{78E86D17-FD08-4CD4-8DAA-4D0F1B82B5D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16BB0A39-481C-4FA5-BAAC-3F2CCD5A3B03}" type="pres">
      <dgm:prSet presAssocID="{78E86D17-FD08-4CD4-8DAA-4D0F1B82B5D8}" presName="spaceRect" presStyleCnt="0"/>
      <dgm:spPr/>
    </dgm:pt>
    <dgm:pt modelId="{FF97DD4D-6BF8-4D3E-9639-2AF923B6BB43}" type="pres">
      <dgm:prSet presAssocID="{78E86D17-FD08-4CD4-8DAA-4D0F1B82B5D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4BF73-21B8-4121-906C-5532AFBE43C9}" srcId="{306AEB5F-5574-4AC7-8626-E13982756183}" destId="{78E86D17-FD08-4CD4-8DAA-4D0F1B82B5D8}" srcOrd="2" destOrd="0" parTransId="{B79B2EE7-00B2-42D8-9E02-54B91E2C4851}" sibTransId="{561EEE6F-7D1A-4C41-B108-CE2BD37F6803}"/>
    <dgm:cxn modelId="{F129F53E-753B-4AB8-AE8B-1F64934A2947}" type="presOf" srcId="{1A7A7593-4FE9-4CC6-8617-592503C2B6A0}" destId="{C2FBE1DE-1BE4-4F76-B077-DFF93444CC54}" srcOrd="0" destOrd="0" presId="urn:microsoft.com/office/officeart/2018/2/layout/IconVerticalSolidList"/>
    <dgm:cxn modelId="{9503B704-F1FF-48E8-B2A2-1E2E42F45DE8}" srcId="{306AEB5F-5574-4AC7-8626-E13982756183}" destId="{1A7A7593-4FE9-4CC6-8617-592503C2B6A0}" srcOrd="1" destOrd="0" parTransId="{BEB7DA2E-AB52-4618-AF9B-C10DB7176F21}" sibTransId="{CE20152B-FC47-466C-99C8-497287DD45BD}"/>
    <dgm:cxn modelId="{627E1A55-A8EB-46F4-9A00-6A8F11675226}" type="presOf" srcId="{306AEB5F-5574-4AC7-8626-E13982756183}" destId="{B04A6916-2516-47FC-818C-D497D4C1DFCC}" srcOrd="0" destOrd="0" presId="urn:microsoft.com/office/officeart/2018/2/layout/IconVerticalSolidList"/>
    <dgm:cxn modelId="{D3E64E82-5C43-4C54-8D49-EB83C8CF905F}" type="presOf" srcId="{78E86D17-FD08-4CD4-8DAA-4D0F1B82B5D8}" destId="{FF97DD4D-6BF8-4D3E-9639-2AF923B6BB43}" srcOrd="0" destOrd="0" presId="urn:microsoft.com/office/officeart/2018/2/layout/IconVerticalSolidList"/>
    <dgm:cxn modelId="{F3634528-5FCE-4701-BA20-E8AF15B26659}" srcId="{306AEB5F-5574-4AC7-8626-E13982756183}" destId="{07E4FA52-F82E-4FCB-BF21-4C8A9DF5575E}" srcOrd="0" destOrd="0" parTransId="{99F2807D-1184-4C2A-85D6-1649B908A7A2}" sibTransId="{45B073F1-9651-43F2-8724-02B83F80BD7C}"/>
    <dgm:cxn modelId="{D34E97F8-D016-4CFF-B97A-F4F821685E3C}" type="presOf" srcId="{07E4FA52-F82E-4FCB-BF21-4C8A9DF5575E}" destId="{3240F59A-0CBB-4C11-A9FE-D7F7431A1176}" srcOrd="0" destOrd="0" presId="urn:microsoft.com/office/officeart/2018/2/layout/IconVerticalSolidList"/>
    <dgm:cxn modelId="{14F0EDFE-D6FE-42A9-913A-AE1C9F69DA70}" type="presParOf" srcId="{B04A6916-2516-47FC-818C-D497D4C1DFCC}" destId="{DFC1D179-4305-43CF-98DF-82E5D2FBEA41}" srcOrd="0" destOrd="0" presId="urn:microsoft.com/office/officeart/2018/2/layout/IconVerticalSolidList"/>
    <dgm:cxn modelId="{57C0B79A-5D04-450C-9DD3-17784BD08BFC}" type="presParOf" srcId="{DFC1D179-4305-43CF-98DF-82E5D2FBEA41}" destId="{C7BFC125-2D0E-47D0-B106-10F99C54A19D}" srcOrd="0" destOrd="0" presId="urn:microsoft.com/office/officeart/2018/2/layout/IconVerticalSolidList"/>
    <dgm:cxn modelId="{16913902-C3C3-4E0E-8859-E2A953F50CAD}" type="presParOf" srcId="{DFC1D179-4305-43CF-98DF-82E5D2FBEA41}" destId="{BC229BE7-AB20-484E-ADB8-22EFD3E9AFF0}" srcOrd="1" destOrd="0" presId="urn:microsoft.com/office/officeart/2018/2/layout/IconVerticalSolidList"/>
    <dgm:cxn modelId="{C250FE93-4218-4C9F-B081-CE36E326E1C5}" type="presParOf" srcId="{DFC1D179-4305-43CF-98DF-82E5D2FBEA41}" destId="{AF6C9386-F9B6-4FDF-AD1B-11B910BE7F0B}" srcOrd="2" destOrd="0" presId="urn:microsoft.com/office/officeart/2018/2/layout/IconVerticalSolidList"/>
    <dgm:cxn modelId="{D5081502-AFA2-4E59-90E8-440C33DD4E8C}" type="presParOf" srcId="{DFC1D179-4305-43CF-98DF-82E5D2FBEA41}" destId="{3240F59A-0CBB-4C11-A9FE-D7F7431A1176}" srcOrd="3" destOrd="0" presId="urn:microsoft.com/office/officeart/2018/2/layout/IconVerticalSolidList"/>
    <dgm:cxn modelId="{D5A262B9-3EAC-487A-98AA-883EDE7578F1}" type="presParOf" srcId="{B04A6916-2516-47FC-818C-D497D4C1DFCC}" destId="{F9CA6873-392B-4212-B848-0D35DA36BAED}" srcOrd="1" destOrd="0" presId="urn:microsoft.com/office/officeart/2018/2/layout/IconVerticalSolidList"/>
    <dgm:cxn modelId="{8152BBDD-0038-4B90-AE1F-0E2B7AA6602B}" type="presParOf" srcId="{B04A6916-2516-47FC-818C-D497D4C1DFCC}" destId="{6BE8CE07-BF4C-4087-A395-CE3928298A22}" srcOrd="2" destOrd="0" presId="urn:microsoft.com/office/officeart/2018/2/layout/IconVerticalSolidList"/>
    <dgm:cxn modelId="{0DC356E6-F619-4A90-ADC2-15167F43F682}" type="presParOf" srcId="{6BE8CE07-BF4C-4087-A395-CE3928298A22}" destId="{30475D85-D8D5-4A85-B5EE-2D955D95F172}" srcOrd="0" destOrd="0" presId="urn:microsoft.com/office/officeart/2018/2/layout/IconVerticalSolidList"/>
    <dgm:cxn modelId="{3CA4CE86-D384-48C8-8473-A34D7E89AAC2}" type="presParOf" srcId="{6BE8CE07-BF4C-4087-A395-CE3928298A22}" destId="{928AE901-2F81-4EA8-AFD5-13AD8BDC9158}" srcOrd="1" destOrd="0" presId="urn:microsoft.com/office/officeart/2018/2/layout/IconVerticalSolidList"/>
    <dgm:cxn modelId="{7FCB262F-2252-45EC-9E2F-DF769F501AE4}" type="presParOf" srcId="{6BE8CE07-BF4C-4087-A395-CE3928298A22}" destId="{6F82AEC1-063D-4BC2-9BB9-437D209C6EC8}" srcOrd="2" destOrd="0" presId="urn:microsoft.com/office/officeart/2018/2/layout/IconVerticalSolidList"/>
    <dgm:cxn modelId="{DF545438-E1F7-455E-AA91-D65D25CD3D1A}" type="presParOf" srcId="{6BE8CE07-BF4C-4087-A395-CE3928298A22}" destId="{C2FBE1DE-1BE4-4F76-B077-DFF93444CC54}" srcOrd="3" destOrd="0" presId="urn:microsoft.com/office/officeart/2018/2/layout/IconVerticalSolidList"/>
    <dgm:cxn modelId="{3521091C-E2E0-42D2-BD6D-85FBC7E8CFF8}" type="presParOf" srcId="{B04A6916-2516-47FC-818C-D497D4C1DFCC}" destId="{45E8B118-85B2-41F0-9214-3E2C6F7CFA66}" srcOrd="3" destOrd="0" presId="urn:microsoft.com/office/officeart/2018/2/layout/IconVerticalSolidList"/>
    <dgm:cxn modelId="{5D5F80DE-B8B4-407A-9D70-0F8ADE9B0BE7}" type="presParOf" srcId="{B04A6916-2516-47FC-818C-D497D4C1DFCC}" destId="{45ED8E8A-110F-4BBF-9D40-BD1162D696F4}" srcOrd="4" destOrd="0" presId="urn:microsoft.com/office/officeart/2018/2/layout/IconVerticalSolidList"/>
    <dgm:cxn modelId="{704FC5A9-EFCA-485B-9658-9615BF1DC89B}" type="presParOf" srcId="{45ED8E8A-110F-4BBF-9D40-BD1162D696F4}" destId="{41635E35-2DB6-455A-8B1F-1D51A655E2EE}" srcOrd="0" destOrd="0" presId="urn:microsoft.com/office/officeart/2018/2/layout/IconVerticalSolidList"/>
    <dgm:cxn modelId="{B667F78B-06AD-4632-B27A-1D25C80F9032}" type="presParOf" srcId="{45ED8E8A-110F-4BBF-9D40-BD1162D696F4}" destId="{19F90235-E40E-43A0-B36E-CC208EAC4CCC}" srcOrd="1" destOrd="0" presId="urn:microsoft.com/office/officeart/2018/2/layout/IconVerticalSolidList"/>
    <dgm:cxn modelId="{0E8F9104-C293-435C-907B-2445B12A2BCB}" type="presParOf" srcId="{45ED8E8A-110F-4BBF-9D40-BD1162D696F4}" destId="{16BB0A39-481C-4FA5-BAAC-3F2CCD5A3B03}" srcOrd="2" destOrd="0" presId="urn:microsoft.com/office/officeart/2018/2/layout/IconVerticalSolidList"/>
    <dgm:cxn modelId="{FA7F63E6-75FE-4ABE-890C-2CE06788A7AD}" type="presParOf" srcId="{45ED8E8A-110F-4BBF-9D40-BD1162D696F4}" destId="{FF97DD4D-6BF8-4D3E-9639-2AF923B6BB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E34FC-77A6-44D4-8270-8F6436A71C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C678B9-14DC-4BC5-870E-A262B404ADAB}">
      <dgm:prSet/>
      <dgm:spPr/>
      <dgm:t>
        <a:bodyPr/>
        <a:lstStyle/>
        <a:p>
          <a:r>
            <a:rPr lang="nb-NO"/>
            <a:t>Det kjennes ikke helt som at vitenskapelige ‘eier’ tallene</a:t>
          </a:r>
          <a:endParaRPr lang="en-US"/>
        </a:p>
      </dgm:t>
    </dgm:pt>
    <dgm:pt modelId="{88D4DAC8-415C-43A0-A5AC-8C1B1E1F0E9C}" type="parTrans" cxnId="{726C1B26-DA5C-4178-95E1-1B3A4018D61B}">
      <dgm:prSet/>
      <dgm:spPr/>
      <dgm:t>
        <a:bodyPr/>
        <a:lstStyle/>
        <a:p>
          <a:endParaRPr lang="en-US"/>
        </a:p>
      </dgm:t>
    </dgm:pt>
    <dgm:pt modelId="{360E79F5-69AC-4A33-A93F-C3B9923E3E86}" type="sibTrans" cxnId="{726C1B26-DA5C-4178-95E1-1B3A4018D61B}">
      <dgm:prSet/>
      <dgm:spPr/>
      <dgm:t>
        <a:bodyPr/>
        <a:lstStyle/>
        <a:p>
          <a:endParaRPr lang="en-US"/>
        </a:p>
      </dgm:t>
    </dgm:pt>
    <dgm:pt modelId="{EBF899E9-C0B4-403F-A067-C33301C7DF0A}">
      <dgm:prSet/>
      <dgm:spPr/>
      <dgm:t>
        <a:bodyPr/>
        <a:lstStyle/>
        <a:p>
          <a:r>
            <a:rPr lang="nb-NO"/>
            <a:t>En viss apati mhp generelle indikatorer som ikke rører på seg uansett hva vi gjør</a:t>
          </a:r>
          <a:endParaRPr lang="en-US"/>
        </a:p>
      </dgm:t>
    </dgm:pt>
    <dgm:pt modelId="{5633969D-07A3-490E-B57B-42228394ABE2}" type="parTrans" cxnId="{7115C5E5-8847-4D87-AA48-489762C17305}">
      <dgm:prSet/>
      <dgm:spPr/>
      <dgm:t>
        <a:bodyPr/>
        <a:lstStyle/>
        <a:p>
          <a:endParaRPr lang="en-US"/>
        </a:p>
      </dgm:t>
    </dgm:pt>
    <dgm:pt modelId="{D71721F7-5269-4C7F-A960-136790B2EA3F}" type="sibTrans" cxnId="{7115C5E5-8847-4D87-AA48-489762C17305}">
      <dgm:prSet/>
      <dgm:spPr/>
      <dgm:t>
        <a:bodyPr/>
        <a:lstStyle/>
        <a:p>
          <a:endParaRPr lang="en-US"/>
        </a:p>
      </dgm:t>
    </dgm:pt>
    <dgm:pt modelId="{DC0FABD6-269E-443C-9C08-DD503B5C64EA}">
      <dgm:prSet custT="1"/>
      <dgm:spPr/>
      <dgm:t>
        <a:bodyPr/>
        <a:lstStyle/>
        <a:p>
          <a:r>
            <a:rPr lang="nb-NO" sz="2000"/>
            <a:t>Brukerevaluering gir studentene en ‘kunde’-posisjon, utdanning på universitetsnivå er et gjensidig ansvar institusjon/student</a:t>
          </a:r>
          <a:endParaRPr lang="en-US" sz="2000"/>
        </a:p>
      </dgm:t>
    </dgm:pt>
    <dgm:pt modelId="{6B62D21A-B695-463E-84C3-E8B08E8AEE2F}" type="parTrans" cxnId="{A6879E9A-2C74-4AE0-A64E-E020CF0076CA}">
      <dgm:prSet/>
      <dgm:spPr/>
      <dgm:t>
        <a:bodyPr/>
        <a:lstStyle/>
        <a:p>
          <a:endParaRPr lang="en-US"/>
        </a:p>
      </dgm:t>
    </dgm:pt>
    <dgm:pt modelId="{207BEDDB-1337-4248-8755-9584DFE99730}" type="sibTrans" cxnId="{A6879E9A-2C74-4AE0-A64E-E020CF0076CA}">
      <dgm:prSet/>
      <dgm:spPr/>
      <dgm:t>
        <a:bodyPr/>
        <a:lstStyle/>
        <a:p>
          <a:endParaRPr lang="en-US"/>
        </a:p>
      </dgm:t>
    </dgm:pt>
    <dgm:pt modelId="{8EB09947-36E5-4AE6-A262-BDE29B2EC39C}">
      <dgm:prSet custT="1"/>
      <dgm:spPr/>
      <dgm:t>
        <a:bodyPr/>
        <a:lstStyle/>
        <a:p>
          <a:r>
            <a:rPr lang="nb-NO" sz="1400"/>
            <a:t>‘</a:t>
          </a:r>
          <a:r>
            <a:rPr lang="nb-NO" sz="1800"/>
            <a:t>Store hjul’ som finansieringskategori, timeressurser, kompetanse, ansettelsesforhold, forskningsportefølje begrenser fleksibilitet i å komme endringsønsker i møte. Mangler verktøy for oversikt og modellering</a:t>
          </a:r>
          <a:endParaRPr lang="en-US" sz="1400"/>
        </a:p>
      </dgm:t>
    </dgm:pt>
    <dgm:pt modelId="{424F9CE4-8ECA-4384-8D95-05A01F1A9489}" type="parTrans" cxnId="{7DEB1AF3-5150-46F0-8552-9BE7D30C4D15}">
      <dgm:prSet/>
      <dgm:spPr/>
      <dgm:t>
        <a:bodyPr/>
        <a:lstStyle/>
        <a:p>
          <a:endParaRPr lang="en-US"/>
        </a:p>
      </dgm:t>
    </dgm:pt>
    <dgm:pt modelId="{00D867BD-2628-4E7A-BBC7-691315634020}" type="sibTrans" cxnId="{7DEB1AF3-5150-46F0-8552-9BE7D30C4D15}">
      <dgm:prSet/>
      <dgm:spPr/>
      <dgm:t>
        <a:bodyPr/>
        <a:lstStyle/>
        <a:p>
          <a:endParaRPr lang="en-US"/>
        </a:p>
      </dgm:t>
    </dgm:pt>
    <dgm:pt modelId="{1BD3C157-962E-444B-AB22-FB7686C30A25}" type="pres">
      <dgm:prSet presAssocID="{A99E34FC-77A6-44D4-8270-8F6436A71C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9DE57-AA15-4788-B1F6-F4C78B388E42}" type="pres">
      <dgm:prSet presAssocID="{A99E34FC-77A6-44D4-8270-8F6436A71CD8}" presName="dummyMaxCanvas" presStyleCnt="0">
        <dgm:presLayoutVars/>
      </dgm:prSet>
      <dgm:spPr/>
    </dgm:pt>
    <dgm:pt modelId="{D80515A4-762E-495A-9F39-788600E75D3D}" type="pres">
      <dgm:prSet presAssocID="{A99E34FC-77A6-44D4-8270-8F6436A71CD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F65A1-9556-4BE3-94D1-5D34B60546DC}" type="pres">
      <dgm:prSet presAssocID="{A99E34FC-77A6-44D4-8270-8F6436A71CD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0A529-CAD1-496A-8B58-705E31DD0DD1}" type="pres">
      <dgm:prSet presAssocID="{A99E34FC-77A6-44D4-8270-8F6436A71CD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2DA89-3A4F-4AC4-947F-1063BDF1F42B}" type="pres">
      <dgm:prSet presAssocID="{A99E34FC-77A6-44D4-8270-8F6436A71CD8}" presName="FourNodes_4" presStyleLbl="node1" presStyleIdx="3" presStyleCnt="4" custScaleY="112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65875-2144-430D-828C-B28D7EE322CB}" type="pres">
      <dgm:prSet presAssocID="{A99E34FC-77A6-44D4-8270-8F6436A71CD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1436-CF59-4BDF-B3C7-491AD5855F12}" type="pres">
      <dgm:prSet presAssocID="{A99E34FC-77A6-44D4-8270-8F6436A71CD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2F26-1E43-499A-BD73-423450B8CD9F}" type="pres">
      <dgm:prSet presAssocID="{A99E34FC-77A6-44D4-8270-8F6436A71CD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9E8FE-DDC9-432B-87DC-F82F4649ADD6}" type="pres">
      <dgm:prSet presAssocID="{A99E34FC-77A6-44D4-8270-8F6436A71CD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0D96-DB8A-4437-9541-F837320B75FD}" type="pres">
      <dgm:prSet presAssocID="{A99E34FC-77A6-44D4-8270-8F6436A71CD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E694E-2969-45ED-B0E8-A50AE424E426}" type="pres">
      <dgm:prSet presAssocID="{A99E34FC-77A6-44D4-8270-8F6436A71CD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A7174-5BF9-4C48-A057-C3FF66C954F3}" type="pres">
      <dgm:prSet presAssocID="{A99E34FC-77A6-44D4-8270-8F6436A71CD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B1AF3-5150-46F0-8552-9BE7D30C4D15}" srcId="{A99E34FC-77A6-44D4-8270-8F6436A71CD8}" destId="{8EB09947-36E5-4AE6-A262-BDE29B2EC39C}" srcOrd="3" destOrd="0" parTransId="{424F9CE4-8ECA-4384-8D95-05A01F1A9489}" sibTransId="{00D867BD-2628-4E7A-BBC7-691315634020}"/>
    <dgm:cxn modelId="{2D14FE3D-C80B-4C54-8380-E6CDA3EB661D}" type="presOf" srcId="{207BEDDB-1337-4248-8755-9584DFE99730}" destId="{B3622F26-1E43-499A-BD73-423450B8CD9F}" srcOrd="0" destOrd="0" presId="urn:microsoft.com/office/officeart/2005/8/layout/vProcess5"/>
    <dgm:cxn modelId="{7115C5E5-8847-4D87-AA48-489762C17305}" srcId="{A99E34FC-77A6-44D4-8270-8F6436A71CD8}" destId="{EBF899E9-C0B4-403F-A067-C33301C7DF0A}" srcOrd="1" destOrd="0" parTransId="{5633969D-07A3-490E-B57B-42228394ABE2}" sibTransId="{D71721F7-5269-4C7F-A960-136790B2EA3F}"/>
    <dgm:cxn modelId="{B0B0A8E3-8384-409F-A544-6334CEB82167}" type="presOf" srcId="{360E79F5-69AC-4A33-A93F-C3B9923E3E86}" destId="{1F065875-2144-430D-828C-B28D7EE322CB}" srcOrd="0" destOrd="0" presId="urn:microsoft.com/office/officeart/2005/8/layout/vProcess5"/>
    <dgm:cxn modelId="{52416C66-ACD5-4068-8856-AF17AD2C3618}" type="presOf" srcId="{8EB09947-36E5-4AE6-A262-BDE29B2EC39C}" destId="{D9E2DA89-3A4F-4AC4-947F-1063BDF1F42B}" srcOrd="0" destOrd="0" presId="urn:microsoft.com/office/officeart/2005/8/layout/vProcess5"/>
    <dgm:cxn modelId="{120E364C-B602-4671-9344-5BEACB2DB706}" type="presOf" srcId="{EBF899E9-C0B4-403F-A067-C33301C7DF0A}" destId="{158F65A1-9556-4BE3-94D1-5D34B60546DC}" srcOrd="0" destOrd="0" presId="urn:microsoft.com/office/officeart/2005/8/layout/vProcess5"/>
    <dgm:cxn modelId="{6F5A1ACE-C2AA-472E-A348-364A3BA80391}" type="presOf" srcId="{DC0FABD6-269E-443C-9C08-DD503B5C64EA}" destId="{970E694E-2969-45ED-B0E8-A50AE424E426}" srcOrd="1" destOrd="0" presId="urn:microsoft.com/office/officeart/2005/8/layout/vProcess5"/>
    <dgm:cxn modelId="{CD675BDE-7519-4C6A-B431-2579625DB3DC}" type="presOf" srcId="{2BC678B9-14DC-4BC5-870E-A262B404ADAB}" destId="{D80515A4-762E-495A-9F39-788600E75D3D}" srcOrd="0" destOrd="0" presId="urn:microsoft.com/office/officeart/2005/8/layout/vProcess5"/>
    <dgm:cxn modelId="{5A738BD5-5DC7-444E-89C7-1A9C095C4B0E}" type="presOf" srcId="{EBF899E9-C0B4-403F-A067-C33301C7DF0A}" destId="{F6860D96-DB8A-4437-9541-F837320B75FD}" srcOrd="1" destOrd="0" presId="urn:microsoft.com/office/officeart/2005/8/layout/vProcess5"/>
    <dgm:cxn modelId="{726C1B26-DA5C-4178-95E1-1B3A4018D61B}" srcId="{A99E34FC-77A6-44D4-8270-8F6436A71CD8}" destId="{2BC678B9-14DC-4BC5-870E-A262B404ADAB}" srcOrd="0" destOrd="0" parTransId="{88D4DAC8-415C-43A0-A5AC-8C1B1E1F0E9C}" sibTransId="{360E79F5-69AC-4A33-A93F-C3B9923E3E86}"/>
    <dgm:cxn modelId="{58A8F61D-D759-404E-A5AC-35D7ADA7889F}" type="presOf" srcId="{DC0FABD6-269E-443C-9C08-DD503B5C64EA}" destId="{A020A529-CAD1-496A-8B58-705E31DD0DD1}" srcOrd="0" destOrd="0" presId="urn:microsoft.com/office/officeart/2005/8/layout/vProcess5"/>
    <dgm:cxn modelId="{D7F29681-17C7-4DF0-8DF3-464E840530B7}" type="presOf" srcId="{8EB09947-36E5-4AE6-A262-BDE29B2EC39C}" destId="{D11A7174-5BF9-4C48-A057-C3FF66C954F3}" srcOrd="1" destOrd="0" presId="urn:microsoft.com/office/officeart/2005/8/layout/vProcess5"/>
    <dgm:cxn modelId="{AA0E9CBB-7E3F-4093-B085-E7BA46F9AC59}" type="presOf" srcId="{D71721F7-5269-4C7F-A960-136790B2EA3F}" destId="{C11A1436-CF59-4BDF-B3C7-491AD5855F12}" srcOrd="0" destOrd="0" presId="urn:microsoft.com/office/officeart/2005/8/layout/vProcess5"/>
    <dgm:cxn modelId="{7F71E3C5-F7C3-45CC-AD5A-1902A4622D59}" type="presOf" srcId="{A99E34FC-77A6-44D4-8270-8F6436A71CD8}" destId="{1BD3C157-962E-444B-AB22-FB7686C30A25}" srcOrd="0" destOrd="0" presId="urn:microsoft.com/office/officeart/2005/8/layout/vProcess5"/>
    <dgm:cxn modelId="{A6879E9A-2C74-4AE0-A64E-E020CF0076CA}" srcId="{A99E34FC-77A6-44D4-8270-8F6436A71CD8}" destId="{DC0FABD6-269E-443C-9C08-DD503B5C64EA}" srcOrd="2" destOrd="0" parTransId="{6B62D21A-B695-463E-84C3-E8B08E8AEE2F}" sibTransId="{207BEDDB-1337-4248-8755-9584DFE99730}"/>
    <dgm:cxn modelId="{4B084465-CFC7-48E0-88F0-959F0A471BC2}" type="presOf" srcId="{2BC678B9-14DC-4BC5-870E-A262B404ADAB}" destId="{5069E8FE-DDC9-432B-87DC-F82F4649ADD6}" srcOrd="1" destOrd="0" presId="urn:microsoft.com/office/officeart/2005/8/layout/vProcess5"/>
    <dgm:cxn modelId="{49624EF1-D155-4B0A-B344-5D2CDD8E993B}" type="presParOf" srcId="{1BD3C157-962E-444B-AB22-FB7686C30A25}" destId="{CCA9DE57-AA15-4788-B1F6-F4C78B388E42}" srcOrd="0" destOrd="0" presId="urn:microsoft.com/office/officeart/2005/8/layout/vProcess5"/>
    <dgm:cxn modelId="{172F182F-D2F3-4E4A-90C9-DC6CDC9EA90B}" type="presParOf" srcId="{1BD3C157-962E-444B-AB22-FB7686C30A25}" destId="{D80515A4-762E-495A-9F39-788600E75D3D}" srcOrd="1" destOrd="0" presId="urn:microsoft.com/office/officeart/2005/8/layout/vProcess5"/>
    <dgm:cxn modelId="{BC8A95DA-2DE3-408D-88A3-35FD0BCFBDFB}" type="presParOf" srcId="{1BD3C157-962E-444B-AB22-FB7686C30A25}" destId="{158F65A1-9556-4BE3-94D1-5D34B60546DC}" srcOrd="2" destOrd="0" presId="urn:microsoft.com/office/officeart/2005/8/layout/vProcess5"/>
    <dgm:cxn modelId="{20BCE272-39F6-4DFD-8734-8FB2659FA937}" type="presParOf" srcId="{1BD3C157-962E-444B-AB22-FB7686C30A25}" destId="{A020A529-CAD1-496A-8B58-705E31DD0DD1}" srcOrd="3" destOrd="0" presId="urn:microsoft.com/office/officeart/2005/8/layout/vProcess5"/>
    <dgm:cxn modelId="{982486A3-50F4-4C40-B80E-85867AEF7D84}" type="presParOf" srcId="{1BD3C157-962E-444B-AB22-FB7686C30A25}" destId="{D9E2DA89-3A4F-4AC4-947F-1063BDF1F42B}" srcOrd="4" destOrd="0" presId="urn:microsoft.com/office/officeart/2005/8/layout/vProcess5"/>
    <dgm:cxn modelId="{858D2F2C-E79F-4C4E-9368-26312673CA0D}" type="presParOf" srcId="{1BD3C157-962E-444B-AB22-FB7686C30A25}" destId="{1F065875-2144-430D-828C-B28D7EE322CB}" srcOrd="5" destOrd="0" presId="urn:microsoft.com/office/officeart/2005/8/layout/vProcess5"/>
    <dgm:cxn modelId="{F358AD8D-7586-4FD0-98AD-5D769A3E3BB0}" type="presParOf" srcId="{1BD3C157-962E-444B-AB22-FB7686C30A25}" destId="{C11A1436-CF59-4BDF-B3C7-491AD5855F12}" srcOrd="6" destOrd="0" presId="urn:microsoft.com/office/officeart/2005/8/layout/vProcess5"/>
    <dgm:cxn modelId="{E8DE828F-77FF-4735-AE04-BA69CCFFEA7D}" type="presParOf" srcId="{1BD3C157-962E-444B-AB22-FB7686C30A25}" destId="{B3622F26-1E43-499A-BD73-423450B8CD9F}" srcOrd="7" destOrd="0" presId="urn:microsoft.com/office/officeart/2005/8/layout/vProcess5"/>
    <dgm:cxn modelId="{76D9D79F-94DA-4A86-9D6D-F55FDA479832}" type="presParOf" srcId="{1BD3C157-962E-444B-AB22-FB7686C30A25}" destId="{5069E8FE-DDC9-432B-87DC-F82F4649ADD6}" srcOrd="8" destOrd="0" presId="urn:microsoft.com/office/officeart/2005/8/layout/vProcess5"/>
    <dgm:cxn modelId="{A488F46F-CA88-4982-A4F8-CBA41606C20C}" type="presParOf" srcId="{1BD3C157-962E-444B-AB22-FB7686C30A25}" destId="{F6860D96-DB8A-4437-9541-F837320B75FD}" srcOrd="9" destOrd="0" presId="urn:microsoft.com/office/officeart/2005/8/layout/vProcess5"/>
    <dgm:cxn modelId="{0EC0D3FB-060A-4923-BC7C-6F6934F0018F}" type="presParOf" srcId="{1BD3C157-962E-444B-AB22-FB7686C30A25}" destId="{970E694E-2969-45ED-B0E8-A50AE424E426}" srcOrd="10" destOrd="0" presId="urn:microsoft.com/office/officeart/2005/8/layout/vProcess5"/>
    <dgm:cxn modelId="{3279CD8D-0E93-4DE6-A803-2515EC18991E}" type="presParOf" srcId="{1BD3C157-962E-444B-AB22-FB7686C30A25}" destId="{D11A7174-5BF9-4C48-A057-C3FF66C954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FC125-2D0E-47D0-B106-10F99C54A19D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9BE7-AB20-484E-ADB8-22EFD3E9AFF0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0F59A-0CBB-4C11-A9FE-D7F7431A1176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Studenter: Sammenfatning av midtveisevalueringer  publiseres på emnenivå i Canvas og på programsidene. Studiebarometeret, </a:t>
          </a:r>
          <a:r>
            <a:rPr lang="nb-NO" sz="1400" kern="1200" err="1"/>
            <a:t>SHoT</a:t>
          </a:r>
          <a:r>
            <a:rPr lang="nb-NO" sz="1400" kern="1200"/>
            <a:t> og Kandidatundersøkelsen  tas opp i programråd og i møter med SVSU, </a:t>
          </a:r>
          <a:r>
            <a:rPr lang="nb-NO" sz="1400" kern="1200" err="1"/>
            <a:t>repr</a:t>
          </a:r>
          <a:r>
            <a:rPr lang="nb-NO" sz="1400" kern="1200"/>
            <a:t> i institutt- og fakultetsstyre. Andre </a:t>
          </a:r>
          <a:r>
            <a:rPr lang="nb-NO" sz="1400" kern="1200" err="1"/>
            <a:t>resutlater</a:t>
          </a:r>
          <a:r>
            <a:rPr lang="nb-NO" sz="1400" kern="1200"/>
            <a:t> deles på epost med relevante nivå i student-</a:t>
          </a:r>
          <a:r>
            <a:rPr lang="nb-NO" sz="1400" kern="1200" err="1"/>
            <a:t>demikratiet</a:t>
          </a:r>
          <a:endParaRPr lang="en-US" sz="1400" kern="1200"/>
        </a:p>
      </dsp:txBody>
      <dsp:txXfrm>
        <a:off x="1844034" y="682"/>
        <a:ext cx="4401230" cy="1596566"/>
      </dsp:txXfrm>
    </dsp:sp>
    <dsp:sp modelId="{30475D85-D8D5-4A85-B5EE-2D955D95F17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AE901-2F81-4EA8-AFD5-13AD8BDC9158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BE1DE-1BE4-4F76-B077-DFF93444CC5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Enheter: Programråd med referater, årlige programgjennomganger, </a:t>
          </a:r>
          <a:r>
            <a:rPr lang="nb-NO" sz="1400" kern="1200" err="1"/>
            <a:t>institutt-og</a:t>
          </a:r>
          <a:r>
            <a:rPr lang="nb-NO" sz="1400" kern="1200"/>
            <a:t> utdanningsledermøter, </a:t>
          </a:r>
          <a:r>
            <a:rPr lang="nb-NO" sz="1400" kern="1200" err="1"/>
            <a:t>bilterale</a:t>
          </a:r>
          <a:r>
            <a:rPr lang="nb-NO" sz="1400" kern="1200"/>
            <a:t> møter fakultet/enhet, Forum for studiespørsmål, årlig rapporteringspunkt til fakultetsstyret,  SV-nytt</a:t>
          </a:r>
          <a:endParaRPr lang="en-US" sz="1400" kern="1200"/>
        </a:p>
      </dsp:txBody>
      <dsp:txXfrm>
        <a:off x="1844034" y="1996390"/>
        <a:ext cx="4401230" cy="1596566"/>
      </dsp:txXfrm>
    </dsp:sp>
    <dsp:sp modelId="{41635E35-2DB6-455A-8B1F-1D51A655E2EE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90235-E40E-43A0-B36E-CC208EAC4CCC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7DD4D-6BF8-4D3E-9639-2AF923B6BB43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Eksternt: Årsrapporter, programsider (alle evalueringer), fakultetets hjemmesider, sosiale media</a:t>
          </a:r>
          <a:endParaRPr lang="en-US" sz="1400" kern="1200"/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15A4-762E-495A-9F39-788600E75D3D}">
      <dsp:nvSpPr>
        <dsp:cNvPr id="0" name=""/>
        <dsp:cNvSpPr/>
      </dsp:nvSpPr>
      <dsp:spPr>
        <a:xfrm>
          <a:off x="0" y="-46053"/>
          <a:ext cx="5782885" cy="1443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/>
            <a:t>Det kjennes ikke helt som at vitenskapelige ‘eier’ tallene</a:t>
          </a:r>
          <a:endParaRPr lang="en-US" sz="2700" kern="1200"/>
        </a:p>
      </dsp:txBody>
      <dsp:txXfrm>
        <a:off x="42278" y="-3775"/>
        <a:ext cx="4103300" cy="1358909"/>
      </dsp:txXfrm>
    </dsp:sp>
    <dsp:sp modelId="{158F65A1-9556-4BE3-94D1-5D34B60546DC}">
      <dsp:nvSpPr>
        <dsp:cNvPr id="0" name=""/>
        <dsp:cNvSpPr/>
      </dsp:nvSpPr>
      <dsp:spPr>
        <a:xfrm>
          <a:off x="484316" y="1659859"/>
          <a:ext cx="5782885" cy="144346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/>
            <a:t>En viss apati mhp generelle indikatorer som ikke rører på seg uansett hva vi gjør</a:t>
          </a:r>
          <a:endParaRPr lang="en-US" sz="2700" kern="1200"/>
        </a:p>
      </dsp:txBody>
      <dsp:txXfrm>
        <a:off x="526594" y="1702137"/>
        <a:ext cx="4275760" cy="1358909"/>
      </dsp:txXfrm>
    </dsp:sp>
    <dsp:sp modelId="{A020A529-CAD1-496A-8B58-705E31DD0DD1}">
      <dsp:nvSpPr>
        <dsp:cNvPr id="0" name=""/>
        <dsp:cNvSpPr/>
      </dsp:nvSpPr>
      <dsp:spPr>
        <a:xfrm>
          <a:off x="961404" y="3365773"/>
          <a:ext cx="5782885" cy="144346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/>
            <a:t>Brukerevaluering gir studentene en ‘kunde’-posisjon, utdanning på universitetsnivå er et gjensidig ansvar institusjon/student</a:t>
          </a:r>
          <a:endParaRPr lang="en-US" sz="2000" kern="1200"/>
        </a:p>
      </dsp:txBody>
      <dsp:txXfrm>
        <a:off x="1003682" y="3408051"/>
        <a:ext cx="4282989" cy="1358909"/>
      </dsp:txXfrm>
    </dsp:sp>
    <dsp:sp modelId="{D9E2DA89-3A4F-4AC4-947F-1063BDF1F42B}">
      <dsp:nvSpPr>
        <dsp:cNvPr id="0" name=""/>
        <dsp:cNvSpPr/>
      </dsp:nvSpPr>
      <dsp:spPr>
        <a:xfrm>
          <a:off x="1445721" y="4979579"/>
          <a:ext cx="5782885" cy="162768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/>
            <a:t>‘</a:t>
          </a:r>
          <a:r>
            <a:rPr lang="nb-NO" sz="1800" kern="1200"/>
            <a:t>Store hjul’ som finansieringskategori, timeressurser, kompetanse, ansettelsesforhold, forskningsportefølje begrenser fleksibilitet i å komme endringsønsker i møte. Mangler verktøy for oversikt og modellering</a:t>
          </a:r>
          <a:endParaRPr lang="en-US" sz="1400" kern="1200"/>
        </a:p>
      </dsp:txBody>
      <dsp:txXfrm>
        <a:off x="1493394" y="5027252"/>
        <a:ext cx="4264970" cy="1532334"/>
      </dsp:txXfrm>
    </dsp:sp>
    <dsp:sp modelId="{1F065875-2144-430D-828C-B28D7EE322CB}">
      <dsp:nvSpPr>
        <dsp:cNvPr id="0" name=""/>
        <dsp:cNvSpPr/>
      </dsp:nvSpPr>
      <dsp:spPr>
        <a:xfrm>
          <a:off x="4844633" y="1059509"/>
          <a:ext cx="938252" cy="938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55740" y="1059509"/>
        <a:ext cx="516038" cy="706035"/>
      </dsp:txXfrm>
    </dsp:sp>
    <dsp:sp modelId="{C11A1436-CF59-4BDF-B3C7-491AD5855F12}">
      <dsp:nvSpPr>
        <dsp:cNvPr id="0" name=""/>
        <dsp:cNvSpPr/>
      </dsp:nvSpPr>
      <dsp:spPr>
        <a:xfrm>
          <a:off x="5328949" y="2765423"/>
          <a:ext cx="938252" cy="938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40056" y="2765423"/>
        <a:ext cx="516038" cy="706035"/>
      </dsp:txXfrm>
    </dsp:sp>
    <dsp:sp modelId="{B3622F26-1E43-499A-BD73-423450B8CD9F}">
      <dsp:nvSpPr>
        <dsp:cNvPr id="0" name=""/>
        <dsp:cNvSpPr/>
      </dsp:nvSpPr>
      <dsp:spPr>
        <a:xfrm>
          <a:off x="5806037" y="4471336"/>
          <a:ext cx="938252" cy="9382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17144" y="4471336"/>
        <a:ext cx="516038" cy="70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BE214-5BE2-4930-8580-D3DE389D387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0F621-6584-483D-A371-5819122216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3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0F621-6584-483D-A371-58191222169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32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0F621-6584-483D-A371-58191222169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74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4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2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93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94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08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61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9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5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58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67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8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B2D8-C06E-4866-BE2B-59C7507446C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8B7A-2AF9-4B36-A104-3DCDD06C9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5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63BDAC4-F21E-4901-BDF2-91C832BA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37" y="1261377"/>
            <a:ext cx="9144000" cy="2387600"/>
          </a:xfrm>
        </p:spPr>
        <p:txBody>
          <a:bodyPr/>
          <a:lstStyle/>
          <a:p>
            <a:pPr algn="l"/>
            <a:r>
              <a:rPr lang="nb-NO"/>
              <a:t>SV-fakultetets arbeid </a:t>
            </a:r>
            <a:br>
              <a:rPr lang="nb-NO"/>
            </a:br>
            <a:r>
              <a:rPr lang="nb-NO"/>
              <a:t>med studentdata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FF6DF28B-FCB8-44C7-B759-AE2ACF782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4900" y="4011087"/>
            <a:ext cx="9144000" cy="1655762"/>
          </a:xfrm>
        </p:spPr>
        <p:txBody>
          <a:bodyPr/>
          <a:lstStyle/>
          <a:p>
            <a:r>
              <a:rPr lang="nb-NO"/>
              <a:t>Utdanningskomiteens seminar 22.-23 mars 2022</a:t>
            </a:r>
          </a:p>
          <a:p>
            <a:r>
              <a:rPr lang="nb-NO" sz="2000"/>
              <a:t>Studiedekan Trine Waaktaar</a:t>
            </a:r>
          </a:p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E79366-C33E-4934-9FB5-04C274F80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50" y="0"/>
            <a:ext cx="4582850" cy="27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9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ED3045-F633-47F8-8418-11A729C762A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5" y="136525"/>
            <a:ext cx="11471910" cy="754760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sz="3200" b="1"/>
              <a:t>Prosjekt: Samarbeid om utvikling av karrieretjenester (August 2021)</a:t>
            </a:r>
          </a:p>
          <a:p>
            <a:pPr marL="846146" lvl="1" indent="-285750">
              <a:buFontTx/>
              <a:buChar char="-"/>
            </a:pPr>
            <a:r>
              <a:rPr lang="nb-NO"/>
              <a:t>Samarbeidsprosjekt; SV, MN og Karrieresenteret</a:t>
            </a:r>
          </a:p>
          <a:p>
            <a:pPr marL="846146" lvl="1" indent="-285750">
              <a:buFontTx/>
              <a:buChar char="-"/>
            </a:pPr>
            <a:r>
              <a:rPr lang="nb-NO"/>
              <a:t>Karrierestøtte fra studiestart til jobb (BA og MA)</a:t>
            </a:r>
          </a:p>
          <a:p>
            <a:pPr marL="1360519" lvl="2" indent="-342900">
              <a:buFontTx/>
              <a:buChar char="-"/>
            </a:pPr>
            <a:r>
              <a:rPr lang="nb-NO" sz="2400"/>
              <a:t>Fast program på fakultetets studiestartprogram (BA) for nye studenter. </a:t>
            </a:r>
          </a:p>
          <a:p>
            <a:pPr marL="1360519" lvl="2" indent="-342900">
              <a:buFontTx/>
              <a:buChar char="-"/>
            </a:pPr>
            <a:r>
              <a:rPr lang="nb-NO" sz="2400"/>
              <a:t>Tilpasset opplegg for alle nye masterstudenter. </a:t>
            </a:r>
          </a:p>
          <a:p>
            <a:pPr marL="1360519" lvl="2" indent="-342900">
              <a:buFontTx/>
              <a:buChar char="-"/>
            </a:pPr>
            <a:r>
              <a:rPr lang="nb-NO" sz="2400"/>
              <a:t>Tilpasset tilbud gjennom studieløpet.</a:t>
            </a:r>
          </a:p>
          <a:p>
            <a:pPr marL="1360519" lvl="2" indent="-342900">
              <a:buFontTx/>
              <a:buChar char="-"/>
            </a:pPr>
            <a:r>
              <a:rPr lang="nb-NO" sz="2400"/>
              <a:t>Kompetansekartleggingsworkshop tilbys til alle avgangsstudenter (Dette kan du tilby din arbeidsgiver).</a:t>
            </a:r>
          </a:p>
          <a:p>
            <a:pPr marL="1360519" lvl="2" indent="-342900">
              <a:buFontTx/>
              <a:buChar char="-"/>
            </a:pPr>
            <a:r>
              <a:rPr lang="nb-NO" sz="2400"/>
              <a:t>Karrieresenteret er sentral ressurs!</a:t>
            </a:r>
          </a:p>
          <a:p>
            <a:pPr marL="1360519" lvl="2" indent="-342900">
              <a:buFontTx/>
              <a:buChar char="-"/>
            </a:pPr>
            <a:endParaRPr lang="nb-NO" sz="2400"/>
          </a:p>
          <a:p>
            <a:pPr marL="285750" indent="-285750">
              <a:buFontTx/>
              <a:buChar char="-"/>
            </a:pPr>
            <a:r>
              <a:rPr lang="nb-NO" sz="2800" b="1"/>
              <a:t>Prosjekt: </a:t>
            </a:r>
            <a:r>
              <a:rPr lang="nb-NO" sz="2800" b="1" err="1"/>
              <a:t>Career</a:t>
            </a:r>
            <a:r>
              <a:rPr lang="nb-NO" sz="2800" b="1"/>
              <a:t> Support Framework for </a:t>
            </a:r>
            <a:r>
              <a:rPr lang="nb-NO" sz="2800" b="1" err="1"/>
              <a:t>Early</a:t>
            </a:r>
            <a:r>
              <a:rPr lang="nb-NO" sz="2800" b="1"/>
              <a:t> </a:t>
            </a:r>
            <a:r>
              <a:rPr lang="nb-NO" sz="2800" b="1" err="1"/>
              <a:t>Career</a:t>
            </a:r>
            <a:r>
              <a:rPr lang="nb-NO" sz="2800" b="1"/>
              <a:t> </a:t>
            </a:r>
            <a:r>
              <a:rPr lang="nb-NO" sz="2800" b="1" err="1"/>
              <a:t>Researcher</a:t>
            </a:r>
            <a:r>
              <a:rPr lang="nb-NO" sz="2800" b="1"/>
              <a:t> (Oktober 2021)</a:t>
            </a:r>
          </a:p>
          <a:p>
            <a:pPr marL="846146" lvl="1" indent="-285750">
              <a:buFontTx/>
              <a:buChar char="-"/>
            </a:pPr>
            <a:r>
              <a:rPr lang="nb-NO"/>
              <a:t>Samarbeidsprosjekt, MN, SV, Karrieresenteret og Universitetsbiblioteket</a:t>
            </a:r>
          </a:p>
          <a:p>
            <a:pPr marL="846146" lvl="1" indent="-285750">
              <a:buFontTx/>
              <a:buChar char="-"/>
            </a:pPr>
            <a:r>
              <a:rPr lang="nb-NO"/>
              <a:t>Utvikling av kursportefølje for karrierestøtte fra UB</a:t>
            </a:r>
          </a:p>
          <a:p>
            <a:pPr marL="846146" lvl="1" indent="-285750">
              <a:buFontTx/>
              <a:buChar char="-"/>
            </a:pPr>
            <a:r>
              <a:rPr lang="nb-NO"/>
              <a:t>Ønsker videreføring av kompetansekartleggingsworkshop med Karrieresenteret. </a:t>
            </a:r>
          </a:p>
          <a:p>
            <a:pPr marL="285750" indent="-285750">
              <a:buFontTx/>
              <a:buChar char="-"/>
            </a:pP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A06C7-64A6-401C-A700-4833922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FE52A-53F0-4252-B9F0-3C8C61CFD3D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5" y="91440"/>
            <a:ext cx="11471910" cy="67665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sz="3100" b="1"/>
              <a:t>Enhetenes programevalueringer (2021)</a:t>
            </a:r>
          </a:p>
          <a:p>
            <a:pPr marL="846146" lvl="1" indent="-285750">
              <a:buFontTx/>
              <a:buChar char="-"/>
            </a:pPr>
            <a:r>
              <a:rPr lang="nb-NO" sz="2300"/>
              <a:t>Eget rapporteringspunkt om arbeidslivsrelevans</a:t>
            </a:r>
          </a:p>
          <a:p>
            <a:pPr marL="846146" lvl="1" indent="-285750">
              <a:buFontTx/>
              <a:buChar char="-"/>
            </a:pPr>
            <a:endParaRPr lang="nb-NO" sz="2300"/>
          </a:p>
          <a:p>
            <a:pPr marL="285750" indent="-285750">
              <a:buFontTx/>
              <a:buChar char="-"/>
            </a:pPr>
            <a:r>
              <a:rPr lang="nb-NO" sz="3100" b="1"/>
              <a:t>Karriereintervjuer (høst 2021)</a:t>
            </a:r>
          </a:p>
          <a:p>
            <a:pPr marL="846146" lvl="1" indent="-285750">
              <a:buFontTx/>
              <a:buChar char="-"/>
            </a:pPr>
            <a:r>
              <a:rPr lang="nb-NO" sz="2300"/>
              <a:t>Ny mal for programsider</a:t>
            </a:r>
          </a:p>
          <a:p>
            <a:pPr marL="846146" lvl="1" indent="-285750">
              <a:buFontTx/>
              <a:buChar char="-"/>
            </a:pPr>
            <a:r>
              <a:rPr lang="nb-NO" sz="2300"/>
              <a:t>Oppdatering av karriereintervjuer</a:t>
            </a:r>
          </a:p>
          <a:p>
            <a:pPr marL="846146" lvl="1" indent="-285750">
              <a:buFontTx/>
              <a:buChar char="-"/>
            </a:pPr>
            <a:r>
              <a:rPr lang="nb-NO" sz="2300" err="1"/>
              <a:t>Årshjul</a:t>
            </a:r>
            <a:r>
              <a:rPr lang="nb-NO" sz="2300"/>
              <a:t> og arbeidsstuer</a:t>
            </a:r>
          </a:p>
          <a:p>
            <a:pPr marL="846146" lvl="1" indent="-285750">
              <a:buFontTx/>
              <a:buChar char="-"/>
            </a:pPr>
            <a:r>
              <a:rPr lang="nb-NO" sz="2300"/>
              <a:t>Karriereintervju på video</a:t>
            </a:r>
          </a:p>
          <a:p>
            <a:pPr marL="285750" indent="-285750">
              <a:buFontTx/>
              <a:buChar char="-"/>
            </a:pPr>
            <a:r>
              <a:rPr lang="nb-NO" sz="3100" b="1"/>
              <a:t>Innholdsproduksjon – arbeidslivsrelevans i klasserommet (vår 2022)</a:t>
            </a:r>
          </a:p>
          <a:p>
            <a:pPr marL="846146" lvl="1" indent="-285750">
              <a:buFontTx/>
              <a:buChar char="-"/>
            </a:pPr>
            <a:r>
              <a:rPr lang="nb-NO" sz="3100"/>
              <a:t>Synliggjøre tiltak og virkemidler for å styrke arbeidslivrelevansen i emner på Bachelornivå</a:t>
            </a:r>
          </a:p>
          <a:p>
            <a:pPr marL="846146" lvl="1" indent="-285750">
              <a:buFontTx/>
              <a:buChar char="-"/>
            </a:pPr>
            <a:r>
              <a:rPr lang="nb-NO" sz="3100"/>
              <a:t>Digitale kanaler; FB og infoskjermer</a:t>
            </a:r>
          </a:p>
          <a:p>
            <a:pPr marL="846146" lvl="1" indent="-285750">
              <a:buFontTx/>
              <a:buChar char="-"/>
            </a:pPr>
            <a:r>
              <a:rPr lang="nb-NO" sz="3100"/>
              <a:t>Videoinnhold</a:t>
            </a:r>
          </a:p>
          <a:p>
            <a:pPr marL="846146" lvl="1" indent="-285750">
              <a:buFontTx/>
              <a:buChar char="-"/>
            </a:pPr>
            <a:endParaRPr lang="nb-NO" sz="3100"/>
          </a:p>
          <a:p>
            <a:pPr marL="1017619" lvl="2" indent="0">
              <a:buNone/>
            </a:pPr>
            <a:endParaRPr lang="nb-NO" sz="14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1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95D48611-EBC1-41C2-83E5-814483D92242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5" y="2322671"/>
            <a:ext cx="11828866" cy="4794687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79565CDB-4831-434A-8706-BEF00DED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5B25B9F-6BCF-468B-999C-5593780EB2B9}"/>
              </a:ext>
            </a:extLst>
          </p:cNvPr>
          <p:cNvSpPr txBox="1"/>
          <p:nvPr/>
        </p:nvSpPr>
        <p:spPr>
          <a:xfrm>
            <a:off x="665217" y="593036"/>
            <a:ext cx="1086156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800" b="1"/>
              <a:t>Prosjekt: Samfunns- og arbeidslivsrelevante studier (September 2021)</a:t>
            </a:r>
          </a:p>
          <a:p>
            <a:pPr marL="846146" lvl="1" indent="-285750">
              <a:buFontTx/>
              <a:buChar char="-"/>
            </a:pPr>
            <a:r>
              <a:rPr lang="nb-NO" sz="1800"/>
              <a:t>Prosjekteier: Studiedekan, alle enheter, studenter og Karrieresenteret</a:t>
            </a:r>
          </a:p>
          <a:p>
            <a:pPr marL="846146" lvl="1" indent="-285750">
              <a:buFontTx/>
              <a:buChar char="-"/>
            </a:pPr>
            <a:r>
              <a:rPr lang="nb-NO" sz="1800"/>
              <a:t>Praksisemner; BA Statsvitenskap, MA Samfunnsøkonomi, PSI/IAKH Bærekraftlaboratoriet</a:t>
            </a:r>
          </a:p>
          <a:p>
            <a:pPr marL="846146" lvl="1" indent="-285750">
              <a:buFontTx/>
              <a:buChar char="-"/>
            </a:pPr>
            <a:r>
              <a:rPr lang="nb-NO" sz="1800"/>
              <a:t>Integrasjon av karrierelæring i emner; Statsvitenskap, Sosialantropologi, Bærekraftlaboratoriet</a:t>
            </a:r>
          </a:p>
          <a:p>
            <a:pPr marL="1303369" lvl="2" indent="-285750">
              <a:buFontTx/>
              <a:buChar char="-"/>
            </a:pPr>
            <a:r>
              <a:rPr lang="nb-NO" sz="1800"/>
              <a:t>EILIN + Karrieresenteret=Erfaringsutveksling og integrasjon i nye emner</a:t>
            </a:r>
          </a:p>
          <a:p>
            <a:pPr marL="846146" lvl="1" indent="-285750">
              <a:buFontTx/>
              <a:buChar char="-"/>
            </a:pPr>
            <a:r>
              <a:rPr lang="nb-NO" sz="1800"/>
              <a:t>Oversikt over virkemidler som bruker i programmene (Programledere meldt tilbake)</a:t>
            </a:r>
          </a:p>
          <a:p>
            <a:pPr marL="846146" lvl="1" indent="-285750">
              <a:buFontTx/>
              <a:buChar char="-"/>
            </a:pPr>
            <a:r>
              <a:rPr lang="nb-NO" sz="1800" err="1"/>
              <a:t>Alumni</a:t>
            </a:r>
            <a:endParaRPr lang="nb-NO" sz="20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5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9D76DB-FDF1-4712-9355-E45C2032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Studiebarometeret: Utvikling av arbeidslivsrelevansskårene</a:t>
            </a:r>
          </a:p>
        </p:txBody>
      </p:sp>
      <p:graphicFrame>
        <p:nvGraphicFramePr>
          <p:cNvPr id="4" name="Chart 19">
            <a:extLst>
              <a:ext uri="{FF2B5EF4-FFF2-40B4-BE49-F238E27FC236}">
                <a16:creationId xmlns:a16="http://schemas.microsoft.com/office/drawing/2014/main" id="{31B3BD5D-40A0-4A4F-B807-6DC87B8619ED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623681806"/>
              </p:ext>
            </p:extLst>
          </p:nvPr>
        </p:nvGraphicFramePr>
        <p:xfrm>
          <a:off x="497523" y="1019968"/>
          <a:ext cx="11471275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1A3D8030-C452-4A14-96FE-C5735BE258EB}"/>
              </a:ext>
            </a:extLst>
          </p:cNvPr>
          <p:cNvSpPr/>
          <p:nvPr/>
        </p:nvSpPr>
        <p:spPr>
          <a:xfrm>
            <a:off x="4734558" y="2366010"/>
            <a:ext cx="3209291" cy="273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8C05B3D-6C72-4D25-83B2-F97E271D2A66}"/>
              </a:ext>
            </a:extLst>
          </p:cNvPr>
          <p:cNvSpPr/>
          <p:nvPr/>
        </p:nvSpPr>
        <p:spPr>
          <a:xfrm>
            <a:off x="7943848" y="2366010"/>
            <a:ext cx="3440431" cy="273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Tilfeldig kvinne med hånd på hip">
            <a:extLst>
              <a:ext uri="{FF2B5EF4-FFF2-40B4-BE49-F238E27FC236}">
                <a16:creationId xmlns:a16="http://schemas.microsoft.com/office/drawing/2014/main" id="{75435BD6-FC1F-482B-942F-61E5828C5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21" y="451350"/>
            <a:ext cx="3581620" cy="59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998859-DCB7-4939-BDCC-8E20BB1F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Underviserundersøkelsen NOKUT 2021:</a:t>
            </a:r>
            <a:br>
              <a:rPr lang="nb-NO"/>
            </a:br>
            <a:r>
              <a:rPr lang="nb-NO"/>
              <a:t>underviserne oppfatter allerede undervisningen som arbeidslivsrelevant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EA4A467-2ACF-4BA6-BBED-0F66DE1A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" y="1903942"/>
            <a:ext cx="11912728" cy="4419600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560EE28-27D2-46FB-81BC-2ADCE0CC7BC8}"/>
              </a:ext>
            </a:extLst>
          </p:cNvPr>
          <p:cNvSpPr/>
          <p:nvPr/>
        </p:nvSpPr>
        <p:spPr>
          <a:xfrm>
            <a:off x="491490" y="2706740"/>
            <a:ext cx="2823210" cy="1888120"/>
          </a:xfrm>
          <a:prstGeom prst="rect">
            <a:avLst/>
          </a:prstGeom>
          <a:solidFill>
            <a:srgbClr val="FFF2CC">
              <a:alpha val="2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7E550E-7584-410C-AD36-D9A89DB8294A}"/>
              </a:ext>
            </a:extLst>
          </p:cNvPr>
          <p:cNvSpPr/>
          <p:nvPr/>
        </p:nvSpPr>
        <p:spPr>
          <a:xfrm>
            <a:off x="4627306" y="2546720"/>
            <a:ext cx="801944" cy="2048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98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4A88FF-A33D-4A00-8E85-7377CA2B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b-NO" sz="560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Eventuelle svakheter ved dagens måte å gjøre tingene på </a:t>
            </a:r>
            <a:r>
              <a:rPr lang="nb-NO" sz="560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nb-NO" sz="560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5600">
              <a:solidFill>
                <a:schemeClr val="accent5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FEB6ADB-29A9-86E4-C69C-C6411F0A0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94559"/>
              </p:ext>
            </p:extLst>
          </p:nvPr>
        </p:nvGraphicFramePr>
        <p:xfrm>
          <a:off x="4727172" y="296794"/>
          <a:ext cx="7228607" cy="656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50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E1E0FE8-803C-4271-A062-5105AC3D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8403">
            <a:off x="10069570" y="433374"/>
            <a:ext cx="1782726" cy="178272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6479219-C0DB-4134-A093-B7260544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2" y="145484"/>
            <a:ext cx="10515600" cy="1325563"/>
          </a:xfrm>
        </p:spPr>
        <p:txBody>
          <a:bodyPr/>
          <a:lstStyle/>
          <a:p>
            <a:r>
              <a:rPr lang="nb-NO"/>
              <a:t>Ønskeliste for datagrunnlag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3B0DCF-20C6-4ABB-809E-EBA8D748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96" y="1324737"/>
            <a:ext cx="10515600" cy="5286375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Fortsatt valgfrihet </a:t>
            </a:r>
            <a:r>
              <a:rPr lang="nb-NO" err="1"/>
              <a:t>mhp</a:t>
            </a:r>
            <a:r>
              <a:rPr lang="nb-NO"/>
              <a:t> hvordan data innhentes på emnenivå, men noe kvantitativt/sammenlignbart av og til</a:t>
            </a:r>
          </a:p>
          <a:p>
            <a:r>
              <a:rPr lang="nb-NO"/>
              <a:t>Mer sensitive mål på studentfornøydhet, og bedre studentdeltakelse</a:t>
            </a:r>
          </a:p>
          <a:p>
            <a:r>
              <a:rPr lang="nb-NO" err="1"/>
              <a:t>Atferdsdata</a:t>
            </a:r>
            <a:r>
              <a:rPr lang="nb-NO"/>
              <a:t>, ikke bare holdningsundersøkelser</a:t>
            </a:r>
          </a:p>
          <a:p>
            <a:pPr lvl="1"/>
            <a:r>
              <a:rPr lang="nb-NO"/>
              <a:t>Mulighet for å kople ulike registre</a:t>
            </a:r>
          </a:p>
          <a:p>
            <a:pPr lvl="2"/>
            <a:r>
              <a:rPr lang="nb-NO"/>
              <a:t>Innsatsfaktorer (studentaktivitet, lærer/studentandel, digital/fysisk)</a:t>
            </a:r>
          </a:p>
          <a:p>
            <a:pPr lvl="2"/>
            <a:r>
              <a:rPr lang="nb-NO"/>
              <a:t>Studentkarakteristika (kjønn, alder, inntakskarakterer, SES ‘+ + )</a:t>
            </a:r>
          </a:p>
          <a:p>
            <a:pPr lvl="2"/>
            <a:r>
              <a:rPr lang="nb-NO"/>
              <a:t>Studentatferd underveis (oppmøte, deltakelse i studentaktivitet, innleveringer)</a:t>
            </a:r>
          </a:p>
          <a:p>
            <a:pPr lvl="2"/>
            <a:r>
              <a:rPr lang="nb-NO" err="1"/>
              <a:t>Outcome</a:t>
            </a:r>
            <a:r>
              <a:rPr lang="nb-NO"/>
              <a:t> (</a:t>
            </a:r>
            <a:r>
              <a:rPr lang="nb-NO" err="1"/>
              <a:t>dropout</a:t>
            </a:r>
            <a:r>
              <a:rPr lang="nb-NO"/>
              <a:t>, karakterer, studiepoeng pr år)</a:t>
            </a:r>
          </a:p>
          <a:p>
            <a:pPr lvl="2"/>
            <a:r>
              <a:rPr lang="nb-NO"/>
              <a:t>Eksterne evalueringer (kandidatundersøkelsen, feedback fra arbeidslivet)</a:t>
            </a:r>
          </a:p>
          <a:p>
            <a:r>
              <a:rPr lang="nb-NO"/>
              <a:t>Hjemmeside med oppdaterte nøkkeltall for egen enhet</a:t>
            </a:r>
          </a:p>
          <a:p>
            <a:r>
              <a:rPr lang="nb-NO"/>
              <a:t>Styringsredskaper for planlegging av tilgjengelige undervisningsressurser /timeregnskap og satser</a:t>
            </a:r>
          </a:p>
          <a:p>
            <a:r>
              <a:rPr lang="nb-NO"/>
              <a:t>Mer data fra arbeidsliv, omdømme</a:t>
            </a:r>
          </a:p>
          <a:p>
            <a:r>
              <a:rPr lang="nb-NO"/>
              <a:t>Mer lederstøtte/opplæring i Utdanningsledelse – inkludert ressursstyring</a:t>
            </a:r>
          </a:p>
        </p:txBody>
      </p:sp>
    </p:spTree>
    <p:extLst>
      <p:ext uri="{BB962C8B-B14F-4D97-AF65-F5344CB8AC3E}">
        <p14:creationId xmlns:p14="http://schemas.microsoft.com/office/powerpoint/2010/main" val="336161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9C6B21-F85B-4D9B-966D-F045734B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Detaljer Studiebarometeret 2019-21</a:t>
            </a:r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C9187FA4-243A-42E1-8755-A1A09B5619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" y="2087359"/>
            <a:ext cx="3302444" cy="2773608"/>
          </a:xfrm>
        </p:spPr>
      </p:pic>
      <p:pic>
        <p:nvPicPr>
          <p:cNvPr id="17" name="Content Placeholder 16" descr="Chart, bar chart&#10;&#10;Description automatically generated">
            <a:extLst>
              <a:ext uri="{FF2B5EF4-FFF2-40B4-BE49-F238E27FC236}">
                <a16:creationId xmlns:a16="http://schemas.microsoft.com/office/drawing/2014/main" id="{8427BD29-C3D0-4924-B8FD-50E13400C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22" y="1886518"/>
            <a:ext cx="3317875" cy="2974449"/>
          </a:xfrm>
        </p:spPr>
      </p:pic>
      <p:pic>
        <p:nvPicPr>
          <p:cNvPr id="19" name="Picture 18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4C555956-66AF-41F3-8CAB-5D85F8E2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1886518"/>
            <a:ext cx="4306529" cy="32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Key </a:t>
            </a:r>
            <a:r>
              <a:rPr lang="nb-NO" err="1"/>
              <a:t>facts</a:t>
            </a:r>
            <a:r>
              <a:rPr lang="nb-NO"/>
              <a:t> </a:t>
            </a:r>
            <a:r>
              <a:rPr lang="nb-NO" err="1"/>
              <a:t>about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studies at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Faculty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Social</a:t>
            </a:r>
            <a:r>
              <a:rPr lang="nb-NO"/>
              <a:t>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nb-NO"/>
              <a:t>No </a:t>
            </a:r>
            <a:r>
              <a:rPr lang="nb-NO" err="1"/>
              <a:t>of</a:t>
            </a:r>
            <a:r>
              <a:rPr lang="nb-NO"/>
              <a:t> students: 4760</a:t>
            </a:r>
          </a:p>
          <a:p>
            <a:r>
              <a:rPr lang="nb-NO"/>
              <a:t>Full time </a:t>
            </a:r>
            <a:r>
              <a:rPr lang="nb-NO" err="1"/>
              <a:t>employees</a:t>
            </a:r>
            <a:r>
              <a:rPr lang="nb-NO"/>
              <a:t> </a:t>
            </a:r>
            <a:r>
              <a:rPr lang="nb-NO" err="1"/>
              <a:t>scientific</a:t>
            </a:r>
            <a:r>
              <a:rPr lang="nb-NO"/>
              <a:t> : 450</a:t>
            </a:r>
          </a:p>
          <a:p>
            <a:r>
              <a:rPr lang="nb-NO"/>
              <a:t>5 </a:t>
            </a:r>
            <a:r>
              <a:rPr lang="nb-NO" err="1"/>
              <a:t>departments</a:t>
            </a:r>
            <a:r>
              <a:rPr lang="nb-NO"/>
              <a:t> and 2 </a:t>
            </a:r>
            <a:r>
              <a:rPr lang="nb-NO" err="1"/>
              <a:t>centres</a:t>
            </a:r>
            <a:endParaRPr lang="nb-NO"/>
          </a:p>
          <a:p>
            <a:r>
              <a:rPr lang="nb-NO"/>
              <a:t>No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programmes</a:t>
            </a:r>
            <a:endParaRPr lang="nb-NO"/>
          </a:p>
          <a:p>
            <a:pPr lvl="1"/>
            <a:r>
              <a:rPr lang="nb-NO"/>
              <a:t>4 one-</a:t>
            </a:r>
            <a:r>
              <a:rPr lang="nb-NO" err="1"/>
              <a:t>years</a:t>
            </a:r>
            <a:r>
              <a:rPr lang="nb-NO"/>
              <a:t> units</a:t>
            </a:r>
          </a:p>
          <a:p>
            <a:pPr lvl="1"/>
            <a:r>
              <a:rPr lang="nb-NO"/>
              <a:t>9 BA-</a:t>
            </a:r>
            <a:r>
              <a:rPr lang="nb-NO" err="1"/>
              <a:t>programmes</a:t>
            </a:r>
            <a:endParaRPr lang="nb-NO"/>
          </a:p>
          <a:p>
            <a:pPr lvl="1"/>
            <a:r>
              <a:rPr lang="nb-NO"/>
              <a:t>1 MA 5 </a:t>
            </a:r>
            <a:r>
              <a:rPr lang="nb-NO" err="1"/>
              <a:t>years</a:t>
            </a:r>
            <a:endParaRPr lang="nb-NO"/>
          </a:p>
          <a:p>
            <a:pPr lvl="1"/>
            <a:r>
              <a:rPr lang="nb-NO"/>
              <a:t>1 </a:t>
            </a:r>
            <a:r>
              <a:rPr lang="nb-NO" err="1"/>
              <a:t>professional</a:t>
            </a:r>
            <a:r>
              <a:rPr lang="nb-NO"/>
              <a:t> </a:t>
            </a:r>
            <a:r>
              <a:rPr lang="nb-NO" err="1"/>
              <a:t>study</a:t>
            </a:r>
            <a:r>
              <a:rPr lang="nb-NO"/>
              <a:t> 6 </a:t>
            </a:r>
            <a:r>
              <a:rPr lang="nb-NO" err="1"/>
              <a:t>years</a:t>
            </a:r>
            <a:endParaRPr lang="nb-NO"/>
          </a:p>
          <a:p>
            <a:pPr lvl="1"/>
            <a:r>
              <a:rPr lang="nb-NO"/>
              <a:t>11  MA </a:t>
            </a:r>
            <a:r>
              <a:rPr lang="nb-NO" err="1"/>
              <a:t>programmes</a:t>
            </a:r>
            <a:r>
              <a:rPr lang="nb-NO"/>
              <a:t> (&gt; 2years)</a:t>
            </a:r>
          </a:p>
          <a:p>
            <a:pPr lvl="1"/>
            <a:r>
              <a:rPr lang="nb-NO"/>
              <a:t>1 </a:t>
            </a:r>
            <a:r>
              <a:rPr lang="nb-NO" err="1"/>
              <a:t>PhD</a:t>
            </a:r>
            <a:r>
              <a:rPr lang="nb-NO"/>
              <a:t> </a:t>
            </a:r>
            <a:r>
              <a:rPr lang="nb-NO" err="1"/>
              <a:t>programme</a:t>
            </a:r>
            <a:endParaRPr lang="nb-NO"/>
          </a:p>
          <a:p>
            <a:pPr marL="0" indent="0">
              <a:buNone/>
            </a:pPr>
            <a:r>
              <a:rPr lang="nb-NO"/>
              <a:t>No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courses</a:t>
            </a:r>
            <a:r>
              <a:rPr lang="nb-NO"/>
              <a:t>: 493</a:t>
            </a:r>
          </a:p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131" y="1563052"/>
            <a:ext cx="6013269" cy="45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2641ACE-C608-4E3C-AE23-B87D14B1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err="1">
                <a:effectLst/>
                <a:latin typeface="+mj-lt"/>
                <a:ea typeface="+mj-ea"/>
                <a:cs typeface="+mj-cs"/>
              </a:rPr>
              <a:t>Hvordan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innhenter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og 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systematiserer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SV-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fak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. data om og fra 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studentene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idag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(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studentevalueringer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kern="1200" err="1">
                <a:effectLst/>
                <a:latin typeface="+mj-lt"/>
                <a:ea typeface="+mj-ea"/>
                <a:cs typeface="+mj-cs"/>
              </a:rPr>
              <a:t>registerdata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 mm.)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6E1956CF-D0B6-48AD-B94C-7E82ACD4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177"/>
            <a:ext cx="10515600" cy="4026917"/>
          </a:xfrm>
        </p:spPr>
        <p:txBody>
          <a:bodyPr>
            <a:normAutofit fontScale="77500" lnSpcReduction="20000"/>
          </a:bodyPr>
          <a:lstStyle/>
          <a:p>
            <a:r>
              <a:rPr lang="nb-NO"/>
              <a:t>Emnenivå: Midtveisevalueringer hvert semester(spørreskjema, fokusgrupper)</a:t>
            </a:r>
          </a:p>
          <a:p>
            <a:r>
              <a:rPr lang="nb-NO"/>
              <a:t>Programnivå: Studiebarometeret + Valgfritt om man innhenter studentevalueringer</a:t>
            </a:r>
          </a:p>
          <a:p>
            <a:r>
              <a:rPr lang="nb-NO"/>
              <a:t>Kandidatundersøkelsen</a:t>
            </a:r>
          </a:p>
          <a:p>
            <a:r>
              <a:rPr lang="nb-NO" err="1"/>
              <a:t>SHoT</a:t>
            </a:r>
            <a:endParaRPr lang="nb-NO"/>
          </a:p>
          <a:p>
            <a:r>
              <a:rPr lang="nb-NO"/>
              <a:t>Si fra-systemet</a:t>
            </a:r>
          </a:p>
          <a:p>
            <a:r>
              <a:rPr lang="nb-NO"/>
              <a:t>Mer lokale/tematiske spørreundersøkelser (eksempel: digital undervisning, undervisningsspråk, forskning på studenter, koronabaserte studier)</a:t>
            </a:r>
          </a:p>
          <a:p>
            <a:r>
              <a:rPr lang="nb-NO"/>
              <a:t>Årlige rapporter fra FS/</a:t>
            </a:r>
            <a:r>
              <a:rPr lang="nb-NO" err="1"/>
              <a:t>Tableau</a:t>
            </a:r>
            <a:r>
              <a:rPr lang="nb-NO"/>
              <a:t> til årsmelding og programgjennomganger, mer tematiske datauthentinger fra </a:t>
            </a:r>
            <a:r>
              <a:rPr lang="nb-NO" err="1"/>
              <a:t>Tableau</a:t>
            </a:r>
            <a:r>
              <a:rPr lang="nb-NO"/>
              <a:t> til konkrete problemstillinger og løpende strategiarbeid</a:t>
            </a:r>
          </a:p>
          <a:p>
            <a:r>
              <a:rPr lang="nb-NO"/>
              <a:t>Møter: Programråd, Programutvalg, SVSU, </a:t>
            </a:r>
            <a:r>
              <a:rPr lang="nb-NO" err="1"/>
              <a:t>repr</a:t>
            </a:r>
            <a:r>
              <a:rPr lang="nb-NO"/>
              <a:t> i institutt- og fakultetsstyre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35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A77CAC-30F9-4E01-A726-29D97568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nb-NO" sz="3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Hvordan kommuniserer SV-fak</a:t>
            </a:r>
            <a:r>
              <a:rPr lang="nb-NO" sz="320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nb-NO" sz="3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resultater og analyser tilbake til ansatte og studenter (måtene det gjøres på, hvordan dere arbeider for å skape engasjement, mm.)</a:t>
            </a:r>
            <a: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3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B6EF7729-C38F-E617-D351-179AE566F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11530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98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0575146-1A5D-444D-B8BA-9ED83250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/>
              <a:t>Eksempel: Arbeidslivsrelevanssatsningen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7DC9BBF-0D4B-4141-9429-2593803BC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27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9C6B21-F85B-4D9B-966D-F045734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83" y="-474651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/>
              <a:t/>
            </a:r>
            <a:br>
              <a:rPr lang="nb-NO" sz="4000"/>
            </a:br>
            <a:r>
              <a:rPr lang="nb-NO" sz="4000"/>
              <a:t>Studiebarometeret 2019</a:t>
            </a:r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C9187FA4-243A-42E1-8755-A1A09B5619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28713"/>
            <a:ext cx="9020175" cy="5694352"/>
          </a:xfrm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CAC91062-BBAE-4FD3-A7E1-713BD78B2491}"/>
              </a:ext>
            </a:extLst>
          </p:cNvPr>
          <p:cNvSpPr/>
          <p:nvPr/>
        </p:nvSpPr>
        <p:spPr>
          <a:xfrm>
            <a:off x="1085850" y="4762501"/>
            <a:ext cx="9420225" cy="4572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7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 farta, bie">
            <a:extLst>
              <a:ext uri="{FF2B5EF4-FFF2-40B4-BE49-F238E27FC236}">
                <a16:creationId xmlns:a16="http://schemas.microsoft.com/office/drawing/2014/main" id="{F97E48A6-1341-4763-903A-7B91E31A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6" y="751522"/>
            <a:ext cx="1987164" cy="198716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4A5F90B-5B46-48CA-A732-7DEAE91A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b-NO"/>
              <a:t>Fora hvor resultatene har blitt presentert og diskutert 2020-22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7B075-11E6-48AF-8B0A-736E1A3D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34" y="1325563"/>
            <a:ext cx="10515600" cy="4780915"/>
          </a:xfrm>
        </p:spPr>
        <p:txBody>
          <a:bodyPr>
            <a:normAutofit fontScale="70000" lnSpcReduction="20000"/>
          </a:bodyPr>
          <a:lstStyle/>
          <a:p>
            <a:r>
              <a:rPr lang="nb-NO"/>
              <a:t>Arbeidslivsrelevans i dekanatets valgprogram</a:t>
            </a:r>
          </a:p>
          <a:p>
            <a:r>
              <a:rPr lang="nb-NO"/>
              <a:t>Forum for studiespørsmål – fast punkt på alle møter og hele seminarer</a:t>
            </a:r>
          </a:p>
          <a:p>
            <a:r>
              <a:rPr lang="nb-NO"/>
              <a:t>Eget punkt på årlig programgjennomgang</a:t>
            </a:r>
          </a:p>
          <a:p>
            <a:r>
              <a:rPr lang="nb-NO"/>
              <a:t>Instituttledermøter</a:t>
            </a:r>
          </a:p>
          <a:p>
            <a:r>
              <a:rPr lang="nb-NO"/>
              <a:t>Utdanningsledermøter</a:t>
            </a:r>
          </a:p>
          <a:p>
            <a:r>
              <a:rPr lang="nb-NO"/>
              <a:t>Møter på enhetene</a:t>
            </a:r>
          </a:p>
          <a:p>
            <a:r>
              <a:rPr lang="nb-NO"/>
              <a:t>Stabsmøter</a:t>
            </a:r>
          </a:p>
          <a:p>
            <a:r>
              <a:rPr lang="nb-NO"/>
              <a:t>Fakultetsstyreseminarer</a:t>
            </a:r>
          </a:p>
          <a:p>
            <a:r>
              <a:rPr lang="nb-NO"/>
              <a:t>Bilaterale møter SV-studierektor og bilaterale møter dekanat/institutt</a:t>
            </a:r>
          </a:p>
          <a:p>
            <a:r>
              <a:rPr lang="nb-NO"/>
              <a:t>RSA</a:t>
            </a:r>
          </a:p>
          <a:p>
            <a:r>
              <a:rPr lang="nb-NO"/>
              <a:t>LINK</a:t>
            </a:r>
          </a:p>
          <a:p>
            <a:r>
              <a:rPr lang="nb-NO"/>
              <a:t>SV-nytt</a:t>
            </a:r>
          </a:p>
          <a:p>
            <a:r>
              <a:rPr lang="nb-NO"/>
              <a:t>SVSU –dialogmøter og fellesmøter alle </a:t>
            </a:r>
            <a:r>
              <a:rPr lang="nb-NO" err="1"/>
              <a:t>PU’er</a:t>
            </a:r>
            <a:endParaRPr lang="nb-NO"/>
          </a:p>
          <a:p>
            <a:r>
              <a:rPr lang="nb-NO"/>
              <a:t>Møter med LINK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68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D60B0-2155-433B-9F16-17A76735799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471910" cy="563874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nb-NO" sz="2400"/>
              <a:t>Arbeidslivsrelevans inn i fakultetets og alle enhetenes årsplaner </a:t>
            </a:r>
          </a:p>
          <a:p>
            <a:pPr marL="285750" indent="-285750">
              <a:buFontTx/>
              <a:buChar char="-"/>
            </a:pPr>
            <a:r>
              <a:rPr lang="nb-NO" sz="2400"/>
              <a:t>Egen arbeidslivskoordinator ansatt</a:t>
            </a:r>
          </a:p>
          <a:p>
            <a:pPr marL="285750" indent="-285750">
              <a:buFontTx/>
              <a:buChar char="-"/>
            </a:pPr>
            <a:r>
              <a:rPr lang="nb-NO" sz="2400"/>
              <a:t>Fakultetsutlysning med støtte til utvikling av studentaktive læringsformer</a:t>
            </a:r>
          </a:p>
          <a:p>
            <a:pPr marL="285750" indent="-285750">
              <a:buFontTx/>
              <a:buChar char="-"/>
            </a:pPr>
            <a:r>
              <a:rPr lang="nb-NO" sz="2400"/>
              <a:t>Karrieresenteret som en ressurs 	</a:t>
            </a:r>
          </a:p>
          <a:p>
            <a:pPr marL="846146" lvl="1" indent="-285750">
              <a:buFontTx/>
              <a:buChar char="-"/>
            </a:pPr>
            <a:r>
              <a:rPr lang="nb-NO"/>
              <a:t>Nettverk og erfaringsdeling på tvers av fakultetene</a:t>
            </a:r>
          </a:p>
          <a:p>
            <a:pPr marL="846146" lvl="1" indent="-285750">
              <a:buFontTx/>
              <a:buChar char="-"/>
            </a:pPr>
            <a:r>
              <a:rPr lang="nb-NO"/>
              <a:t>Integrasjon av karrierelæring. Involvering av Karrieresenteret i relevante prosjekter. </a:t>
            </a:r>
          </a:p>
          <a:p>
            <a:pPr marL="846146" lvl="1" indent="-285750">
              <a:buFontTx/>
              <a:buChar char="-"/>
            </a:pPr>
            <a:r>
              <a:rPr lang="nb-NO"/>
              <a:t>Kunnskap og tilgang til potensielle arbeidsgivere</a:t>
            </a:r>
          </a:p>
          <a:p>
            <a:pPr marL="846146" lvl="1" indent="-285750">
              <a:buFontTx/>
              <a:buChar char="-"/>
            </a:pPr>
            <a:r>
              <a:rPr lang="nb-NO"/>
              <a:t>Arbeidslivsdagene (SV) – relevante arbeidsgivere på programmet</a:t>
            </a:r>
          </a:p>
          <a:p>
            <a:pPr marL="285750" indent="-285750">
              <a:buFontTx/>
              <a:buChar char="-"/>
            </a:pPr>
            <a:r>
              <a:rPr lang="nb-NO" sz="2400"/>
              <a:t>PSI: Revidert profesjonsprogram Psykologi i tråd med RETHOS</a:t>
            </a:r>
          </a:p>
          <a:p>
            <a:pPr marL="285750" indent="-285750">
              <a:buFontTx/>
              <a:buChar char="-"/>
            </a:pPr>
            <a:r>
              <a:rPr lang="nb-NO" sz="2400"/>
              <a:t>SAI: Betydelig større innslag av eksterne undervisere fra praksisfeltet på SAI</a:t>
            </a:r>
          </a:p>
          <a:p>
            <a:pPr marL="285750" indent="-285750">
              <a:buFontTx/>
              <a:buChar char="-"/>
            </a:pPr>
            <a:r>
              <a:rPr lang="nb-NO" sz="2400"/>
              <a:t>ISS: Prosjektforum (OLA)</a:t>
            </a:r>
          </a:p>
          <a:p>
            <a:pPr marL="285750" indent="-285750">
              <a:buFontTx/>
              <a:buChar char="-"/>
            </a:pPr>
            <a:r>
              <a:rPr lang="nb-NO" sz="2400"/>
              <a:t>ISS: Oslo City Studio </a:t>
            </a:r>
          </a:p>
          <a:p>
            <a:pPr marL="285750" indent="-285750">
              <a:buFontTx/>
              <a:buChar char="-"/>
            </a:pPr>
            <a:r>
              <a:rPr lang="nb-NO" sz="2400"/>
              <a:t>ISV: STV4141 – Praksis</a:t>
            </a:r>
          </a:p>
          <a:p>
            <a:pPr marL="285750" indent="-285750">
              <a:buFontTx/>
              <a:buChar char="-"/>
            </a:pPr>
            <a:r>
              <a:rPr lang="nb-NO" sz="2400"/>
              <a:t>Årsmelding med alle bidrag i pandemien fra fakultetets ansatte</a:t>
            </a:r>
          </a:p>
          <a:p>
            <a:pPr marL="560396" lvl="1" indent="0">
              <a:buNone/>
            </a:pPr>
            <a:r>
              <a:rPr lang="nb-NO" sz="1200"/>
              <a:t/>
            </a:r>
            <a:br>
              <a:rPr lang="nb-NO" sz="1200"/>
            </a:br>
            <a:endParaRPr lang="nb-NO" sz="1400"/>
          </a:p>
          <a:p>
            <a:pPr marL="1017619" lvl="2" indent="0">
              <a:buNone/>
            </a:pPr>
            <a:endParaRPr lang="nb-NO" sz="1400"/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2FA0-9417-46F9-86EA-73296D65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0AAD8C-8813-4FB0-853F-DCFC92AE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2020 - tiltak</a:t>
            </a:r>
          </a:p>
        </p:txBody>
      </p:sp>
    </p:spTree>
    <p:extLst>
      <p:ext uri="{BB962C8B-B14F-4D97-AF65-F5344CB8AC3E}">
        <p14:creationId xmlns:p14="http://schemas.microsoft.com/office/powerpoint/2010/main" val="3307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451D3E3-D0C6-4FD4-B85E-909EE3DC129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471910" cy="5060899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Tx/>
              <a:buChar char="-"/>
            </a:pPr>
            <a:r>
              <a:rPr lang="nb-NO" sz="3200"/>
              <a:t>Arbeidslivsrelevans inn i SV-fakultetets Strategi 2030</a:t>
            </a:r>
          </a:p>
          <a:p>
            <a:pPr marL="285750" indent="-285750">
              <a:buFontTx/>
              <a:buChar char="-"/>
            </a:pPr>
            <a:r>
              <a:rPr lang="nb-NO" sz="3200"/>
              <a:t>HKDIR/DIKU: Bærekraftlaboratoriet</a:t>
            </a:r>
          </a:p>
          <a:p>
            <a:pPr marL="846146" lvl="1" indent="-285750">
              <a:buFontTx/>
              <a:buChar char="-"/>
            </a:pPr>
            <a:r>
              <a:rPr lang="nb-NO"/>
              <a:t>5 mill.</a:t>
            </a:r>
          </a:p>
          <a:p>
            <a:pPr marL="846146" lvl="1" indent="-285750">
              <a:buFontTx/>
              <a:buChar char="-"/>
            </a:pPr>
            <a:r>
              <a:rPr lang="nb-NO" err="1"/>
              <a:t>Praksisemne</a:t>
            </a:r>
            <a:endParaRPr lang="nb-NO"/>
          </a:p>
          <a:p>
            <a:pPr marL="846146" lvl="1" indent="-285750">
              <a:buFontTx/>
              <a:buChar char="-"/>
            </a:pPr>
            <a:r>
              <a:rPr lang="nb-NO"/>
              <a:t>Skaffet ekstern samarbeidspartner: UN Global Compact Norge</a:t>
            </a:r>
          </a:p>
          <a:p>
            <a:pPr marL="846146" lvl="1" indent="-285750">
              <a:buFontTx/>
              <a:buChar char="-"/>
            </a:pPr>
            <a:r>
              <a:rPr lang="nb-NO"/>
              <a:t>Karrieresenteret og integrert karrierelæring</a:t>
            </a:r>
          </a:p>
          <a:p>
            <a:pPr marL="285784" indent="-285750">
              <a:buFontTx/>
              <a:buChar char="-"/>
            </a:pPr>
            <a:r>
              <a:rPr lang="nb-NO" sz="3200"/>
              <a:t>Vitnemålstekster med arbeidslivsrelevans og bærekraft</a:t>
            </a:r>
          </a:p>
          <a:p>
            <a:pPr marL="285784" indent="-285750">
              <a:buFontTx/>
              <a:buChar char="-"/>
            </a:pPr>
            <a:r>
              <a:rPr lang="nb-NO" sz="3200"/>
              <a:t>ISV/ISS: Tverrfaglig 40-gruppe i </a:t>
            </a:r>
            <a:r>
              <a:rPr lang="nb-NO" sz="3200" err="1"/>
              <a:t>Social</a:t>
            </a:r>
            <a:r>
              <a:rPr lang="nb-NO" sz="3200"/>
              <a:t> data science</a:t>
            </a:r>
          </a:p>
          <a:p>
            <a:pPr marL="285784" indent="-285750">
              <a:buFontTx/>
              <a:buChar char="-"/>
            </a:pPr>
            <a:r>
              <a:rPr lang="nb-NO" sz="3200"/>
              <a:t>ØI: Nytt studieprogram i Økonomi og informatikk</a:t>
            </a:r>
          </a:p>
          <a:p>
            <a:pPr marL="285784" indent="-285750">
              <a:buFontTx/>
              <a:buChar char="-"/>
            </a:pPr>
            <a:r>
              <a:rPr lang="nb-NO" sz="3200"/>
              <a:t>PSI,ISS,ISV,SAI med for SV inn i UiO sitt </a:t>
            </a:r>
            <a:r>
              <a:rPr lang="nb-NO" sz="3200" err="1"/>
              <a:t>Honours</a:t>
            </a:r>
            <a:r>
              <a:rPr lang="nb-NO" sz="3200"/>
              <a:t>-program </a:t>
            </a:r>
          </a:p>
          <a:p>
            <a:pPr marL="285784" indent="-285750">
              <a:buFontTx/>
              <a:buChar char="-"/>
            </a:pPr>
            <a:r>
              <a:rPr lang="nb-NO" sz="3200"/>
              <a:t>ISV: Egen arbeidslivsrelevansarbeidsgruppe ISV: nytt </a:t>
            </a:r>
            <a:r>
              <a:rPr lang="nb-NO" sz="3200" err="1"/>
              <a:t>praksisemne</a:t>
            </a:r>
            <a:r>
              <a:rPr lang="nb-NO" sz="3200"/>
              <a:t> på BA</a:t>
            </a:r>
          </a:p>
          <a:p>
            <a:pPr marL="285784" indent="-285750">
              <a:buFontTx/>
              <a:buChar char="-"/>
            </a:pPr>
            <a:r>
              <a:rPr lang="nb-NO" sz="3200"/>
              <a:t>ØI: planlegger nytt </a:t>
            </a:r>
            <a:r>
              <a:rPr lang="nb-NO" sz="3200" err="1"/>
              <a:t>praksisemne</a:t>
            </a:r>
            <a:r>
              <a:rPr lang="nb-NO" sz="3200"/>
              <a:t> på MA etter modell fra ISV</a:t>
            </a:r>
          </a:p>
          <a:p>
            <a:pPr marL="285784" indent="-285750">
              <a:buFontTx/>
              <a:buChar char="-"/>
            </a:pPr>
            <a:r>
              <a:rPr lang="nb-NO" sz="3200"/>
              <a:t>Forsvarssjefen med video om arbeidslivsrelevans</a:t>
            </a:r>
          </a:p>
          <a:p>
            <a:pPr marL="285784" indent="-285750">
              <a:buFontTx/>
              <a:buChar char="-"/>
            </a:pPr>
            <a:r>
              <a:rPr lang="nb-NO" sz="3200"/>
              <a:t>Sentralbanksjefen, forsvarssjefen, utenriksministeren, </a:t>
            </a:r>
            <a:r>
              <a:rPr lang="nb-NO" sz="3200" err="1"/>
              <a:t>næringlivsministeren</a:t>
            </a:r>
            <a:r>
              <a:rPr lang="nb-NO" sz="3200"/>
              <a:t> på besøk</a:t>
            </a:r>
          </a:p>
          <a:p>
            <a:pPr marL="285784" indent="-285750">
              <a:buFontTx/>
              <a:buChar char="-"/>
            </a:pPr>
            <a:endParaRPr lang="nb-NO" sz="3200"/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D5C3E94-E538-42E9-B95A-FBD5467F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2021- tiltak</a:t>
            </a:r>
          </a:p>
        </p:txBody>
      </p:sp>
    </p:spTree>
    <p:extLst>
      <p:ext uri="{BB962C8B-B14F-4D97-AF65-F5344CB8AC3E}">
        <p14:creationId xmlns:p14="http://schemas.microsoft.com/office/powerpoint/2010/main" val="398537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Widescreen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SV-fakultetets arbeid  med studentdata</vt:lpstr>
      <vt:lpstr>Key facts about the studies at the Faculty of Social Sciences</vt:lpstr>
      <vt:lpstr>Hvordan innhenter og systematiserer SV-fak. data om og fra studentene idag (studentevalueringer, registerdata mm.)</vt:lpstr>
      <vt:lpstr>Hvordan kommuniserer SV-fak. resultater og analyser tilbake til ansatte og studenter (måtene det gjøres på, hvordan dere arbeider for å skape engasjement, mm.) </vt:lpstr>
      <vt:lpstr>Eksempel: Arbeidslivsrelevanssatsningen</vt:lpstr>
      <vt:lpstr> Studiebarometeret 2019</vt:lpstr>
      <vt:lpstr>Fora hvor resultatene har blitt presentert og diskutert 2020-22</vt:lpstr>
      <vt:lpstr>2020 - tiltak</vt:lpstr>
      <vt:lpstr>2021- tiltak</vt:lpstr>
      <vt:lpstr>PowerPoint Presentation</vt:lpstr>
      <vt:lpstr>PowerPoint Presentation</vt:lpstr>
      <vt:lpstr>PowerPoint Presentation</vt:lpstr>
      <vt:lpstr>Studiebarometeret: Utvikling av arbeidslivsrelevansskårene</vt:lpstr>
      <vt:lpstr>Underviserundersøkelsen NOKUT 2021: underviserne oppfatter allerede undervisningen som arbeidslivsrelevant</vt:lpstr>
      <vt:lpstr>Eventuelle svakheter ved dagens måte å gjøre tingene på  </vt:lpstr>
      <vt:lpstr>Ønskeliste for datagrunnlag</vt:lpstr>
      <vt:lpstr>Detaljer Studiebarometeret 2019-21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Fakultetsspesifikke temaer Saker/temaer fakultetet ønsker å ta opp med prorektor?</dc:title>
  <dc:creator>Trine Waaktaar</dc:creator>
  <cp:lastModifiedBy>Kirsti Margrethe Mortensen</cp:lastModifiedBy>
  <cp:revision>1</cp:revision>
  <dcterms:created xsi:type="dcterms:W3CDTF">2020-04-29T06:10:01Z</dcterms:created>
  <dcterms:modified xsi:type="dcterms:W3CDTF">2022-03-25T12:21:21Z</dcterms:modified>
</cp:coreProperties>
</file>