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70" r:id="rId7"/>
    <p:sldId id="271" r:id="rId8"/>
    <p:sldId id="264" r:id="rId9"/>
    <p:sldId id="273" r:id="rId10"/>
    <p:sldId id="272" r:id="rId11"/>
    <p:sldId id="257" r:id="rId12"/>
    <p:sldId id="258" r:id="rId13"/>
    <p:sldId id="259" r:id="rId14"/>
    <p:sldId id="265" r:id="rId15"/>
    <p:sldId id="266" r:id="rId16"/>
    <p:sldId id="268" r:id="rId17"/>
    <p:sldId id="269" r:id="rId18"/>
    <p:sldId id="274" r:id="rId19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FF0D8-E926-4EFC-828C-80E7F4871106}" v="73" dt="2021-12-14T09:30:16.385"/>
    <p1510:client id="{20DE6135-6A5A-4D47-8984-0DD6269956DB}" v="436" dt="2022-04-26T12:56:39.550"/>
    <p1510:client id="{3A1221E2-8943-4C80-9B74-6B1317CDC203}" v="531" dt="2021-12-14T09:09:12.393"/>
    <p1510:client id="{406C7B4C-8844-4A51-AB14-D867E2EF06B9}" v="2" dt="2022-02-21T09:53:54.061"/>
    <p1510:client id="{4771DCC8-D055-4222-94D7-5B1E2D33EC8D}" v="87" dt="2022-04-26T11:22:21.489"/>
    <p1510:client id="{56C0E0B7-24D4-407D-9604-97526E5FC03D}" v="1" dt="2021-12-14T09:24:01.766"/>
    <p1510:client id="{739FF78F-81A2-46D6-9920-83AC776ADD66}" v="148" dt="2022-04-26T12:39:50.154"/>
    <p1510:client id="{8809AF60-AB62-4DE5-914E-FB7B19B0369A}" v="10" dt="2021-12-14T09:17:51.250"/>
    <p1510:client id="{A45357A5-100B-41B4-BF12-548B524B20D5}" v="2" dt="2021-12-14T11:17:34.958"/>
    <p1510:client id="{B209CB5B-BF64-4FB7-BD5D-023AE0C48100}" v="7" dt="2022-02-16T11:00:56.966"/>
    <p1510:client id="{BC633FCB-CCE0-4726-A94F-2CBDE198107C}" v="78" dt="2022-02-16T09:32:33.147"/>
    <p1510:client id="{BEB39528-1C70-4DE5-AE38-5D8F762E05E4}" v="6" dt="2021-12-14T09:18:38.878"/>
    <p1510:client id="{BF15BD6D-4438-4EF9-B968-4C64AE998AE8}" v="753" dt="2022-02-16T10:28:48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5"/>
    <p:restoredTop sz="94624"/>
  </p:normalViewPr>
  <p:slideViewPr>
    <p:cSldViewPr snapToGrid="0">
      <p:cViewPr varScale="1">
        <p:scale>
          <a:sx n="53" d="100"/>
          <a:sy n="53" d="100"/>
        </p:scale>
        <p:origin x="72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Langford" userId="S::malcolml@uio.no::79f5803e-4dcd-4f99-b9e9-eee895e4bc6c" providerId="AD" clId="Web-{56E7945D-8E59-44A4-B781-5D5629080216}"/>
    <pc:docChg chg="modSld">
      <pc:chgData name="Malcolm Langford" userId="S::malcolml@uio.no::79f5803e-4dcd-4f99-b9e9-eee895e4bc6c" providerId="AD" clId="Web-{56E7945D-8E59-44A4-B781-5D5629080216}" dt="2021-12-09T08:52:11.706" v="63"/>
      <pc:docMkLst>
        <pc:docMk/>
      </pc:docMkLst>
      <pc:sldChg chg="addSp delSp modSp">
        <pc:chgData name="Malcolm Langford" userId="S::malcolml@uio.no::79f5803e-4dcd-4f99-b9e9-eee895e4bc6c" providerId="AD" clId="Web-{56E7945D-8E59-44A4-B781-5D5629080216}" dt="2021-12-09T08:52:11.706" v="63"/>
        <pc:sldMkLst>
          <pc:docMk/>
          <pc:sldMk cId="3340288050" sldId="280"/>
        </pc:sldMkLst>
        <pc:spChg chg="del">
          <ac:chgData name="Malcolm Langford" userId="S::malcolml@uio.no::79f5803e-4dcd-4f99-b9e9-eee895e4bc6c" providerId="AD" clId="Web-{56E7945D-8E59-44A4-B781-5D5629080216}" dt="2021-12-09T08:51:29.971" v="62"/>
          <ac:spMkLst>
            <pc:docMk/>
            <pc:sldMk cId="3340288050" sldId="280"/>
            <ac:spMk id="3" creationId="{EDF40B32-4D10-42F5-86E5-902F988E8AC7}"/>
          </ac:spMkLst>
        </pc:spChg>
        <pc:spChg chg="mod">
          <ac:chgData name="Malcolm Langford" userId="S::malcolml@uio.no::79f5803e-4dcd-4f99-b9e9-eee895e4bc6c" providerId="AD" clId="Web-{56E7945D-8E59-44A4-B781-5D5629080216}" dt="2021-12-09T08:50:08.406" v="44" actId="20577"/>
          <ac:spMkLst>
            <pc:docMk/>
            <pc:sldMk cId="3340288050" sldId="280"/>
            <ac:spMk id="4" creationId="{A6876520-368C-4B67-A7D1-0C8E20A0EB9D}"/>
          </ac:spMkLst>
        </pc:spChg>
        <pc:spChg chg="mod">
          <ac:chgData name="Malcolm Langford" userId="S::malcolml@uio.no::79f5803e-4dcd-4f99-b9e9-eee895e4bc6c" providerId="AD" clId="Web-{56E7945D-8E59-44A4-B781-5D5629080216}" dt="2021-12-09T08:49:07.732" v="20" actId="20577"/>
          <ac:spMkLst>
            <pc:docMk/>
            <pc:sldMk cId="3340288050" sldId="280"/>
            <ac:spMk id="5" creationId="{2EEC13FC-39B6-4260-926D-30496561E37D}"/>
          </ac:spMkLst>
        </pc:spChg>
        <pc:spChg chg="del">
          <ac:chgData name="Malcolm Langford" userId="S::malcolml@uio.no::79f5803e-4dcd-4f99-b9e9-eee895e4bc6c" providerId="AD" clId="Web-{56E7945D-8E59-44A4-B781-5D5629080216}" dt="2021-12-09T08:52:11.706" v="63"/>
          <ac:spMkLst>
            <pc:docMk/>
            <pc:sldMk cId="3340288050" sldId="280"/>
            <ac:spMk id="6" creationId="{48237B15-155F-41C4-BF87-67B19797BCBD}"/>
          </ac:spMkLst>
        </pc:spChg>
        <pc:spChg chg="mod">
          <ac:chgData name="Malcolm Langford" userId="S::malcolml@uio.no::79f5803e-4dcd-4f99-b9e9-eee895e4bc6c" providerId="AD" clId="Web-{56E7945D-8E59-44A4-B781-5D5629080216}" dt="2021-12-09T08:50:12.437" v="46" actId="20577"/>
          <ac:spMkLst>
            <pc:docMk/>
            <pc:sldMk cId="3340288050" sldId="280"/>
            <ac:spMk id="7" creationId="{E7BE6608-7661-418E-8C6D-B85FFD7B308B}"/>
          </ac:spMkLst>
        </pc:spChg>
        <pc:spChg chg="mod">
          <ac:chgData name="Malcolm Langford" userId="S::malcolml@uio.no::79f5803e-4dcd-4f99-b9e9-eee895e4bc6c" providerId="AD" clId="Web-{56E7945D-8E59-44A4-B781-5D5629080216}" dt="2021-12-09T08:49:11.060" v="22" actId="20577"/>
          <ac:spMkLst>
            <pc:docMk/>
            <pc:sldMk cId="3340288050" sldId="280"/>
            <ac:spMk id="8" creationId="{1768943F-5733-4C8B-9214-DDA40475E568}"/>
          </ac:spMkLst>
        </pc:spChg>
        <pc:spChg chg="mod">
          <ac:chgData name="Malcolm Langford" userId="S::malcolml@uio.no::79f5803e-4dcd-4f99-b9e9-eee895e4bc6c" providerId="AD" clId="Web-{56E7945D-8E59-44A4-B781-5D5629080216}" dt="2021-12-09T08:50:48.126" v="61" actId="20577"/>
          <ac:spMkLst>
            <pc:docMk/>
            <pc:sldMk cId="3340288050" sldId="280"/>
            <ac:spMk id="10" creationId="{DA6800B0-4AB2-4B72-961D-84254F6167C5}"/>
          </ac:spMkLst>
        </pc:spChg>
        <pc:spChg chg="mod">
          <ac:chgData name="Malcolm Langford" userId="S::malcolml@uio.no::79f5803e-4dcd-4f99-b9e9-eee895e4bc6c" providerId="AD" clId="Web-{56E7945D-8E59-44A4-B781-5D5629080216}" dt="2021-12-09T08:50:36.625" v="60" actId="20577"/>
          <ac:spMkLst>
            <pc:docMk/>
            <pc:sldMk cId="3340288050" sldId="280"/>
            <ac:spMk id="11" creationId="{637F8BDC-2350-4FBD-BB15-346A7748380E}"/>
          </ac:spMkLst>
        </pc:spChg>
        <pc:picChg chg="add mod ord modCrop">
          <ac:chgData name="Malcolm Langford" userId="S::malcolml@uio.no::79f5803e-4dcd-4f99-b9e9-eee895e4bc6c" providerId="AD" clId="Web-{56E7945D-8E59-44A4-B781-5D5629080216}" dt="2021-12-09T08:51:29.971" v="62"/>
          <ac:picMkLst>
            <pc:docMk/>
            <pc:sldMk cId="3340288050" sldId="280"/>
            <ac:picMk id="14" creationId="{FEACA223-6E1E-42FE-BC0D-E42599446358}"/>
          </ac:picMkLst>
        </pc:picChg>
        <pc:picChg chg="add mod ord modCrop">
          <ac:chgData name="Malcolm Langford" userId="S::malcolml@uio.no::79f5803e-4dcd-4f99-b9e9-eee895e4bc6c" providerId="AD" clId="Web-{56E7945D-8E59-44A4-B781-5D5629080216}" dt="2021-12-09T08:52:11.706" v="63"/>
          <ac:picMkLst>
            <pc:docMk/>
            <pc:sldMk cId="3340288050" sldId="280"/>
            <ac:picMk id="15" creationId="{80AB998F-FC51-49F2-8F06-8C8BDB0A3D4B}"/>
          </ac:picMkLst>
        </pc:picChg>
      </pc:sldChg>
    </pc:docChg>
  </pc:docChgLst>
  <pc:docChgLst>
    <pc:chgData name="Malcolm Langford" userId="S::malcolml@uio.no::79f5803e-4dcd-4f99-b9e9-eee895e4bc6c" providerId="AD" clId="Web-{20DE6135-6A5A-4D47-8984-0DD6269956DB}"/>
    <pc:docChg chg="addSld modSld">
      <pc:chgData name="Malcolm Langford" userId="S::malcolml@uio.no::79f5803e-4dcd-4f99-b9e9-eee895e4bc6c" providerId="AD" clId="Web-{20DE6135-6A5A-4D47-8984-0DD6269956DB}" dt="2022-04-26T12:56:37.081" v="440" actId="20577"/>
      <pc:docMkLst>
        <pc:docMk/>
      </pc:docMkLst>
      <pc:sldChg chg="addSp delSp modSp">
        <pc:chgData name="Malcolm Langford" userId="S::malcolml@uio.no::79f5803e-4dcd-4f99-b9e9-eee895e4bc6c" providerId="AD" clId="Web-{20DE6135-6A5A-4D47-8984-0DD6269956DB}" dt="2022-04-26T12:56:24.347" v="437" actId="20577"/>
        <pc:sldMkLst>
          <pc:docMk/>
          <pc:sldMk cId="1025939314" sldId="269"/>
        </pc:sldMkLst>
        <pc:spChg chg="add del mod">
          <ac:chgData name="Malcolm Langford" userId="S::malcolml@uio.no::79f5803e-4dcd-4f99-b9e9-eee895e4bc6c" providerId="AD" clId="Web-{20DE6135-6A5A-4D47-8984-0DD6269956DB}" dt="2022-04-26T12:54:59.844" v="403"/>
          <ac:spMkLst>
            <pc:docMk/>
            <pc:sldMk cId="1025939314" sldId="269"/>
            <ac:spMk id="3" creationId="{BAF90813-3E3C-934A-88D8-3C83D23A733C}"/>
          </ac:spMkLst>
        </pc:spChg>
        <pc:spChg chg="mod">
          <ac:chgData name="Malcolm Langford" userId="S::malcolml@uio.no::79f5803e-4dcd-4f99-b9e9-eee895e4bc6c" providerId="AD" clId="Web-{20DE6135-6A5A-4D47-8984-0DD6269956DB}" dt="2022-04-26T12:54:59.844" v="403"/>
          <ac:spMkLst>
            <pc:docMk/>
            <pc:sldMk cId="1025939314" sldId="269"/>
            <ac:spMk id="4" creationId="{62F281EF-E7D7-4B63-B7C0-CA0FD527AB06}"/>
          </ac:spMkLst>
        </pc:spChg>
        <pc:spChg chg="mod">
          <ac:chgData name="Malcolm Langford" userId="S::malcolml@uio.no::79f5803e-4dcd-4f99-b9e9-eee895e4bc6c" providerId="AD" clId="Web-{20DE6135-6A5A-4D47-8984-0DD6269956DB}" dt="2022-04-26T12:56:24.347" v="437" actId="20577"/>
          <ac:spMkLst>
            <pc:docMk/>
            <pc:sldMk cId="1025939314" sldId="269"/>
            <ac:spMk id="6" creationId="{652D504F-D6D6-4EE3-869E-F326FA1DBC76}"/>
          </ac:spMkLst>
        </pc:spChg>
        <pc:spChg chg="del">
          <ac:chgData name="Malcolm Langford" userId="S::malcolml@uio.no::79f5803e-4dcd-4f99-b9e9-eee895e4bc6c" providerId="AD" clId="Web-{20DE6135-6A5A-4D47-8984-0DD6269956DB}" dt="2022-04-26T12:54:59.844" v="403"/>
          <ac:spMkLst>
            <pc:docMk/>
            <pc:sldMk cId="1025939314" sldId="269"/>
            <ac:spMk id="14" creationId="{5B343AEB-7BF3-474C-8BFB-03984B231CA4}"/>
          </ac:spMkLst>
        </pc:spChg>
        <pc:spChg chg="del mod">
          <ac:chgData name="Malcolm Langford" userId="S::malcolml@uio.no::79f5803e-4dcd-4f99-b9e9-eee895e4bc6c" providerId="AD" clId="Web-{20DE6135-6A5A-4D47-8984-0DD6269956DB}" dt="2022-04-26T12:53:38.467" v="393"/>
          <ac:spMkLst>
            <pc:docMk/>
            <pc:sldMk cId="1025939314" sldId="269"/>
            <ac:spMk id="16" creationId="{F19D58CC-39BD-4C67-B7E0-0035EB2A0311}"/>
          </ac:spMkLst>
        </pc:spChg>
        <pc:spChg chg="del">
          <ac:chgData name="Malcolm Langford" userId="S::malcolml@uio.no::79f5803e-4dcd-4f99-b9e9-eee895e4bc6c" providerId="AD" clId="Web-{20DE6135-6A5A-4D47-8984-0DD6269956DB}" dt="2022-04-26T12:54:59.844" v="403"/>
          <ac:spMkLst>
            <pc:docMk/>
            <pc:sldMk cId="1025939314" sldId="269"/>
            <ac:spMk id="18" creationId="{0D1DAAF3-CA25-41D5-8CCD-D62A749A42EF}"/>
          </ac:spMkLst>
        </pc:spChg>
        <pc:spChg chg="add">
          <ac:chgData name="Malcolm Langford" userId="S::malcolml@uio.no::79f5803e-4dcd-4f99-b9e9-eee895e4bc6c" providerId="AD" clId="Web-{20DE6135-6A5A-4D47-8984-0DD6269956DB}" dt="2022-04-26T12:54:59.844" v="403"/>
          <ac:spMkLst>
            <pc:docMk/>
            <pc:sldMk cId="1025939314" sldId="269"/>
            <ac:spMk id="23" creationId="{9A5A892A-6911-196B-8A46-C5EFB949D2E0}"/>
          </ac:spMkLst>
        </pc:spChg>
        <pc:spChg chg="add">
          <ac:chgData name="Malcolm Langford" userId="S::malcolml@uio.no::79f5803e-4dcd-4f99-b9e9-eee895e4bc6c" providerId="AD" clId="Web-{20DE6135-6A5A-4D47-8984-0DD6269956DB}" dt="2022-04-26T12:54:59.844" v="403"/>
          <ac:spMkLst>
            <pc:docMk/>
            <pc:sldMk cId="1025939314" sldId="269"/>
            <ac:spMk id="25" creationId="{0241D281-98A3-D705-EEBC-35ED5CED9351}"/>
          </ac:spMkLst>
        </pc:spChg>
        <pc:spChg chg="add">
          <ac:chgData name="Malcolm Langford" userId="S::malcolml@uio.no::79f5803e-4dcd-4f99-b9e9-eee895e4bc6c" providerId="AD" clId="Web-{20DE6135-6A5A-4D47-8984-0DD6269956DB}" dt="2022-04-26T12:54:59.844" v="403"/>
          <ac:spMkLst>
            <pc:docMk/>
            <pc:sldMk cId="1025939314" sldId="269"/>
            <ac:spMk id="27" creationId="{62F48F49-ECF1-A480-6907-9B73BBD08AF6}"/>
          </ac:spMkLst>
        </pc:spChg>
      </pc:sldChg>
      <pc:sldChg chg="modSp">
        <pc:chgData name="Malcolm Langford" userId="S::malcolml@uio.no::79f5803e-4dcd-4f99-b9e9-eee895e4bc6c" providerId="AD" clId="Web-{20DE6135-6A5A-4D47-8984-0DD6269956DB}" dt="2022-04-26T12:56:37.081" v="440" actId="20577"/>
        <pc:sldMkLst>
          <pc:docMk/>
          <pc:sldMk cId="2521944156" sldId="272"/>
        </pc:sldMkLst>
        <pc:spChg chg="mod">
          <ac:chgData name="Malcolm Langford" userId="S::malcolml@uio.no::79f5803e-4dcd-4f99-b9e9-eee895e4bc6c" providerId="AD" clId="Web-{20DE6135-6A5A-4D47-8984-0DD6269956DB}" dt="2022-04-26T12:56:37.081" v="440" actId="20577"/>
          <ac:spMkLst>
            <pc:docMk/>
            <pc:sldMk cId="2521944156" sldId="272"/>
            <ac:spMk id="2" creationId="{38C3B73A-52EF-3A00-CF34-C1CD46045E70}"/>
          </ac:spMkLst>
        </pc:spChg>
      </pc:sldChg>
      <pc:sldChg chg="addSp delSp modSp new">
        <pc:chgData name="Malcolm Langford" userId="S::malcolml@uio.no::79f5803e-4dcd-4f99-b9e9-eee895e4bc6c" providerId="AD" clId="Web-{20DE6135-6A5A-4D47-8984-0DD6269956DB}" dt="2022-04-26T12:46:31.003" v="5" actId="1076"/>
        <pc:sldMkLst>
          <pc:docMk/>
          <pc:sldMk cId="1486486371" sldId="273"/>
        </pc:sldMkLst>
        <pc:spChg chg="del">
          <ac:chgData name="Malcolm Langford" userId="S::malcolml@uio.no::79f5803e-4dcd-4f99-b9e9-eee895e4bc6c" providerId="AD" clId="Web-{20DE6135-6A5A-4D47-8984-0DD6269956DB}" dt="2022-04-26T12:46:04.034" v="1"/>
          <ac:spMkLst>
            <pc:docMk/>
            <pc:sldMk cId="1486486371" sldId="273"/>
            <ac:spMk id="3" creationId="{E8C6D366-E5C7-E177-7A3F-FAC7AE5CDAF7}"/>
          </ac:spMkLst>
        </pc:spChg>
        <pc:picChg chg="add mod ord modCrop">
          <ac:chgData name="Malcolm Langford" userId="S::malcolml@uio.no::79f5803e-4dcd-4f99-b9e9-eee895e4bc6c" providerId="AD" clId="Web-{20DE6135-6A5A-4D47-8984-0DD6269956DB}" dt="2022-04-26T12:46:31.003" v="5" actId="1076"/>
          <ac:picMkLst>
            <pc:docMk/>
            <pc:sldMk cId="1486486371" sldId="273"/>
            <ac:picMk id="6" creationId="{8CB90F7C-6AD9-6152-CFF8-91EBB7602D5E}"/>
          </ac:picMkLst>
        </pc:picChg>
      </pc:sldChg>
      <pc:sldChg chg="addSp delSp modSp new mod modClrScheme chgLayout">
        <pc:chgData name="Malcolm Langford" userId="S::malcolml@uio.no::79f5803e-4dcd-4f99-b9e9-eee895e4bc6c" providerId="AD" clId="Web-{20DE6135-6A5A-4D47-8984-0DD6269956DB}" dt="2022-04-26T12:54:46.875" v="402"/>
        <pc:sldMkLst>
          <pc:docMk/>
          <pc:sldMk cId="4233623263" sldId="274"/>
        </pc:sldMkLst>
        <pc:spChg chg="del">
          <ac:chgData name="Malcolm Langford" userId="S::malcolml@uio.no::79f5803e-4dcd-4f99-b9e9-eee895e4bc6c" providerId="AD" clId="Web-{20DE6135-6A5A-4D47-8984-0DD6269956DB}" dt="2022-04-26T12:54:34.422" v="395"/>
          <ac:spMkLst>
            <pc:docMk/>
            <pc:sldMk cId="4233623263" sldId="274"/>
            <ac:spMk id="2" creationId="{FF690D8D-F18F-E56B-DF49-0F7430A66007}"/>
          </ac:spMkLst>
        </pc:spChg>
        <pc:spChg chg="del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3" creationId="{262E53C1-F373-EE9E-1779-882B1EA08FEA}"/>
          </ac:spMkLst>
        </pc:spChg>
        <pc:spChg chg="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4" creationId="{4CEA78E9-0EE9-7F18-55A7-B9EC3EF8D59D}"/>
          </ac:spMkLst>
        </pc:spChg>
        <pc:spChg chg="del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5" creationId="{BCD6AFD6-36BD-79FC-EC2F-CEA27A7B4614}"/>
          </ac:spMkLst>
        </pc:spChg>
        <pc:spChg chg="del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6" creationId="{ADBAB7BB-4B57-1CC4-30E9-0AC8D1E2426C}"/>
          </ac:spMkLst>
        </pc:spChg>
        <pc:spChg chg="del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7" creationId="{9521A5C2-F53C-8641-258A-FD80D9F705DF}"/>
          </ac:spMkLst>
        </pc:spChg>
        <pc:spChg chg="mod modVis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8" creationId="{FC2FD913-CB03-EC68-63C3-B63495AE29C7}"/>
          </ac:spMkLst>
        </pc:spChg>
        <pc:spChg chg="add 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14" creationId="{51AD9F84-8057-0C1B-0576-4B1D6FC7C7F2}"/>
          </ac:spMkLst>
        </pc:spChg>
        <pc:spChg chg="add 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16" creationId="{179C9180-BB8D-3704-6520-AAF9160B70F9}"/>
          </ac:spMkLst>
        </pc:spChg>
        <pc:spChg chg="add 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18" creationId="{F884AA4D-4432-6BE9-9F78-30F7B2D42C76}"/>
          </ac:spMkLst>
        </pc:spChg>
        <pc:spChg chg="add 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20" creationId="{49240394-42E7-6A47-3D1D-07C67F312806}"/>
          </ac:spMkLst>
        </pc:spChg>
        <pc:spChg chg="add 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22" creationId="{BC31C771-F023-4006-16A6-44B41347044F}"/>
          </ac:spMkLst>
        </pc:spChg>
        <pc:spChg chg="add 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24" creationId="{150F0899-F2BC-A181-B2C9-C86D25AA7EC5}"/>
          </ac:spMkLst>
        </pc:spChg>
        <pc:spChg chg="add mod">
          <ac:chgData name="Malcolm Langford" userId="S::malcolml@uio.no::79f5803e-4dcd-4f99-b9e9-eee895e4bc6c" providerId="AD" clId="Web-{20DE6135-6A5A-4D47-8984-0DD6269956DB}" dt="2022-04-26T12:54:46.875" v="402"/>
          <ac:spMkLst>
            <pc:docMk/>
            <pc:sldMk cId="4233623263" sldId="274"/>
            <ac:spMk id="26" creationId="{7FDA6B50-6ED7-A8A2-8BD0-60CB988CFF01}"/>
          </ac:spMkLst>
        </pc:spChg>
        <pc:picChg chg="add mod ord modCrop">
          <ac:chgData name="Malcolm Langford" userId="S::malcolml@uio.no::79f5803e-4dcd-4f99-b9e9-eee895e4bc6c" providerId="AD" clId="Web-{20DE6135-6A5A-4D47-8984-0DD6269956DB}" dt="2022-04-26T12:54:46.875" v="402"/>
          <ac:picMkLst>
            <pc:docMk/>
            <pc:sldMk cId="4233623263" sldId="274"/>
            <ac:picMk id="9" creationId="{E7405427-CE6F-A593-8943-9312777EB869}"/>
          </ac:picMkLst>
        </pc:picChg>
      </pc:sldChg>
    </pc:docChg>
  </pc:docChgLst>
  <pc:docChgLst>
    <pc:chgData name="Malcolm Langford" userId="S::malcolml@uio.no::79f5803e-4dcd-4f99-b9e9-eee895e4bc6c" providerId="AD" clId="Web-{15DFF0D8-E926-4EFC-828C-80E7F4871106}"/>
    <pc:docChg chg="addSld delSld modSld sldOrd">
      <pc:chgData name="Malcolm Langford" userId="S::malcolml@uio.no::79f5803e-4dcd-4f99-b9e9-eee895e4bc6c" providerId="AD" clId="Web-{15DFF0D8-E926-4EFC-828C-80E7F4871106}" dt="2021-12-14T09:30:16.385" v="72"/>
      <pc:docMkLst>
        <pc:docMk/>
      </pc:docMkLst>
      <pc:sldChg chg="addSp delSp modSp addAnim delAnim modAnim">
        <pc:chgData name="Malcolm Langford" userId="S::malcolml@uio.no::79f5803e-4dcd-4f99-b9e9-eee895e4bc6c" providerId="AD" clId="Web-{15DFF0D8-E926-4EFC-828C-80E7F4871106}" dt="2021-12-14T09:29:39.759" v="65"/>
        <pc:sldMkLst>
          <pc:docMk/>
          <pc:sldMk cId="3706338807" sldId="290"/>
        </pc:sldMkLst>
        <pc:picChg chg="add del mod modCrop">
          <ac:chgData name="Malcolm Langford" userId="S::malcolml@uio.no::79f5803e-4dcd-4f99-b9e9-eee895e4bc6c" providerId="AD" clId="Web-{15DFF0D8-E926-4EFC-828C-80E7F4871106}" dt="2021-12-14T09:27:03.912" v="42"/>
          <ac:picMkLst>
            <pc:docMk/>
            <pc:sldMk cId="3706338807" sldId="290"/>
            <ac:picMk id="3" creationId="{E8B897B1-6936-4088-85BB-C76E45BD158C}"/>
          </ac:picMkLst>
        </pc:picChg>
        <pc:picChg chg="add mod modCrop">
          <ac:chgData name="Malcolm Langford" userId="S::malcolml@uio.no::79f5803e-4dcd-4f99-b9e9-eee895e4bc6c" providerId="AD" clId="Web-{15DFF0D8-E926-4EFC-828C-80E7F4871106}" dt="2021-12-14T09:27:54.710" v="51" actId="14100"/>
          <ac:picMkLst>
            <pc:docMk/>
            <pc:sldMk cId="3706338807" sldId="290"/>
            <ac:picMk id="5" creationId="{4EDD69A3-15C9-458F-AA02-B4DA167C963E}"/>
          </ac:picMkLst>
        </pc:picChg>
        <pc:picChg chg="add mod">
          <ac:chgData name="Malcolm Langford" userId="S::malcolml@uio.no::79f5803e-4dcd-4f99-b9e9-eee895e4bc6c" providerId="AD" clId="Web-{15DFF0D8-E926-4EFC-828C-80E7F4871106}" dt="2021-12-14T09:29:15.165" v="54" actId="1076"/>
          <ac:picMkLst>
            <pc:docMk/>
            <pc:sldMk cId="3706338807" sldId="290"/>
            <ac:picMk id="6" creationId="{8B8CE145-331D-4385-9A27-394C7580789E}"/>
          </ac:picMkLst>
        </pc:picChg>
        <pc:picChg chg="mod">
          <ac:chgData name="Malcolm Langford" userId="S::malcolml@uio.no::79f5803e-4dcd-4f99-b9e9-eee895e4bc6c" providerId="AD" clId="Web-{15DFF0D8-E926-4EFC-828C-80E7F4871106}" dt="2021-12-14T09:25:52.864" v="31" actId="1076"/>
          <ac:picMkLst>
            <pc:docMk/>
            <pc:sldMk cId="3706338807" sldId="290"/>
            <ac:picMk id="29" creationId="{30EE0B52-ABDD-42A8-9E9D-204C044045D9}"/>
          </ac:picMkLst>
        </pc:picChg>
        <pc:picChg chg="mod">
          <ac:chgData name="Malcolm Langford" userId="S::malcolml@uio.no::79f5803e-4dcd-4f99-b9e9-eee895e4bc6c" providerId="AD" clId="Web-{15DFF0D8-E926-4EFC-828C-80E7F4871106}" dt="2021-12-14T09:25:49.223" v="29" actId="14100"/>
          <ac:picMkLst>
            <pc:docMk/>
            <pc:sldMk cId="3706338807" sldId="290"/>
            <ac:picMk id="30" creationId="{A7DD0A1D-32F6-4F81-B629-7CA6CB5B2C8D}"/>
          </ac:picMkLst>
        </pc:picChg>
        <pc:picChg chg="mod">
          <ac:chgData name="Malcolm Langford" userId="S::malcolml@uio.no::79f5803e-4dcd-4f99-b9e9-eee895e4bc6c" providerId="AD" clId="Web-{15DFF0D8-E926-4EFC-828C-80E7F4871106}" dt="2021-12-14T09:27:58.882" v="52" actId="14100"/>
          <ac:picMkLst>
            <pc:docMk/>
            <pc:sldMk cId="3706338807" sldId="290"/>
            <ac:picMk id="31" creationId="{5016E0BE-D1F4-477B-8594-3485027B0F7B}"/>
          </ac:picMkLst>
        </pc:picChg>
      </pc:sldChg>
      <pc:sldChg chg="del">
        <pc:chgData name="Malcolm Langford" userId="S::malcolml@uio.no::79f5803e-4dcd-4f99-b9e9-eee895e4bc6c" providerId="AD" clId="Web-{15DFF0D8-E926-4EFC-828C-80E7F4871106}" dt="2021-12-14T09:24:30.612" v="0"/>
        <pc:sldMkLst>
          <pc:docMk/>
          <pc:sldMk cId="821002532" sldId="293"/>
        </pc:sldMkLst>
      </pc:sldChg>
      <pc:sldChg chg="addSp delSp modSp new mod ord modClrScheme chgLayout">
        <pc:chgData name="Malcolm Langford" userId="S::malcolml@uio.no::79f5803e-4dcd-4f99-b9e9-eee895e4bc6c" providerId="AD" clId="Web-{15DFF0D8-E926-4EFC-828C-80E7F4871106}" dt="2021-12-14T09:30:16.385" v="72"/>
        <pc:sldMkLst>
          <pc:docMk/>
          <pc:sldMk cId="2535146158" sldId="293"/>
        </pc:sldMkLst>
        <pc:spChg chg="mod">
          <ac:chgData name="Malcolm Langford" userId="S::malcolml@uio.no::79f5803e-4dcd-4f99-b9e9-eee895e4bc6c" providerId="AD" clId="Web-{15DFF0D8-E926-4EFC-828C-80E7F4871106}" dt="2021-12-14T09:29:56.869" v="67"/>
          <ac:spMkLst>
            <pc:docMk/>
            <pc:sldMk cId="2535146158" sldId="293"/>
            <ac:spMk id="2" creationId="{F64A4B26-4152-46B6-8510-D025442296D6}"/>
          </ac:spMkLst>
        </pc:spChg>
        <pc:spChg chg="del">
          <ac:chgData name="Malcolm Langford" userId="S::malcolml@uio.no::79f5803e-4dcd-4f99-b9e9-eee895e4bc6c" providerId="AD" clId="Web-{15DFF0D8-E926-4EFC-828C-80E7F4871106}" dt="2021-12-14T09:29:56.869" v="67"/>
          <ac:spMkLst>
            <pc:docMk/>
            <pc:sldMk cId="2535146158" sldId="293"/>
            <ac:spMk id="3" creationId="{B792B582-AFDD-47E2-99A1-88FCD8CBB096}"/>
          </ac:spMkLst>
        </pc:spChg>
        <pc:spChg chg="del">
          <ac:chgData name="Malcolm Langford" userId="S::malcolml@uio.no::79f5803e-4dcd-4f99-b9e9-eee895e4bc6c" providerId="AD" clId="Web-{15DFF0D8-E926-4EFC-828C-80E7F4871106}" dt="2021-12-14T09:29:56.869" v="67"/>
          <ac:spMkLst>
            <pc:docMk/>
            <pc:sldMk cId="2535146158" sldId="293"/>
            <ac:spMk id="4" creationId="{5570CD7D-201F-4A6C-86E0-C87CB31EB348}"/>
          </ac:spMkLst>
        </pc:spChg>
        <pc:spChg chg="add del mod">
          <ac:chgData name="Malcolm Langford" userId="S::malcolml@uio.no::79f5803e-4dcd-4f99-b9e9-eee895e4bc6c" providerId="AD" clId="Web-{15DFF0D8-E926-4EFC-828C-80E7F4871106}" dt="2021-12-14T09:30:04.088" v="69"/>
          <ac:spMkLst>
            <pc:docMk/>
            <pc:sldMk cId="2535146158" sldId="293"/>
            <ac:spMk id="11" creationId="{BF3060D1-8327-4956-A489-FC42B171B0CF}"/>
          </ac:spMkLst>
        </pc:spChg>
        <pc:spChg chg="add del mod">
          <ac:chgData name="Malcolm Langford" userId="S::malcolml@uio.no::79f5803e-4dcd-4f99-b9e9-eee895e4bc6c" providerId="AD" clId="Web-{15DFF0D8-E926-4EFC-828C-80E7F4871106}" dt="2021-12-14T09:30:09.057" v="71"/>
          <ac:spMkLst>
            <pc:docMk/>
            <pc:sldMk cId="2535146158" sldId="293"/>
            <ac:spMk id="13" creationId="{2C59EA2F-2B76-475D-B3DC-BC7C9B1AA6E1}"/>
          </ac:spMkLst>
        </pc:spChg>
        <pc:spChg chg="add del mod">
          <ac:chgData name="Malcolm Langford" userId="S::malcolml@uio.no::79f5803e-4dcd-4f99-b9e9-eee895e4bc6c" providerId="AD" clId="Web-{15DFF0D8-E926-4EFC-828C-80E7F4871106}" dt="2021-12-14T09:30:01.228" v="68"/>
          <ac:spMkLst>
            <pc:docMk/>
            <pc:sldMk cId="2535146158" sldId="293"/>
            <ac:spMk id="15" creationId="{620766F2-4067-49E4-B540-7C3E616357CA}"/>
          </ac:spMkLst>
        </pc:spChg>
        <pc:spChg chg="add del mod">
          <ac:chgData name="Malcolm Langford" userId="S::malcolml@uio.no::79f5803e-4dcd-4f99-b9e9-eee895e4bc6c" providerId="AD" clId="Web-{15DFF0D8-E926-4EFC-828C-80E7F4871106}" dt="2021-12-14T09:30:06.479" v="70"/>
          <ac:spMkLst>
            <pc:docMk/>
            <pc:sldMk cId="2535146158" sldId="293"/>
            <ac:spMk id="17" creationId="{62580002-E1C5-4403-A0EB-339010D31E54}"/>
          </ac:spMkLst>
        </pc:spChg>
        <pc:spChg chg="add mod">
          <ac:chgData name="Malcolm Langford" userId="S::malcolml@uio.no::79f5803e-4dcd-4f99-b9e9-eee895e4bc6c" providerId="AD" clId="Web-{15DFF0D8-E926-4EFC-828C-80E7F4871106}" dt="2021-12-14T09:29:56.869" v="67"/>
          <ac:spMkLst>
            <pc:docMk/>
            <pc:sldMk cId="2535146158" sldId="293"/>
            <ac:spMk id="19" creationId="{54096387-805F-422A-8CA1-B0694606FB60}"/>
          </ac:spMkLst>
        </pc:spChg>
        <pc:spChg chg="add mod">
          <ac:chgData name="Malcolm Langford" userId="S::malcolml@uio.no::79f5803e-4dcd-4f99-b9e9-eee895e4bc6c" providerId="AD" clId="Web-{15DFF0D8-E926-4EFC-828C-80E7F4871106}" dt="2021-12-14T09:29:56.869" v="67"/>
          <ac:spMkLst>
            <pc:docMk/>
            <pc:sldMk cId="2535146158" sldId="293"/>
            <ac:spMk id="21" creationId="{111FC767-3D38-416F-88E8-8056030EAAFD}"/>
          </ac:spMkLst>
        </pc:spChg>
        <pc:picChg chg="add mod">
          <ac:chgData name="Malcolm Langford" userId="S::malcolml@uio.no::79f5803e-4dcd-4f99-b9e9-eee895e4bc6c" providerId="AD" clId="Web-{15DFF0D8-E926-4EFC-828C-80E7F4871106}" dt="2021-12-14T09:29:56.869" v="67"/>
          <ac:picMkLst>
            <pc:docMk/>
            <pc:sldMk cId="2535146158" sldId="293"/>
            <ac:picMk id="6" creationId="{27D72189-C5EB-4815-87D7-68BDA3AB8B9E}"/>
          </ac:picMkLst>
        </pc:picChg>
      </pc:sldChg>
    </pc:docChg>
  </pc:docChgLst>
  <pc:docChgLst>
    <pc:chgData name="Øystein Kolstad Kvalø" userId="S::oysteikk@uio.no::9f716457-cc11-4767-b6f3-4cd4e2900ce2" providerId="AD" clId="Web-{8809AF60-AB62-4DE5-914E-FB7B19B0369A}"/>
    <pc:docChg chg="modSld">
      <pc:chgData name="Øystein Kolstad Kvalø" userId="S::oysteikk@uio.no::9f716457-cc11-4767-b6f3-4cd4e2900ce2" providerId="AD" clId="Web-{8809AF60-AB62-4DE5-914E-FB7B19B0369A}" dt="2021-12-14T09:17:51.250" v="8" actId="20577"/>
      <pc:docMkLst>
        <pc:docMk/>
      </pc:docMkLst>
      <pc:sldChg chg="modSp">
        <pc:chgData name="Øystein Kolstad Kvalø" userId="S::oysteikk@uio.no::9f716457-cc11-4767-b6f3-4cd4e2900ce2" providerId="AD" clId="Web-{8809AF60-AB62-4DE5-914E-FB7B19B0369A}" dt="2021-12-14T09:17:51.250" v="8" actId="20577"/>
        <pc:sldMkLst>
          <pc:docMk/>
          <pc:sldMk cId="2791689727" sldId="288"/>
        </pc:sldMkLst>
        <pc:spChg chg="mod">
          <ac:chgData name="Øystein Kolstad Kvalø" userId="S::oysteikk@uio.no::9f716457-cc11-4767-b6f3-4cd4e2900ce2" providerId="AD" clId="Web-{8809AF60-AB62-4DE5-914E-FB7B19B0369A}" dt="2021-12-14T09:17:51.250" v="8" actId="20577"/>
          <ac:spMkLst>
            <pc:docMk/>
            <pc:sldMk cId="2791689727" sldId="288"/>
            <ac:spMk id="3" creationId="{423494C0-52A0-4961-BEB5-BE9113933688}"/>
          </ac:spMkLst>
        </pc:spChg>
      </pc:sldChg>
    </pc:docChg>
  </pc:docChgLst>
  <pc:docChgLst>
    <pc:chgData name="Malcolm Langford" userId="S::malcolml@uio.no::79f5803e-4dcd-4f99-b9e9-eee895e4bc6c" providerId="AD" clId="Web-{406C7B4C-8844-4A51-AB14-D867E2EF06B9}"/>
    <pc:docChg chg="modSld">
      <pc:chgData name="Malcolm Langford" userId="S::malcolml@uio.no::79f5803e-4dcd-4f99-b9e9-eee895e4bc6c" providerId="AD" clId="Web-{406C7B4C-8844-4A51-AB14-D867E2EF06B9}" dt="2022-02-21T09:53:49.623" v="0" actId="20577"/>
      <pc:docMkLst>
        <pc:docMk/>
      </pc:docMkLst>
      <pc:sldChg chg="modSp">
        <pc:chgData name="Malcolm Langford" userId="S::malcolml@uio.no::79f5803e-4dcd-4f99-b9e9-eee895e4bc6c" providerId="AD" clId="Web-{406C7B4C-8844-4A51-AB14-D867E2EF06B9}" dt="2022-02-21T09:53:49.623" v="0" actId="20577"/>
        <pc:sldMkLst>
          <pc:docMk/>
          <pc:sldMk cId="3508804503" sldId="266"/>
        </pc:sldMkLst>
        <pc:spChg chg="mod">
          <ac:chgData name="Malcolm Langford" userId="S::malcolml@uio.no::79f5803e-4dcd-4f99-b9e9-eee895e4bc6c" providerId="AD" clId="Web-{406C7B4C-8844-4A51-AB14-D867E2EF06B9}" dt="2022-02-21T09:53:49.623" v="0" actId="20577"/>
          <ac:spMkLst>
            <pc:docMk/>
            <pc:sldMk cId="3508804503" sldId="266"/>
            <ac:spMk id="4" creationId="{10E14967-55CF-41B4-87CC-8A3C6E4681A5}"/>
          </ac:spMkLst>
        </pc:spChg>
      </pc:sldChg>
    </pc:docChg>
  </pc:docChgLst>
  <pc:docChgLst>
    <pc:chgData name="Malcolm Langford" userId="S::malcolml@uio.no::79f5803e-4dcd-4f99-b9e9-eee895e4bc6c" providerId="AD" clId="Web-{BF15BD6D-4438-4EF9-B968-4C64AE998AE8}"/>
    <pc:docChg chg="addSld delSld modSld">
      <pc:chgData name="Malcolm Langford" userId="S::malcolml@uio.no::79f5803e-4dcd-4f99-b9e9-eee895e4bc6c" providerId="AD" clId="Web-{BF15BD6D-4438-4EF9-B968-4C64AE998AE8}" dt="2022-02-16T10:28:48.388" v="789" actId="20577"/>
      <pc:docMkLst>
        <pc:docMk/>
      </pc:docMkLst>
      <pc:sldChg chg="modSp">
        <pc:chgData name="Malcolm Langford" userId="S::malcolml@uio.no::79f5803e-4dcd-4f99-b9e9-eee895e4bc6c" providerId="AD" clId="Web-{BF15BD6D-4438-4EF9-B968-4C64AE998AE8}" dt="2022-02-16T09:50:29.056" v="160" actId="20577"/>
        <pc:sldMkLst>
          <pc:docMk/>
          <pc:sldMk cId="1782037266" sldId="257"/>
        </pc:sldMkLst>
        <pc:spChg chg="mod">
          <ac:chgData name="Malcolm Langford" userId="S::malcolml@uio.no::79f5803e-4dcd-4f99-b9e9-eee895e4bc6c" providerId="AD" clId="Web-{BF15BD6D-4438-4EF9-B968-4C64AE998AE8}" dt="2022-02-16T09:50:07.993" v="147" actId="20577"/>
          <ac:spMkLst>
            <pc:docMk/>
            <pc:sldMk cId="1782037266" sldId="257"/>
            <ac:spMk id="2" creationId="{00000000-0000-0000-0000-000000000000}"/>
          </ac:spMkLst>
        </pc:spChg>
        <pc:spChg chg="mod">
          <ac:chgData name="Malcolm Langford" userId="S::malcolml@uio.no::79f5803e-4dcd-4f99-b9e9-eee895e4bc6c" providerId="AD" clId="Web-{BF15BD6D-4438-4EF9-B968-4C64AE998AE8}" dt="2022-02-16T09:50:14.743" v="152" actId="20577"/>
          <ac:spMkLst>
            <pc:docMk/>
            <pc:sldMk cId="1782037266" sldId="257"/>
            <ac:spMk id="3" creationId="{00000000-0000-0000-0000-000000000000}"/>
          </ac:spMkLst>
        </pc:spChg>
        <pc:spChg chg="mod">
          <ac:chgData name="Malcolm Langford" userId="S::malcolml@uio.no::79f5803e-4dcd-4f99-b9e9-eee895e4bc6c" providerId="AD" clId="Web-{BF15BD6D-4438-4EF9-B968-4C64AE998AE8}" dt="2022-02-16T09:50:29.056" v="160" actId="20577"/>
          <ac:spMkLst>
            <pc:docMk/>
            <pc:sldMk cId="1782037266" sldId="257"/>
            <ac:spMk id="11" creationId="{00000000-0000-0000-0000-000000000000}"/>
          </ac:spMkLst>
        </pc:spChg>
      </pc:sldChg>
      <pc:sldChg chg="addSp delSp modSp mod modClrScheme chgLayout">
        <pc:chgData name="Malcolm Langford" userId="S::malcolml@uio.no::79f5803e-4dcd-4f99-b9e9-eee895e4bc6c" providerId="AD" clId="Web-{BF15BD6D-4438-4EF9-B968-4C64AE998AE8}" dt="2022-02-16T09:59:15.025" v="219" actId="20577"/>
        <pc:sldMkLst>
          <pc:docMk/>
          <pc:sldMk cId="1976633141" sldId="258"/>
        </pc:sldMkLst>
        <pc:spChg chg="del">
          <ac:chgData name="Malcolm Langford" userId="S::malcolml@uio.no::79f5803e-4dcd-4f99-b9e9-eee895e4bc6c" providerId="AD" clId="Web-{BF15BD6D-4438-4EF9-B968-4C64AE998AE8}" dt="2022-02-16T09:57:57.195" v="200"/>
          <ac:spMkLst>
            <pc:docMk/>
            <pc:sldMk cId="1976633141" sldId="258"/>
            <ac:spMk id="2" creationId="{00000000-0000-0000-0000-000000000000}"/>
          </ac:spMkLst>
        </pc:spChg>
        <pc:spChg chg="del">
          <ac:chgData name="Malcolm Langford" userId="S::malcolml@uio.no::79f5803e-4dcd-4f99-b9e9-eee895e4bc6c" providerId="AD" clId="Web-{BF15BD6D-4438-4EF9-B968-4C64AE998AE8}" dt="2022-02-16T09:56:53.349" v="196"/>
          <ac:spMkLst>
            <pc:docMk/>
            <pc:sldMk cId="1976633141" sldId="258"/>
            <ac:spMk id="3" creationId="{00000000-0000-0000-0000-000000000000}"/>
          </ac:spMkLst>
        </pc:spChg>
        <pc:spChg chg="add del">
          <ac:chgData name="Malcolm Langford" userId="S::malcolml@uio.no::79f5803e-4dcd-4f99-b9e9-eee895e4bc6c" providerId="AD" clId="Web-{BF15BD6D-4438-4EF9-B968-4C64AE998AE8}" dt="2022-02-16T09:58:51.212" v="213"/>
          <ac:spMkLst>
            <pc:docMk/>
            <pc:sldMk cId="1976633141" sldId="258"/>
            <ac:spMk id="4" creationId="{00000000-0000-0000-0000-000000000000}"/>
          </ac:spMkLst>
        </pc:spChg>
        <pc:spChg chg="mod ord modVis">
          <ac:chgData name="Malcolm Langford" userId="S::malcolml@uio.no::79f5803e-4dcd-4f99-b9e9-eee895e4bc6c" providerId="AD" clId="Web-{BF15BD6D-4438-4EF9-B968-4C64AE998AE8}" dt="2022-02-16T09:58:51.212" v="213"/>
          <ac:spMkLst>
            <pc:docMk/>
            <pc:sldMk cId="1976633141" sldId="258"/>
            <ac:spMk id="5" creationId="{00000000-0000-0000-0000-000000000000}"/>
          </ac:spMkLst>
        </pc:spChg>
        <pc:spChg chg="add del mod">
          <ac:chgData name="Malcolm Langford" userId="S::malcolml@uio.no::79f5803e-4dcd-4f99-b9e9-eee895e4bc6c" providerId="AD" clId="Web-{BF15BD6D-4438-4EF9-B968-4C64AE998AE8}" dt="2022-02-16T09:57:58.679" v="201"/>
          <ac:spMkLst>
            <pc:docMk/>
            <pc:sldMk cId="1976633141" sldId="258"/>
            <ac:spMk id="8" creationId="{5296287F-150A-4BC6-8834-93497AF1EAA0}"/>
          </ac:spMkLst>
        </pc:spChg>
        <pc:spChg chg="add del mod">
          <ac:chgData name="Malcolm Langford" userId="S::malcolml@uio.no::79f5803e-4dcd-4f99-b9e9-eee895e4bc6c" providerId="AD" clId="Web-{BF15BD6D-4438-4EF9-B968-4C64AE998AE8}" dt="2022-02-16T09:58:28.946" v="203"/>
          <ac:spMkLst>
            <pc:docMk/>
            <pc:sldMk cId="1976633141" sldId="258"/>
            <ac:spMk id="9" creationId="{67340DAC-A639-447B-A2BC-2C37C701456E}"/>
          </ac:spMkLst>
        </pc:spChg>
        <pc:spChg chg="add del mod">
          <ac:chgData name="Malcolm Langford" userId="S::malcolml@uio.no::79f5803e-4dcd-4f99-b9e9-eee895e4bc6c" providerId="AD" clId="Web-{BF15BD6D-4438-4EF9-B968-4C64AE998AE8}" dt="2022-02-16T09:58:51.212" v="213"/>
          <ac:spMkLst>
            <pc:docMk/>
            <pc:sldMk cId="1976633141" sldId="258"/>
            <ac:spMk id="11" creationId="{356A57DB-E856-46E8-9388-A4218AA9F630}"/>
          </ac:spMkLst>
        </pc:spChg>
        <pc:spChg chg="add mod">
          <ac:chgData name="Malcolm Langford" userId="S::malcolml@uio.no::79f5803e-4dcd-4f99-b9e9-eee895e4bc6c" providerId="AD" clId="Web-{BF15BD6D-4438-4EF9-B968-4C64AE998AE8}" dt="2022-02-16T09:59:15.025" v="219" actId="20577"/>
          <ac:spMkLst>
            <pc:docMk/>
            <pc:sldMk cId="1976633141" sldId="258"/>
            <ac:spMk id="13" creationId="{23FFF26A-F1DD-48C4-AE7D-6282A9D9959C}"/>
          </ac:spMkLst>
        </pc:spChg>
        <pc:picChg chg="del">
          <ac:chgData name="Malcolm Langford" userId="S::malcolml@uio.no::79f5803e-4dcd-4f99-b9e9-eee895e4bc6c" providerId="AD" clId="Web-{BF15BD6D-4438-4EF9-B968-4C64AE998AE8}" dt="2022-02-16T09:58:39.243" v="208"/>
          <ac:picMkLst>
            <pc:docMk/>
            <pc:sldMk cId="1976633141" sldId="258"/>
            <ac:picMk id="6" creationId="{00000000-0000-0000-0000-000000000000}"/>
          </ac:picMkLst>
        </pc:picChg>
        <pc:picChg chg="add mod">
          <ac:chgData name="Malcolm Langford" userId="S::malcolml@uio.no::79f5803e-4dcd-4f99-b9e9-eee895e4bc6c" providerId="AD" clId="Web-{BF15BD6D-4438-4EF9-B968-4C64AE998AE8}" dt="2022-02-16T09:58:57.618" v="214" actId="1076"/>
          <ac:picMkLst>
            <pc:docMk/>
            <pc:sldMk cId="1976633141" sldId="258"/>
            <ac:picMk id="12" creationId="{8E86F0CC-0B1D-4BF1-A443-F3C85603F830}"/>
          </ac:picMkLst>
        </pc:picChg>
      </pc:sldChg>
      <pc:sldChg chg="modSp">
        <pc:chgData name="Malcolm Langford" userId="S::malcolml@uio.no::79f5803e-4dcd-4f99-b9e9-eee895e4bc6c" providerId="AD" clId="Web-{BF15BD6D-4438-4EF9-B968-4C64AE998AE8}" dt="2022-02-16T10:01:54.733" v="244" actId="20577"/>
        <pc:sldMkLst>
          <pc:docMk/>
          <pc:sldMk cId="963384163" sldId="259"/>
        </pc:sldMkLst>
        <pc:spChg chg="mod">
          <ac:chgData name="Malcolm Langford" userId="S::malcolml@uio.no::79f5803e-4dcd-4f99-b9e9-eee895e4bc6c" providerId="AD" clId="Web-{BF15BD6D-4438-4EF9-B968-4C64AE998AE8}" dt="2022-02-16T09:56:53.005" v="195" actId="20577"/>
          <ac:spMkLst>
            <pc:docMk/>
            <pc:sldMk cId="963384163" sldId="259"/>
            <ac:spMk id="2" creationId="{00000000-0000-0000-0000-000000000000}"/>
          </ac:spMkLst>
        </pc:spChg>
        <pc:spChg chg="mod ord">
          <ac:chgData name="Malcolm Langford" userId="S::malcolml@uio.no::79f5803e-4dcd-4f99-b9e9-eee895e4bc6c" providerId="AD" clId="Web-{BF15BD6D-4438-4EF9-B968-4C64AE998AE8}" dt="2022-02-16T10:01:54.733" v="244" actId="20577"/>
          <ac:spMkLst>
            <pc:docMk/>
            <pc:sldMk cId="963384163" sldId="259"/>
            <ac:spMk id="3" creationId="{00000000-0000-0000-0000-000000000000}"/>
          </ac:spMkLst>
        </pc:spChg>
      </pc:sldChg>
      <pc:sldChg chg="del">
        <pc:chgData name="Malcolm Langford" userId="S::malcolml@uio.no::79f5803e-4dcd-4f99-b9e9-eee895e4bc6c" providerId="AD" clId="Web-{BF15BD6D-4438-4EF9-B968-4C64AE998AE8}" dt="2022-02-16T09:51:01.010" v="161"/>
        <pc:sldMkLst>
          <pc:docMk/>
          <pc:sldMk cId="1983734126" sldId="260"/>
        </pc:sldMkLst>
      </pc:sldChg>
      <pc:sldChg chg="modSp">
        <pc:chgData name="Malcolm Langford" userId="S::malcolml@uio.no::79f5803e-4dcd-4f99-b9e9-eee895e4bc6c" providerId="AD" clId="Web-{BF15BD6D-4438-4EF9-B968-4C64AE998AE8}" dt="2022-02-16T09:45:23.531" v="70" actId="20577"/>
        <pc:sldMkLst>
          <pc:docMk/>
          <pc:sldMk cId="454093926" sldId="262"/>
        </pc:sldMkLst>
        <pc:spChg chg="mod">
          <ac:chgData name="Malcolm Langford" userId="S::malcolml@uio.no::79f5803e-4dcd-4f99-b9e9-eee895e4bc6c" providerId="AD" clId="Web-{BF15BD6D-4438-4EF9-B968-4C64AE998AE8}" dt="2022-02-16T09:45:23.531" v="70" actId="20577"/>
          <ac:spMkLst>
            <pc:docMk/>
            <pc:sldMk cId="454093926" sldId="262"/>
            <ac:spMk id="2" creationId="{00000000-0000-0000-0000-000000000000}"/>
          </ac:spMkLst>
        </pc:spChg>
        <pc:spChg chg="mod">
          <ac:chgData name="Malcolm Langford" userId="S::malcolml@uio.no::79f5803e-4dcd-4f99-b9e9-eee895e4bc6c" providerId="AD" clId="Web-{BF15BD6D-4438-4EF9-B968-4C64AE998AE8}" dt="2022-02-16T09:45:02.750" v="62" actId="20577"/>
          <ac:spMkLst>
            <pc:docMk/>
            <pc:sldMk cId="454093926" sldId="262"/>
            <ac:spMk id="3" creationId="{00000000-0000-0000-0000-000000000000}"/>
          </ac:spMkLst>
        </pc:spChg>
      </pc:sldChg>
      <pc:sldChg chg="del">
        <pc:chgData name="Malcolm Langford" userId="S::malcolml@uio.no::79f5803e-4dcd-4f99-b9e9-eee895e4bc6c" providerId="AD" clId="Web-{BF15BD6D-4438-4EF9-B968-4C64AE998AE8}" dt="2022-02-16T09:49:44.554" v="125"/>
        <pc:sldMkLst>
          <pc:docMk/>
          <pc:sldMk cId="747917466" sldId="263"/>
        </pc:sldMkLst>
      </pc:sldChg>
      <pc:sldChg chg="addSp delSp modSp new">
        <pc:chgData name="Malcolm Langford" userId="S::malcolml@uio.no::79f5803e-4dcd-4f99-b9e9-eee895e4bc6c" providerId="AD" clId="Web-{BF15BD6D-4438-4EF9-B968-4C64AE998AE8}" dt="2022-02-16T09:49:39.601" v="124" actId="1076"/>
        <pc:sldMkLst>
          <pc:docMk/>
          <pc:sldMk cId="281682229" sldId="264"/>
        </pc:sldMkLst>
        <pc:spChg chg="mod">
          <ac:chgData name="Malcolm Langford" userId="S::malcolml@uio.no::79f5803e-4dcd-4f99-b9e9-eee895e4bc6c" providerId="AD" clId="Web-{BF15BD6D-4438-4EF9-B968-4C64AE998AE8}" dt="2022-02-16T09:45:30.891" v="71"/>
          <ac:spMkLst>
            <pc:docMk/>
            <pc:sldMk cId="281682229" sldId="264"/>
            <ac:spMk id="2" creationId="{5CBC19E8-1C8B-4A02-B9CF-870682B3C362}"/>
          </ac:spMkLst>
        </pc:spChg>
        <pc:spChg chg="del mod">
          <ac:chgData name="Malcolm Langford" userId="S::malcolml@uio.no::79f5803e-4dcd-4f99-b9e9-eee895e4bc6c" providerId="AD" clId="Web-{BF15BD6D-4438-4EF9-B968-4C64AE998AE8}" dt="2022-02-16T09:45:30.891" v="71"/>
          <ac:spMkLst>
            <pc:docMk/>
            <pc:sldMk cId="281682229" sldId="264"/>
            <ac:spMk id="3" creationId="{E7F434DB-2167-4EB1-8DDB-151F09B0C824}"/>
          </ac:spMkLst>
        </pc:spChg>
        <pc:spChg chg="del">
          <ac:chgData name="Malcolm Langford" userId="S::malcolml@uio.no::79f5803e-4dcd-4f99-b9e9-eee895e4bc6c" providerId="AD" clId="Web-{BF15BD6D-4438-4EF9-B968-4C64AE998AE8}" dt="2022-02-16T09:45:30.891" v="71"/>
          <ac:spMkLst>
            <pc:docMk/>
            <pc:sldMk cId="281682229" sldId="264"/>
            <ac:spMk id="4" creationId="{BD009F53-43ED-4A1C-B0F7-0D0812CF484E}"/>
          </ac:spMkLst>
        </pc:spChg>
        <pc:spChg chg="mod">
          <ac:chgData name="Malcolm Langford" userId="S::malcolml@uio.no::79f5803e-4dcd-4f99-b9e9-eee895e4bc6c" providerId="AD" clId="Web-{BF15BD6D-4438-4EF9-B968-4C64AE998AE8}" dt="2022-02-16T09:45:30.891" v="71"/>
          <ac:spMkLst>
            <pc:docMk/>
            <pc:sldMk cId="281682229" sldId="264"/>
            <ac:spMk id="5" creationId="{30D87092-A568-442C-8BE2-E6D474013740}"/>
          </ac:spMkLst>
        </pc:spChg>
        <pc:spChg chg="add">
          <ac:chgData name="Malcolm Langford" userId="S::malcolml@uio.no::79f5803e-4dcd-4f99-b9e9-eee895e4bc6c" providerId="AD" clId="Web-{BF15BD6D-4438-4EF9-B968-4C64AE998AE8}" dt="2022-02-16T09:45:30.891" v="71"/>
          <ac:spMkLst>
            <pc:docMk/>
            <pc:sldMk cId="281682229" sldId="264"/>
            <ac:spMk id="11" creationId="{2D2FB2D2-321A-4C2C-9FBB-A72901C7D3FD}"/>
          </ac:spMkLst>
        </pc:spChg>
        <pc:spChg chg="add mod">
          <ac:chgData name="Malcolm Langford" userId="S::malcolml@uio.no::79f5803e-4dcd-4f99-b9e9-eee895e4bc6c" providerId="AD" clId="Web-{BF15BD6D-4438-4EF9-B968-4C64AE998AE8}" dt="2022-02-16T09:49:02.866" v="117" actId="1076"/>
          <ac:spMkLst>
            <pc:docMk/>
            <pc:sldMk cId="281682229" sldId="264"/>
            <ac:spMk id="75" creationId="{E73953E7-BAAA-4DC3-94A3-C6274CAA9E8A}"/>
          </ac:spMkLst>
        </pc:spChg>
        <pc:graphicFrameChg chg="add mod modGraphic">
          <ac:chgData name="Malcolm Langford" userId="S::malcolml@uio.no::79f5803e-4dcd-4f99-b9e9-eee895e4bc6c" providerId="AD" clId="Web-{BF15BD6D-4438-4EF9-B968-4C64AE998AE8}" dt="2022-02-16T09:49:39.601" v="124" actId="1076"/>
          <ac:graphicFrameMkLst>
            <pc:docMk/>
            <pc:sldMk cId="281682229" sldId="264"/>
            <ac:graphicFrameMk id="7" creationId="{1C0C1E35-AB4C-410F-9B56-B4C612786E9A}"/>
          </ac:graphicFrameMkLst>
        </pc:graphicFrameChg>
      </pc:sldChg>
      <pc:sldChg chg="addSp delSp modSp new mod modClrScheme chgLayout">
        <pc:chgData name="Malcolm Langford" userId="S::malcolml@uio.no::79f5803e-4dcd-4f99-b9e9-eee895e4bc6c" providerId="AD" clId="Web-{BF15BD6D-4438-4EF9-B968-4C64AE998AE8}" dt="2022-02-16T10:05:22.489" v="253"/>
        <pc:sldMkLst>
          <pc:docMk/>
          <pc:sldMk cId="1726372978" sldId="265"/>
        </pc:sldMkLst>
        <pc:spChg chg="mod ord">
          <ac:chgData name="Malcolm Langford" userId="S::malcolml@uio.no::79f5803e-4dcd-4f99-b9e9-eee895e4bc6c" providerId="AD" clId="Web-{BF15BD6D-4438-4EF9-B968-4C64AE998AE8}" dt="2022-02-16T10:05:22.489" v="253"/>
          <ac:spMkLst>
            <pc:docMk/>
            <pc:sldMk cId="1726372978" sldId="265"/>
            <ac:spMk id="2" creationId="{924F5345-29BA-4508-8737-E015EED19C44}"/>
          </ac:spMkLst>
        </pc:spChg>
        <pc:spChg chg="del">
          <ac:chgData name="Malcolm Langford" userId="S::malcolml@uio.no::79f5803e-4dcd-4f99-b9e9-eee895e4bc6c" providerId="AD" clId="Web-{BF15BD6D-4438-4EF9-B968-4C64AE998AE8}" dt="2022-02-16T10:03:50.845" v="246"/>
          <ac:spMkLst>
            <pc:docMk/>
            <pc:sldMk cId="1726372978" sldId="265"/>
            <ac:spMk id="3" creationId="{AF4FC04B-119F-481B-B2A2-CB1F37B0D103}"/>
          </ac:spMkLst>
        </pc:spChg>
        <pc:spChg chg="del">
          <ac:chgData name="Malcolm Langford" userId="S::malcolml@uio.no::79f5803e-4dcd-4f99-b9e9-eee895e4bc6c" providerId="AD" clId="Web-{BF15BD6D-4438-4EF9-B968-4C64AE998AE8}" dt="2022-02-16T10:05:22.489" v="253"/>
          <ac:spMkLst>
            <pc:docMk/>
            <pc:sldMk cId="1726372978" sldId="265"/>
            <ac:spMk id="4" creationId="{BCB0F537-2993-431D-952C-2AD09FFF8293}"/>
          </ac:spMkLst>
        </pc:spChg>
        <pc:spChg chg="mod ord">
          <ac:chgData name="Malcolm Langford" userId="S::malcolml@uio.no::79f5803e-4dcd-4f99-b9e9-eee895e4bc6c" providerId="AD" clId="Web-{BF15BD6D-4438-4EF9-B968-4C64AE998AE8}" dt="2022-02-16T10:05:22.489" v="253"/>
          <ac:spMkLst>
            <pc:docMk/>
            <pc:sldMk cId="1726372978" sldId="265"/>
            <ac:spMk id="5" creationId="{94A0EE4D-7727-4A9B-9CB7-6522881F64D6}"/>
          </ac:spMkLst>
        </pc:spChg>
        <pc:picChg chg="add mod ord">
          <ac:chgData name="Malcolm Langford" userId="S::malcolml@uio.no::79f5803e-4dcd-4f99-b9e9-eee895e4bc6c" providerId="AD" clId="Web-{BF15BD6D-4438-4EF9-B968-4C64AE998AE8}" dt="2022-02-16T10:05:22.489" v="253"/>
          <ac:picMkLst>
            <pc:docMk/>
            <pc:sldMk cId="1726372978" sldId="265"/>
            <ac:picMk id="6" creationId="{CE922DC1-945A-40D5-BB2F-C5877CFFBABD}"/>
          </ac:picMkLst>
        </pc:picChg>
        <pc:picChg chg="add mod">
          <ac:chgData name="Malcolm Langford" userId="S::malcolml@uio.no::79f5803e-4dcd-4f99-b9e9-eee895e4bc6c" providerId="AD" clId="Web-{BF15BD6D-4438-4EF9-B968-4C64AE998AE8}" dt="2022-02-16T10:05:22.489" v="253"/>
          <ac:picMkLst>
            <pc:docMk/>
            <pc:sldMk cId="1726372978" sldId="265"/>
            <ac:picMk id="7" creationId="{B42F17FC-F44C-4A20-BE3F-FD4E8EE90835}"/>
          </ac:picMkLst>
        </pc:picChg>
      </pc:sldChg>
      <pc:sldChg chg="addSp delSp modSp new mod modClrScheme chgLayout">
        <pc:chgData name="Malcolm Langford" userId="S::malcolml@uio.no::79f5803e-4dcd-4f99-b9e9-eee895e4bc6c" providerId="AD" clId="Web-{BF15BD6D-4438-4EF9-B968-4C64AE998AE8}" dt="2022-02-16T10:09:50.215" v="431" actId="20577"/>
        <pc:sldMkLst>
          <pc:docMk/>
          <pc:sldMk cId="3508804503" sldId="266"/>
        </pc:sldMkLst>
        <pc:spChg chg="mod">
          <ac:chgData name="Malcolm Langford" userId="S::malcolml@uio.no::79f5803e-4dcd-4f99-b9e9-eee895e4bc6c" providerId="AD" clId="Web-{BF15BD6D-4438-4EF9-B968-4C64AE998AE8}" dt="2022-02-16T10:09:33.246" v="427"/>
          <ac:spMkLst>
            <pc:docMk/>
            <pc:sldMk cId="3508804503" sldId="266"/>
            <ac:spMk id="2" creationId="{AAA2A2A8-E30B-47BC-A6BB-6D1910913283}"/>
          </ac:spMkLst>
        </pc:spChg>
        <pc:spChg chg="del">
          <ac:chgData name="Malcolm Langford" userId="S::malcolml@uio.no::79f5803e-4dcd-4f99-b9e9-eee895e4bc6c" providerId="AD" clId="Web-{BF15BD6D-4438-4EF9-B968-4C64AE998AE8}" dt="2022-02-16T10:09:33.246" v="427"/>
          <ac:spMkLst>
            <pc:docMk/>
            <pc:sldMk cId="3508804503" sldId="266"/>
            <ac:spMk id="3" creationId="{E55F4D8D-5F66-423E-8BAE-9D1B16587AA6}"/>
          </ac:spMkLst>
        </pc:spChg>
        <pc:spChg chg="mod">
          <ac:chgData name="Malcolm Langford" userId="S::malcolml@uio.no::79f5803e-4dcd-4f99-b9e9-eee895e4bc6c" providerId="AD" clId="Web-{BF15BD6D-4438-4EF9-B968-4C64AE998AE8}" dt="2022-02-16T10:09:50.215" v="431" actId="20577"/>
          <ac:spMkLst>
            <pc:docMk/>
            <pc:sldMk cId="3508804503" sldId="266"/>
            <ac:spMk id="4" creationId="{10E14967-55CF-41B4-87CC-8A3C6E4681A5}"/>
          </ac:spMkLst>
        </pc:spChg>
        <pc:spChg chg="del">
          <ac:chgData name="Malcolm Langford" userId="S::malcolml@uio.no::79f5803e-4dcd-4f99-b9e9-eee895e4bc6c" providerId="AD" clId="Web-{BF15BD6D-4438-4EF9-B968-4C64AE998AE8}" dt="2022-02-16T10:09:33.246" v="427"/>
          <ac:spMkLst>
            <pc:docMk/>
            <pc:sldMk cId="3508804503" sldId="266"/>
            <ac:spMk id="5" creationId="{CF2ED26D-A541-4AD8-8846-F656DC8B94AC}"/>
          </ac:spMkLst>
        </pc:spChg>
        <pc:spChg chg="mod">
          <ac:chgData name="Malcolm Langford" userId="S::malcolml@uio.no::79f5803e-4dcd-4f99-b9e9-eee895e4bc6c" providerId="AD" clId="Web-{BF15BD6D-4438-4EF9-B968-4C64AE998AE8}" dt="2022-02-16T10:09:33.246" v="427"/>
          <ac:spMkLst>
            <pc:docMk/>
            <pc:sldMk cId="3508804503" sldId="266"/>
            <ac:spMk id="6" creationId="{461262E6-0C6F-42F9-8B53-A2B8D5BECF0D}"/>
          </ac:spMkLst>
        </pc:spChg>
        <pc:spChg chg="add mod">
          <ac:chgData name="Malcolm Langford" userId="S::malcolml@uio.no::79f5803e-4dcd-4f99-b9e9-eee895e4bc6c" providerId="AD" clId="Web-{BF15BD6D-4438-4EF9-B968-4C64AE998AE8}" dt="2022-02-16T10:09:33.246" v="427"/>
          <ac:spMkLst>
            <pc:docMk/>
            <pc:sldMk cId="3508804503" sldId="266"/>
            <ac:spMk id="12" creationId="{CF3C0397-EEBE-48B1-9A67-A7BC8D4FC877}"/>
          </ac:spMkLst>
        </pc:spChg>
        <pc:spChg chg="add mod">
          <ac:chgData name="Malcolm Langford" userId="S::malcolml@uio.no::79f5803e-4dcd-4f99-b9e9-eee895e4bc6c" providerId="AD" clId="Web-{BF15BD6D-4438-4EF9-B968-4C64AE998AE8}" dt="2022-02-16T10:09:33.246" v="427"/>
          <ac:spMkLst>
            <pc:docMk/>
            <pc:sldMk cId="3508804503" sldId="266"/>
            <ac:spMk id="14" creationId="{2A124257-30D1-4931-9D2C-2C691D69E4E2}"/>
          </ac:spMkLst>
        </pc:spChg>
        <pc:spChg chg="add mod">
          <ac:chgData name="Malcolm Langford" userId="S::malcolml@uio.no::79f5803e-4dcd-4f99-b9e9-eee895e4bc6c" providerId="AD" clId="Web-{BF15BD6D-4438-4EF9-B968-4C64AE998AE8}" dt="2022-02-16T10:09:33.246" v="427"/>
          <ac:spMkLst>
            <pc:docMk/>
            <pc:sldMk cId="3508804503" sldId="266"/>
            <ac:spMk id="16" creationId="{A5CD14D5-924E-412B-B5E9-F273B89BB128}"/>
          </ac:spMkLst>
        </pc:spChg>
        <pc:picChg chg="add mod ord">
          <ac:chgData name="Malcolm Langford" userId="S::malcolml@uio.no::79f5803e-4dcd-4f99-b9e9-eee895e4bc6c" providerId="AD" clId="Web-{BF15BD6D-4438-4EF9-B968-4C64AE998AE8}" dt="2022-02-16T10:09:33.246" v="427"/>
          <ac:picMkLst>
            <pc:docMk/>
            <pc:sldMk cId="3508804503" sldId="266"/>
            <ac:picMk id="7" creationId="{9EB8C426-5C7F-456B-8791-46F6F895BD4E}"/>
          </ac:picMkLst>
        </pc:picChg>
      </pc:sldChg>
      <pc:sldChg chg="new del">
        <pc:chgData name="Malcolm Langford" userId="S::malcolml@uio.no::79f5803e-4dcd-4f99-b9e9-eee895e4bc6c" providerId="AD" clId="Web-{BF15BD6D-4438-4EF9-B968-4C64AE998AE8}" dt="2022-02-16T10:14:29.457" v="503"/>
        <pc:sldMkLst>
          <pc:docMk/>
          <pc:sldMk cId="3810955178" sldId="267"/>
        </pc:sldMkLst>
      </pc:sldChg>
      <pc:sldChg chg="addSp delSp modSp new">
        <pc:chgData name="Malcolm Langford" userId="S::malcolml@uio.no::79f5803e-4dcd-4f99-b9e9-eee895e4bc6c" providerId="AD" clId="Web-{BF15BD6D-4438-4EF9-B968-4C64AE998AE8}" dt="2022-02-16T10:28:48.388" v="789" actId="20577"/>
        <pc:sldMkLst>
          <pc:docMk/>
          <pc:sldMk cId="41136545" sldId="268"/>
        </pc:sldMkLst>
        <pc:spChg chg="del">
          <ac:chgData name="Malcolm Langford" userId="S::malcolml@uio.no::79f5803e-4dcd-4f99-b9e9-eee895e4bc6c" providerId="AD" clId="Web-{BF15BD6D-4438-4EF9-B968-4C64AE998AE8}" dt="2022-02-16T10:12:27.657" v="476"/>
          <ac:spMkLst>
            <pc:docMk/>
            <pc:sldMk cId="41136545" sldId="268"/>
            <ac:spMk id="2" creationId="{7BE5A6F0-A6DB-4598-9639-04B010687E8A}"/>
          </ac:spMkLst>
        </pc:spChg>
        <pc:spChg chg="del">
          <ac:chgData name="Malcolm Langford" userId="S::malcolml@uio.no::79f5803e-4dcd-4f99-b9e9-eee895e4bc6c" providerId="AD" clId="Web-{BF15BD6D-4438-4EF9-B968-4C64AE998AE8}" dt="2022-02-16T10:12:32.470" v="477"/>
          <ac:spMkLst>
            <pc:docMk/>
            <pc:sldMk cId="41136545" sldId="268"/>
            <ac:spMk id="3" creationId="{395643E0-02C0-46A7-BC80-6EE8609125FC}"/>
          </ac:spMkLst>
        </pc:spChg>
        <pc:spChg chg="mod">
          <ac:chgData name="Malcolm Langford" userId="S::malcolml@uio.no::79f5803e-4dcd-4f99-b9e9-eee895e4bc6c" providerId="AD" clId="Web-{BF15BD6D-4438-4EF9-B968-4C64AE998AE8}" dt="2022-02-16T10:28:48.388" v="789" actId="20577"/>
          <ac:spMkLst>
            <pc:docMk/>
            <pc:sldMk cId="41136545" sldId="268"/>
            <ac:spMk id="4" creationId="{1F158957-6ECB-48AA-985B-FDBE68C9053F}"/>
          </ac:spMkLst>
        </pc:spChg>
        <pc:spChg chg="del">
          <ac:chgData name="Malcolm Langford" userId="S::malcolml@uio.no::79f5803e-4dcd-4f99-b9e9-eee895e4bc6c" providerId="AD" clId="Web-{BF15BD6D-4438-4EF9-B968-4C64AE998AE8}" dt="2022-02-16T10:12:32.470" v="477"/>
          <ac:spMkLst>
            <pc:docMk/>
            <pc:sldMk cId="41136545" sldId="268"/>
            <ac:spMk id="5" creationId="{5992E265-F41F-4265-AD49-3BC8015F086E}"/>
          </ac:spMkLst>
        </pc:spChg>
        <pc:spChg chg="mod">
          <ac:chgData name="Malcolm Langford" userId="S::malcolml@uio.no::79f5803e-4dcd-4f99-b9e9-eee895e4bc6c" providerId="AD" clId="Web-{BF15BD6D-4438-4EF9-B968-4C64AE998AE8}" dt="2022-02-16T10:23:55.583" v="700" actId="20577"/>
          <ac:spMkLst>
            <pc:docMk/>
            <pc:sldMk cId="41136545" sldId="268"/>
            <ac:spMk id="6" creationId="{516D667A-0FAE-4959-8F58-D98A3FB31E77}"/>
          </ac:spMkLst>
        </pc:spChg>
        <pc:spChg chg="del">
          <ac:chgData name="Malcolm Langford" userId="S::malcolml@uio.no::79f5803e-4dcd-4f99-b9e9-eee895e4bc6c" providerId="AD" clId="Web-{BF15BD6D-4438-4EF9-B968-4C64AE998AE8}" dt="2022-02-16T10:12:32.470" v="477"/>
          <ac:spMkLst>
            <pc:docMk/>
            <pc:sldMk cId="41136545" sldId="268"/>
            <ac:spMk id="7" creationId="{7FDCEA48-C76B-40F5-8855-149ABBCC6D5B}"/>
          </ac:spMkLst>
        </pc:spChg>
        <pc:spChg chg="mod">
          <ac:chgData name="Malcolm Langford" userId="S::malcolml@uio.no::79f5803e-4dcd-4f99-b9e9-eee895e4bc6c" providerId="AD" clId="Web-{BF15BD6D-4438-4EF9-B968-4C64AE998AE8}" dt="2022-02-16T10:12:32.470" v="477"/>
          <ac:spMkLst>
            <pc:docMk/>
            <pc:sldMk cId="41136545" sldId="268"/>
            <ac:spMk id="8" creationId="{2CCCBBDC-E6A4-4EDA-93BA-F7AC2C152479}"/>
          </ac:spMkLst>
        </pc:spChg>
        <pc:spChg chg="add">
          <ac:chgData name="Malcolm Langford" userId="S::malcolml@uio.no::79f5803e-4dcd-4f99-b9e9-eee895e4bc6c" providerId="AD" clId="Web-{BF15BD6D-4438-4EF9-B968-4C64AE998AE8}" dt="2022-02-16T10:12:32.470" v="477"/>
          <ac:spMkLst>
            <pc:docMk/>
            <pc:sldMk cId="41136545" sldId="268"/>
            <ac:spMk id="14" creationId="{F63F00A0-CFC0-4D31-8A24-526B564DE0FA}"/>
          </ac:spMkLst>
        </pc:spChg>
        <pc:spChg chg="add">
          <ac:chgData name="Malcolm Langford" userId="S::malcolml@uio.no::79f5803e-4dcd-4f99-b9e9-eee895e4bc6c" providerId="AD" clId="Web-{BF15BD6D-4438-4EF9-B968-4C64AE998AE8}" dt="2022-02-16T10:12:32.470" v="477"/>
          <ac:spMkLst>
            <pc:docMk/>
            <pc:sldMk cId="41136545" sldId="268"/>
            <ac:spMk id="16" creationId="{AA4C2583-3A5C-4AA4-B841-249CF26E6923}"/>
          </ac:spMkLst>
        </pc:spChg>
        <pc:spChg chg="add">
          <ac:chgData name="Malcolm Langford" userId="S::malcolml@uio.no::79f5803e-4dcd-4f99-b9e9-eee895e4bc6c" providerId="AD" clId="Web-{BF15BD6D-4438-4EF9-B968-4C64AE998AE8}" dt="2022-02-16T10:12:32.470" v="477"/>
          <ac:spMkLst>
            <pc:docMk/>
            <pc:sldMk cId="41136545" sldId="268"/>
            <ac:spMk id="18" creationId="{D57CFD74-49E5-4B26-AD60-FFF59CAECAF8}"/>
          </ac:spMkLst>
        </pc:spChg>
        <pc:picChg chg="add mod ord modCrop">
          <ac:chgData name="Malcolm Langford" userId="S::malcolml@uio.no::79f5803e-4dcd-4f99-b9e9-eee895e4bc6c" providerId="AD" clId="Web-{BF15BD6D-4438-4EF9-B968-4C64AE998AE8}" dt="2022-02-16T10:12:32.470" v="477"/>
          <ac:picMkLst>
            <pc:docMk/>
            <pc:sldMk cId="41136545" sldId="268"/>
            <ac:picMk id="9" creationId="{ACEABBD9-68FC-461D-8C18-D6F9B489624A}"/>
          </ac:picMkLst>
        </pc:picChg>
      </pc:sldChg>
      <pc:sldChg chg="addSp delSp modSp new">
        <pc:chgData name="Malcolm Langford" userId="S::malcolml@uio.no::79f5803e-4dcd-4f99-b9e9-eee895e4bc6c" providerId="AD" clId="Web-{BF15BD6D-4438-4EF9-B968-4C64AE998AE8}" dt="2022-02-16T10:28:40.247" v="781" actId="20577"/>
        <pc:sldMkLst>
          <pc:docMk/>
          <pc:sldMk cId="1025939314" sldId="269"/>
        </pc:sldMkLst>
        <pc:spChg chg="del">
          <ac:chgData name="Malcolm Langford" userId="S::malcolml@uio.no::79f5803e-4dcd-4f99-b9e9-eee895e4bc6c" providerId="AD" clId="Web-{BF15BD6D-4438-4EF9-B968-4C64AE998AE8}" dt="2022-02-16T10:21:22.672" v="617"/>
          <ac:spMkLst>
            <pc:docMk/>
            <pc:sldMk cId="1025939314" sldId="269"/>
            <ac:spMk id="2" creationId="{1F4604F6-1810-4E6D-AA86-28CE6F5A43DF}"/>
          </ac:spMkLst>
        </pc:spChg>
        <pc:spChg chg="del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3" creationId="{F46842F9-408D-4C37-9D5C-587F0E08FD97}"/>
          </ac:spMkLst>
        </pc:spChg>
        <pc:spChg chg="mod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4" creationId="{62F281EF-E7D7-4B63-B7C0-CA0FD527AB06}"/>
          </ac:spMkLst>
        </pc:spChg>
        <pc:spChg chg="del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5" creationId="{A6C9EA70-85DA-4AF2-A0DB-2E1772DEAB71}"/>
          </ac:spMkLst>
        </pc:spChg>
        <pc:spChg chg="mod">
          <ac:chgData name="Malcolm Langford" userId="S::malcolml@uio.no::79f5803e-4dcd-4f99-b9e9-eee895e4bc6c" providerId="AD" clId="Web-{BF15BD6D-4438-4EF9-B968-4C64AE998AE8}" dt="2022-02-16T10:28:40.247" v="781" actId="20577"/>
          <ac:spMkLst>
            <pc:docMk/>
            <pc:sldMk cId="1025939314" sldId="269"/>
            <ac:spMk id="6" creationId="{652D504F-D6D6-4EE3-869E-F326FA1DBC76}"/>
          </ac:spMkLst>
        </pc:spChg>
        <pc:spChg chg="del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7" creationId="{D5A6136C-24B6-4766-A97D-EECAA0295C61}"/>
          </ac:spMkLst>
        </pc:spChg>
        <pc:spChg chg="mod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8" creationId="{B6A4C0D3-6FC9-4D46-867D-EB3AD7AC04C0}"/>
          </ac:spMkLst>
        </pc:spChg>
        <pc:spChg chg="add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14" creationId="{5B343AEB-7BF3-474C-8BFB-03984B231CA4}"/>
          </ac:spMkLst>
        </pc:spChg>
        <pc:spChg chg="add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16" creationId="{F19D58CC-39BD-4C67-B7E0-0035EB2A0311}"/>
          </ac:spMkLst>
        </pc:spChg>
        <pc:spChg chg="add">
          <ac:chgData name="Malcolm Langford" userId="S::malcolml@uio.no::79f5803e-4dcd-4f99-b9e9-eee895e4bc6c" providerId="AD" clId="Web-{BF15BD6D-4438-4EF9-B968-4C64AE998AE8}" dt="2022-02-16T10:21:28.766" v="619"/>
          <ac:spMkLst>
            <pc:docMk/>
            <pc:sldMk cId="1025939314" sldId="269"/>
            <ac:spMk id="18" creationId="{0D1DAAF3-CA25-41D5-8CCD-D62A749A42EF}"/>
          </ac:spMkLst>
        </pc:spChg>
        <pc:picChg chg="add mod ord modCrop">
          <ac:chgData name="Malcolm Langford" userId="S::malcolml@uio.no::79f5803e-4dcd-4f99-b9e9-eee895e4bc6c" providerId="AD" clId="Web-{BF15BD6D-4438-4EF9-B968-4C64AE998AE8}" dt="2022-02-16T10:21:28.766" v="619"/>
          <ac:picMkLst>
            <pc:docMk/>
            <pc:sldMk cId="1025939314" sldId="269"/>
            <ac:picMk id="9" creationId="{C33DDEFC-4286-486F-85BE-72BDE2C7DC93}"/>
          </ac:picMkLst>
        </pc:picChg>
      </pc:sldChg>
    </pc:docChg>
  </pc:docChgLst>
  <pc:docChgLst>
    <pc:chgData name="Øystein Kolstad Kvalø" userId="S::oysteikk@uio.no::9f716457-cc11-4767-b6f3-4cd4e2900ce2" providerId="AD" clId="Web-{A76A0100-5F64-4BF8-8809-BDB00D00A94E}"/>
    <pc:docChg chg="modSld">
      <pc:chgData name="Øystein Kolstad Kvalø" userId="S::oysteikk@uio.no::9f716457-cc11-4767-b6f3-4cd4e2900ce2" providerId="AD" clId="Web-{A76A0100-5F64-4BF8-8809-BDB00D00A94E}" dt="2021-12-09T10:48:42.375" v="0" actId="20577"/>
      <pc:docMkLst>
        <pc:docMk/>
      </pc:docMkLst>
      <pc:sldChg chg="modSp">
        <pc:chgData name="Øystein Kolstad Kvalø" userId="S::oysteikk@uio.no::9f716457-cc11-4767-b6f3-4cd4e2900ce2" providerId="AD" clId="Web-{A76A0100-5F64-4BF8-8809-BDB00D00A94E}" dt="2021-12-09T10:48:42.375" v="0" actId="20577"/>
        <pc:sldMkLst>
          <pc:docMk/>
          <pc:sldMk cId="3340288050" sldId="280"/>
        </pc:sldMkLst>
        <pc:spChg chg="mod">
          <ac:chgData name="Øystein Kolstad Kvalø" userId="S::oysteikk@uio.no::9f716457-cc11-4767-b6f3-4cd4e2900ce2" providerId="AD" clId="Web-{A76A0100-5F64-4BF8-8809-BDB00D00A94E}" dt="2021-12-09T10:48:42.375" v="0" actId="20577"/>
          <ac:spMkLst>
            <pc:docMk/>
            <pc:sldMk cId="3340288050" sldId="280"/>
            <ac:spMk id="4" creationId="{A6876520-368C-4B67-A7D1-0C8E20A0EB9D}"/>
          </ac:spMkLst>
        </pc:spChg>
      </pc:sldChg>
    </pc:docChg>
  </pc:docChgLst>
  <pc:docChgLst>
    <pc:chgData name="Malcolm Langford" userId="S::malcolml@uio.no::79f5803e-4dcd-4f99-b9e9-eee895e4bc6c" providerId="AD" clId="Web-{4A3F792E-3723-4258-BA42-F478EBACCE5A}"/>
    <pc:docChg chg="addSld modSld">
      <pc:chgData name="Malcolm Langford" userId="S::malcolml@uio.no::79f5803e-4dcd-4f99-b9e9-eee895e4bc6c" providerId="AD" clId="Web-{4A3F792E-3723-4258-BA42-F478EBACCE5A}" dt="2021-12-09T10:30:25.502" v="67" actId="20577"/>
      <pc:docMkLst>
        <pc:docMk/>
      </pc:docMkLst>
      <pc:sldChg chg="modSp">
        <pc:chgData name="Malcolm Langford" userId="S::malcolml@uio.no::79f5803e-4dcd-4f99-b9e9-eee895e4bc6c" providerId="AD" clId="Web-{4A3F792E-3723-4258-BA42-F478EBACCE5A}" dt="2021-12-09T10:29:44.423" v="29" actId="1076"/>
        <pc:sldMkLst>
          <pc:docMk/>
          <pc:sldMk cId="2714589736" sldId="273"/>
        </pc:sldMkLst>
        <pc:spChg chg="mod">
          <ac:chgData name="Malcolm Langford" userId="S::malcolml@uio.no::79f5803e-4dcd-4f99-b9e9-eee895e4bc6c" providerId="AD" clId="Web-{4A3F792E-3723-4258-BA42-F478EBACCE5A}" dt="2021-12-09T10:29:44.423" v="29" actId="1076"/>
          <ac:spMkLst>
            <pc:docMk/>
            <pc:sldMk cId="2714589736" sldId="273"/>
            <ac:spMk id="3" creationId="{3932D40D-1AD2-414A-B205-7B0429C14502}"/>
          </ac:spMkLst>
        </pc:spChg>
      </pc:sldChg>
      <pc:sldChg chg="addSp modSp">
        <pc:chgData name="Malcolm Langford" userId="S::malcolml@uio.no::79f5803e-4dcd-4f99-b9e9-eee895e4bc6c" providerId="AD" clId="Web-{4A3F792E-3723-4258-BA42-F478EBACCE5A}" dt="2021-12-09T10:29:39.454" v="28" actId="1076"/>
        <pc:sldMkLst>
          <pc:docMk/>
          <pc:sldMk cId="3711373335" sldId="281"/>
        </pc:sldMkLst>
        <pc:spChg chg="add mod">
          <ac:chgData name="Malcolm Langford" userId="S::malcolml@uio.no::79f5803e-4dcd-4f99-b9e9-eee895e4bc6c" providerId="AD" clId="Web-{4A3F792E-3723-4258-BA42-F478EBACCE5A}" dt="2021-12-09T10:29:39.454" v="28" actId="1076"/>
          <ac:spMkLst>
            <pc:docMk/>
            <pc:sldMk cId="3711373335" sldId="281"/>
            <ac:spMk id="10" creationId="{DBF5C1A7-6C03-435D-BB35-AEF0623420C5}"/>
          </ac:spMkLst>
        </pc:spChg>
        <pc:picChg chg="add mod">
          <ac:chgData name="Malcolm Langford" userId="S::malcolml@uio.no::79f5803e-4dcd-4f99-b9e9-eee895e4bc6c" providerId="AD" clId="Web-{4A3F792E-3723-4258-BA42-F478EBACCE5A}" dt="2021-12-09T10:27:56.515" v="13" actId="1076"/>
          <ac:picMkLst>
            <pc:docMk/>
            <pc:sldMk cId="3711373335" sldId="281"/>
            <ac:picMk id="3" creationId="{3E5A0308-4EC7-40DC-B5CA-54E982BC4A03}"/>
          </ac:picMkLst>
        </pc:picChg>
        <pc:picChg chg="add mod">
          <ac:chgData name="Malcolm Langford" userId="S::malcolml@uio.no::79f5803e-4dcd-4f99-b9e9-eee895e4bc6c" providerId="AD" clId="Web-{4A3F792E-3723-4258-BA42-F478EBACCE5A}" dt="2021-12-09T10:29:22.563" v="22" actId="14100"/>
          <ac:picMkLst>
            <pc:docMk/>
            <pc:sldMk cId="3711373335" sldId="281"/>
            <ac:picMk id="5" creationId="{A2916F25-F0DE-4D55-B457-9107496D5F4E}"/>
          </ac:picMkLst>
        </pc:picChg>
        <pc:picChg chg="add mod">
          <ac:chgData name="Malcolm Langford" userId="S::malcolml@uio.no::79f5803e-4dcd-4f99-b9e9-eee895e4bc6c" providerId="AD" clId="Web-{4A3F792E-3723-4258-BA42-F478EBACCE5A}" dt="2021-12-09T10:27:30.749" v="9" actId="1076"/>
          <ac:picMkLst>
            <pc:docMk/>
            <pc:sldMk cId="3711373335" sldId="281"/>
            <ac:picMk id="7" creationId="{21B4CAB9-CCEE-4040-922C-61774F249069}"/>
          </ac:picMkLst>
        </pc:picChg>
        <pc:picChg chg="add mod">
          <ac:chgData name="Malcolm Langford" userId="S::malcolml@uio.no::79f5803e-4dcd-4f99-b9e9-eee895e4bc6c" providerId="AD" clId="Web-{4A3F792E-3723-4258-BA42-F478EBACCE5A}" dt="2021-12-09T10:27:58.249" v="14" actId="1076"/>
          <ac:picMkLst>
            <pc:docMk/>
            <pc:sldMk cId="3711373335" sldId="281"/>
            <ac:picMk id="8" creationId="{2BE07334-4F9B-416D-B9C2-315703D38CEA}"/>
          </ac:picMkLst>
        </pc:picChg>
        <pc:picChg chg="add mod modCrop">
          <ac:chgData name="Malcolm Langford" userId="S::malcolml@uio.no::79f5803e-4dcd-4f99-b9e9-eee895e4bc6c" providerId="AD" clId="Web-{4A3F792E-3723-4258-BA42-F478EBACCE5A}" dt="2021-12-09T10:29:24.501" v="23" actId="1076"/>
          <ac:picMkLst>
            <pc:docMk/>
            <pc:sldMk cId="3711373335" sldId="281"/>
            <ac:picMk id="9" creationId="{A27D44FF-2F64-4E7F-A107-5D4E2C5F16F6}"/>
          </ac:picMkLst>
        </pc:picChg>
      </pc:sldChg>
      <pc:sldChg chg="modSp">
        <pc:chgData name="Malcolm Langford" userId="S::malcolml@uio.no::79f5803e-4dcd-4f99-b9e9-eee895e4bc6c" providerId="AD" clId="Web-{4A3F792E-3723-4258-BA42-F478EBACCE5A}" dt="2021-12-09T10:30:05.158" v="34" actId="20577"/>
        <pc:sldMkLst>
          <pc:docMk/>
          <pc:sldMk cId="671710838" sldId="282"/>
        </pc:sldMkLst>
        <pc:spChg chg="mod">
          <ac:chgData name="Malcolm Langford" userId="S::malcolml@uio.no::79f5803e-4dcd-4f99-b9e9-eee895e4bc6c" providerId="AD" clId="Web-{4A3F792E-3723-4258-BA42-F478EBACCE5A}" dt="2021-12-09T10:30:05.158" v="34" actId="20577"/>
          <ac:spMkLst>
            <pc:docMk/>
            <pc:sldMk cId="671710838" sldId="282"/>
            <ac:spMk id="6" creationId="{42D2E78C-3C1A-49E8-B1B7-E7801C103F90}"/>
          </ac:spMkLst>
        </pc:spChg>
      </pc:sldChg>
      <pc:sldChg chg="modSp new">
        <pc:chgData name="Malcolm Langford" userId="S::malcolml@uio.no::79f5803e-4dcd-4f99-b9e9-eee895e4bc6c" providerId="AD" clId="Web-{4A3F792E-3723-4258-BA42-F478EBACCE5A}" dt="2021-12-09T10:30:15.674" v="46" actId="20577"/>
        <pc:sldMkLst>
          <pc:docMk/>
          <pc:sldMk cId="3916386236" sldId="283"/>
        </pc:sldMkLst>
        <pc:spChg chg="mod">
          <ac:chgData name="Malcolm Langford" userId="S::malcolml@uio.no::79f5803e-4dcd-4f99-b9e9-eee895e4bc6c" providerId="AD" clId="Web-{4A3F792E-3723-4258-BA42-F478EBACCE5A}" dt="2021-12-09T10:30:15.674" v="46" actId="20577"/>
          <ac:spMkLst>
            <pc:docMk/>
            <pc:sldMk cId="3916386236" sldId="283"/>
            <ac:spMk id="4" creationId="{1E000B31-E750-4713-B505-C099447DBCCB}"/>
          </ac:spMkLst>
        </pc:spChg>
      </pc:sldChg>
      <pc:sldChg chg="modSp new">
        <pc:chgData name="Malcolm Langford" userId="S::malcolml@uio.no::79f5803e-4dcd-4f99-b9e9-eee895e4bc6c" providerId="AD" clId="Web-{4A3F792E-3723-4258-BA42-F478EBACCE5A}" dt="2021-12-09T10:30:25.502" v="67" actId="20577"/>
        <pc:sldMkLst>
          <pc:docMk/>
          <pc:sldMk cId="697646519" sldId="284"/>
        </pc:sldMkLst>
        <pc:spChg chg="mod">
          <ac:chgData name="Malcolm Langford" userId="S::malcolml@uio.no::79f5803e-4dcd-4f99-b9e9-eee895e4bc6c" providerId="AD" clId="Web-{4A3F792E-3723-4258-BA42-F478EBACCE5A}" dt="2021-12-09T10:30:25.502" v="67" actId="20577"/>
          <ac:spMkLst>
            <pc:docMk/>
            <pc:sldMk cId="697646519" sldId="284"/>
            <ac:spMk id="4" creationId="{46BDB4AA-D873-4D12-A28D-FB13BDD4E70B}"/>
          </ac:spMkLst>
        </pc:spChg>
      </pc:sldChg>
    </pc:docChg>
  </pc:docChgLst>
  <pc:docChgLst>
    <pc:chgData name="Øystein Kolstad Kvalø" userId="9f716457-cc11-4767-b6f3-4cd4e2900ce2" providerId="ADAL" clId="{BEB39528-1C70-4DE5-AE38-5D8F762E05E4}"/>
    <pc:docChg chg="modSld sldOrd">
      <pc:chgData name="Øystein Kolstad Kvalø" userId="9f716457-cc11-4767-b6f3-4cd4e2900ce2" providerId="ADAL" clId="{BEB39528-1C70-4DE5-AE38-5D8F762E05E4}" dt="2021-12-14T09:18:38.878" v="6" actId="20577"/>
      <pc:docMkLst>
        <pc:docMk/>
      </pc:docMkLst>
      <pc:sldChg chg="modSp mod">
        <pc:chgData name="Øystein Kolstad Kvalø" userId="9f716457-cc11-4767-b6f3-4cd4e2900ce2" providerId="ADAL" clId="{BEB39528-1C70-4DE5-AE38-5D8F762E05E4}" dt="2021-12-14T09:18:38.878" v="6" actId="20577"/>
        <pc:sldMkLst>
          <pc:docMk/>
          <pc:sldMk cId="3706338807" sldId="290"/>
        </pc:sldMkLst>
        <pc:spChg chg="mod">
          <ac:chgData name="Øystein Kolstad Kvalø" userId="9f716457-cc11-4767-b6f3-4cd4e2900ce2" providerId="ADAL" clId="{BEB39528-1C70-4DE5-AE38-5D8F762E05E4}" dt="2021-12-14T09:18:38.878" v="6" actId="20577"/>
          <ac:spMkLst>
            <pc:docMk/>
            <pc:sldMk cId="3706338807" sldId="290"/>
            <ac:spMk id="2" creationId="{0C5A77A8-387C-4DC7-95B2-8F2BBCD6180B}"/>
          </ac:spMkLst>
        </pc:spChg>
        <pc:spChg chg="mod">
          <ac:chgData name="Øystein Kolstad Kvalø" userId="9f716457-cc11-4767-b6f3-4cd4e2900ce2" providerId="ADAL" clId="{BEB39528-1C70-4DE5-AE38-5D8F762E05E4}" dt="2021-12-14T09:18:16.651" v="0" actId="20577"/>
          <ac:spMkLst>
            <pc:docMk/>
            <pc:sldMk cId="3706338807" sldId="290"/>
            <ac:spMk id="7" creationId="{A9723FAA-A829-434B-BA46-1E597FAA6147}"/>
          </ac:spMkLst>
        </pc:spChg>
      </pc:sldChg>
      <pc:sldChg chg="modSp mod ord">
        <pc:chgData name="Øystein Kolstad Kvalø" userId="9f716457-cc11-4767-b6f3-4cd4e2900ce2" providerId="ADAL" clId="{BEB39528-1C70-4DE5-AE38-5D8F762E05E4}" dt="2021-12-14T09:18:30.784" v="4" actId="20577"/>
        <pc:sldMkLst>
          <pc:docMk/>
          <pc:sldMk cId="2862457639" sldId="291"/>
        </pc:sldMkLst>
        <pc:spChg chg="mod">
          <ac:chgData name="Øystein Kolstad Kvalø" userId="9f716457-cc11-4767-b6f3-4cd4e2900ce2" providerId="ADAL" clId="{BEB39528-1C70-4DE5-AE38-5D8F762E05E4}" dt="2021-12-14T09:18:30.784" v="4" actId="20577"/>
          <ac:spMkLst>
            <pc:docMk/>
            <pc:sldMk cId="2862457639" sldId="291"/>
            <ac:spMk id="2" creationId="{0C5A77A8-387C-4DC7-95B2-8F2BBCD6180B}"/>
          </ac:spMkLst>
        </pc:spChg>
      </pc:sldChg>
    </pc:docChg>
  </pc:docChgLst>
  <pc:docChgLst>
    <pc:chgData name="Hilde Westbye" userId="S::hildewe@uio.no::a6ae46f0-6165-4e8d-b497-45abfc1a90ca" providerId="AD" clId="Web-{E88F1E0D-3D58-4CEB-9E66-C7904BB258FB}"/>
    <pc:docChg chg="modSld">
      <pc:chgData name="Hilde Westbye" userId="S::hildewe@uio.no::a6ae46f0-6165-4e8d-b497-45abfc1a90ca" providerId="AD" clId="Web-{E88F1E0D-3D58-4CEB-9E66-C7904BB258FB}" dt="2021-12-08T08:39:38.990" v="156" actId="20577"/>
      <pc:docMkLst>
        <pc:docMk/>
      </pc:docMkLst>
      <pc:sldChg chg="modSp">
        <pc:chgData name="Hilde Westbye" userId="S::hildewe@uio.no::a6ae46f0-6165-4e8d-b497-45abfc1a90ca" providerId="AD" clId="Web-{E88F1E0D-3D58-4CEB-9E66-C7904BB258FB}" dt="2021-12-08T08:32:19.653" v="85" actId="20577"/>
        <pc:sldMkLst>
          <pc:docMk/>
          <pc:sldMk cId="904552048" sldId="264"/>
        </pc:sldMkLst>
        <pc:spChg chg="mod">
          <ac:chgData name="Hilde Westbye" userId="S::hildewe@uio.no::a6ae46f0-6165-4e8d-b497-45abfc1a90ca" providerId="AD" clId="Web-{E88F1E0D-3D58-4CEB-9E66-C7904BB258FB}" dt="2021-12-08T08:29:47.260" v="35" actId="20577"/>
          <ac:spMkLst>
            <pc:docMk/>
            <pc:sldMk cId="904552048" sldId="264"/>
            <ac:spMk id="2" creationId="{ADB425B3-99DC-4C2E-AD91-C96DBFF2E1A0}"/>
          </ac:spMkLst>
        </pc:spChg>
        <pc:spChg chg="mod">
          <ac:chgData name="Hilde Westbye" userId="S::hildewe@uio.no::a6ae46f0-6165-4e8d-b497-45abfc1a90ca" providerId="AD" clId="Web-{E88F1E0D-3D58-4CEB-9E66-C7904BB258FB}" dt="2021-12-08T08:32:19.653" v="85" actId="20577"/>
          <ac:spMkLst>
            <pc:docMk/>
            <pc:sldMk cId="904552048" sldId="264"/>
            <ac:spMk id="3" creationId="{BF357C88-6491-4F21-914B-CDEFB16E4F3F}"/>
          </ac:spMkLst>
        </pc:spChg>
      </pc:sldChg>
      <pc:sldChg chg="modSp">
        <pc:chgData name="Hilde Westbye" userId="S::hildewe@uio.no::a6ae46f0-6165-4e8d-b497-45abfc1a90ca" providerId="AD" clId="Web-{E88F1E0D-3D58-4CEB-9E66-C7904BB258FB}" dt="2021-12-08T08:33:45.858" v="92" actId="20577"/>
        <pc:sldMkLst>
          <pc:docMk/>
          <pc:sldMk cId="1022762719" sldId="265"/>
        </pc:sldMkLst>
        <pc:spChg chg="mod">
          <ac:chgData name="Hilde Westbye" userId="S::hildewe@uio.no::a6ae46f0-6165-4e8d-b497-45abfc1a90ca" providerId="AD" clId="Web-{E88F1E0D-3D58-4CEB-9E66-C7904BB258FB}" dt="2021-12-08T08:33:45.858" v="92" actId="20577"/>
          <ac:spMkLst>
            <pc:docMk/>
            <pc:sldMk cId="1022762719" sldId="265"/>
            <ac:spMk id="4" creationId="{A0660CA2-4FCA-4AAF-BE0A-865B87A0E229}"/>
          </ac:spMkLst>
        </pc:spChg>
      </pc:sldChg>
      <pc:sldChg chg="modSp">
        <pc:chgData name="Hilde Westbye" userId="S::hildewe@uio.no::a6ae46f0-6165-4e8d-b497-45abfc1a90ca" providerId="AD" clId="Web-{E88F1E0D-3D58-4CEB-9E66-C7904BB258FB}" dt="2021-12-08T08:24:31.410" v="4" actId="20577"/>
        <pc:sldMkLst>
          <pc:docMk/>
          <pc:sldMk cId="3327474617" sldId="271"/>
        </pc:sldMkLst>
        <pc:spChg chg="mod">
          <ac:chgData name="Hilde Westbye" userId="S::hildewe@uio.no::a6ae46f0-6165-4e8d-b497-45abfc1a90ca" providerId="AD" clId="Web-{E88F1E0D-3D58-4CEB-9E66-C7904BB258FB}" dt="2021-12-08T08:24:31.410" v="4" actId="20577"/>
          <ac:spMkLst>
            <pc:docMk/>
            <pc:sldMk cId="3327474617" sldId="271"/>
            <ac:spMk id="3" creationId="{0A830D70-F737-4AE5-8820-C48A9B386B44}"/>
          </ac:spMkLst>
        </pc:spChg>
      </pc:sldChg>
      <pc:sldChg chg="modSp">
        <pc:chgData name="Hilde Westbye" userId="S::hildewe@uio.no::a6ae46f0-6165-4e8d-b497-45abfc1a90ca" providerId="AD" clId="Web-{E88F1E0D-3D58-4CEB-9E66-C7904BB258FB}" dt="2021-12-08T08:39:38.990" v="156" actId="20577"/>
        <pc:sldMkLst>
          <pc:docMk/>
          <pc:sldMk cId="3645457751" sldId="275"/>
        </pc:sldMkLst>
        <pc:spChg chg="mod">
          <ac:chgData name="Hilde Westbye" userId="S::hildewe@uio.no::a6ae46f0-6165-4e8d-b497-45abfc1a90ca" providerId="AD" clId="Web-{E88F1E0D-3D58-4CEB-9E66-C7904BB258FB}" dt="2021-12-08T08:34:55.672" v="108" actId="14100"/>
          <ac:spMkLst>
            <pc:docMk/>
            <pc:sldMk cId="3645457751" sldId="275"/>
            <ac:spMk id="4" creationId="{CA251D87-DF1D-49A1-947E-A4F682788F5B}"/>
          </ac:spMkLst>
        </pc:spChg>
        <pc:spChg chg="mod">
          <ac:chgData name="Hilde Westbye" userId="S::hildewe@uio.no::a6ae46f0-6165-4e8d-b497-45abfc1a90ca" providerId="AD" clId="Web-{E88F1E0D-3D58-4CEB-9E66-C7904BB258FB}" dt="2021-12-08T08:39:38.990" v="156" actId="20577"/>
          <ac:spMkLst>
            <pc:docMk/>
            <pc:sldMk cId="3645457751" sldId="275"/>
            <ac:spMk id="6" creationId="{B5E01AA6-C0C4-4DC8-9CBA-8BB219D0834B}"/>
          </ac:spMkLst>
        </pc:spChg>
      </pc:sldChg>
      <pc:sldChg chg="modSp">
        <pc:chgData name="Hilde Westbye" userId="S::hildewe@uio.no::a6ae46f0-6165-4e8d-b497-45abfc1a90ca" providerId="AD" clId="Web-{E88F1E0D-3D58-4CEB-9E66-C7904BB258FB}" dt="2021-12-08T08:27:40.304" v="13" actId="20577"/>
        <pc:sldMkLst>
          <pc:docMk/>
          <pc:sldMk cId="728094706" sldId="277"/>
        </pc:sldMkLst>
        <pc:spChg chg="mod">
          <ac:chgData name="Hilde Westbye" userId="S::hildewe@uio.no::a6ae46f0-6165-4e8d-b497-45abfc1a90ca" providerId="AD" clId="Web-{E88F1E0D-3D58-4CEB-9E66-C7904BB258FB}" dt="2021-12-08T08:25:44.755" v="9" actId="20577"/>
          <ac:spMkLst>
            <pc:docMk/>
            <pc:sldMk cId="728094706" sldId="277"/>
            <ac:spMk id="2" creationId="{00000000-0000-0000-0000-000000000000}"/>
          </ac:spMkLst>
        </pc:spChg>
        <pc:spChg chg="mod">
          <ac:chgData name="Hilde Westbye" userId="S::hildewe@uio.no::a6ae46f0-6165-4e8d-b497-45abfc1a90ca" providerId="AD" clId="Web-{E88F1E0D-3D58-4CEB-9E66-C7904BB258FB}" dt="2021-12-08T08:27:29.023" v="11" actId="20577"/>
          <ac:spMkLst>
            <pc:docMk/>
            <pc:sldMk cId="728094706" sldId="277"/>
            <ac:spMk id="5" creationId="{00000000-0000-0000-0000-000000000000}"/>
          </ac:spMkLst>
        </pc:spChg>
        <pc:spChg chg="mod">
          <ac:chgData name="Hilde Westbye" userId="S::hildewe@uio.no::a6ae46f0-6165-4e8d-b497-45abfc1a90ca" providerId="AD" clId="Web-{E88F1E0D-3D58-4CEB-9E66-C7904BB258FB}" dt="2021-12-08T08:27:40.304" v="13" actId="20577"/>
          <ac:spMkLst>
            <pc:docMk/>
            <pc:sldMk cId="728094706" sldId="277"/>
            <ac:spMk id="14" creationId="{00000000-0000-0000-0000-000000000000}"/>
          </ac:spMkLst>
        </pc:spChg>
      </pc:sldChg>
      <pc:sldChg chg="modSp">
        <pc:chgData name="Hilde Westbye" userId="S::hildewe@uio.no::a6ae46f0-6165-4e8d-b497-45abfc1a90ca" providerId="AD" clId="Web-{E88F1E0D-3D58-4CEB-9E66-C7904BB258FB}" dt="2021-12-08T08:29:35.275" v="33" actId="20577"/>
        <pc:sldMkLst>
          <pc:docMk/>
          <pc:sldMk cId="1631994299" sldId="278"/>
        </pc:sldMkLst>
        <pc:spChg chg="mod">
          <ac:chgData name="Hilde Westbye" userId="S::hildewe@uio.no::a6ae46f0-6165-4e8d-b497-45abfc1a90ca" providerId="AD" clId="Web-{E88F1E0D-3D58-4CEB-9E66-C7904BB258FB}" dt="2021-12-08T08:28:17.367" v="17" actId="20577"/>
          <ac:spMkLst>
            <pc:docMk/>
            <pc:sldMk cId="1631994299" sldId="278"/>
            <ac:spMk id="2" creationId="{00000000-0000-0000-0000-000000000000}"/>
          </ac:spMkLst>
        </pc:spChg>
        <pc:spChg chg="mod">
          <ac:chgData name="Hilde Westbye" userId="S::hildewe@uio.no::a6ae46f0-6165-4e8d-b497-45abfc1a90ca" providerId="AD" clId="Web-{E88F1E0D-3D58-4CEB-9E66-C7904BB258FB}" dt="2021-12-08T08:28:57.712" v="24" actId="20577"/>
          <ac:spMkLst>
            <pc:docMk/>
            <pc:sldMk cId="1631994299" sldId="278"/>
            <ac:spMk id="5" creationId="{00000000-0000-0000-0000-000000000000}"/>
          </ac:spMkLst>
        </pc:spChg>
        <pc:spChg chg="mod">
          <ac:chgData name="Hilde Westbye" userId="S::hildewe@uio.no::a6ae46f0-6165-4e8d-b497-45abfc1a90ca" providerId="AD" clId="Web-{E88F1E0D-3D58-4CEB-9E66-C7904BB258FB}" dt="2021-12-08T08:29:35.275" v="33" actId="20577"/>
          <ac:spMkLst>
            <pc:docMk/>
            <pc:sldMk cId="1631994299" sldId="278"/>
            <ac:spMk id="9" creationId="{00000000-0000-0000-0000-000000000000}"/>
          </ac:spMkLst>
        </pc:spChg>
      </pc:sldChg>
    </pc:docChg>
  </pc:docChgLst>
  <pc:docChgLst>
    <pc:chgData name="Malcolm Langford" userId="S::malcolml@uio.no::79f5803e-4dcd-4f99-b9e9-eee895e4bc6c" providerId="AD" clId="Web-{62203816-A542-4301-8EF3-34F80103723A}"/>
    <pc:docChg chg="addSld delSld modSld">
      <pc:chgData name="Malcolm Langford" userId="S::malcolml@uio.no::79f5803e-4dcd-4f99-b9e9-eee895e4bc6c" providerId="AD" clId="Web-{62203816-A542-4301-8EF3-34F80103723A}" dt="2021-12-09T11:19:17.222" v="511" actId="20577"/>
      <pc:docMkLst>
        <pc:docMk/>
      </pc:docMkLst>
      <pc:sldChg chg="addSp delSp del">
        <pc:chgData name="Malcolm Langford" userId="S::malcolml@uio.no::79f5803e-4dcd-4f99-b9e9-eee895e4bc6c" providerId="AD" clId="Web-{62203816-A542-4301-8EF3-34F80103723A}" dt="2021-12-09T11:16:08.195" v="475"/>
        <pc:sldMkLst>
          <pc:docMk/>
          <pc:sldMk cId="104673145" sldId="270"/>
        </pc:sldMkLst>
        <pc:picChg chg="del">
          <ac:chgData name="Malcolm Langford" userId="S::malcolml@uio.no::79f5803e-4dcd-4f99-b9e9-eee895e4bc6c" providerId="AD" clId="Web-{62203816-A542-4301-8EF3-34F80103723A}" dt="2021-12-09T11:15:47.085" v="471"/>
          <ac:picMkLst>
            <pc:docMk/>
            <pc:sldMk cId="104673145" sldId="270"/>
            <ac:picMk id="5" creationId="{00000000-0000-0000-0000-000000000000}"/>
          </ac:picMkLst>
        </pc:picChg>
        <pc:inkChg chg="add">
          <ac:chgData name="Malcolm Langford" userId="S::malcolml@uio.no::79f5803e-4dcd-4f99-b9e9-eee895e4bc6c" providerId="AD" clId="Web-{62203816-A542-4301-8EF3-34F80103723A}" dt="2021-12-09T11:14:28.642" v="454"/>
          <ac:inkMkLst>
            <pc:docMk/>
            <pc:sldMk cId="104673145" sldId="270"/>
            <ac:inkMk id="6" creationId="{FF8E9DEF-7D8E-4DEC-B50B-3E131FDED0E7}"/>
          </ac:inkMkLst>
        </pc:inkChg>
        <pc:inkChg chg="add">
          <ac:chgData name="Malcolm Langford" userId="S::malcolml@uio.no::79f5803e-4dcd-4f99-b9e9-eee895e4bc6c" providerId="AD" clId="Web-{62203816-A542-4301-8EF3-34F80103723A}" dt="2021-12-09T11:14:32.971" v="455"/>
          <ac:inkMkLst>
            <pc:docMk/>
            <pc:sldMk cId="104673145" sldId="270"/>
            <ac:inkMk id="7" creationId="{DE009D00-1838-4495-A77D-DD3B59F7EE89}"/>
          </ac:inkMkLst>
        </pc:inkChg>
        <pc:inkChg chg="add del">
          <ac:chgData name="Malcolm Langford" userId="S::malcolml@uio.no::79f5803e-4dcd-4f99-b9e9-eee895e4bc6c" providerId="AD" clId="Web-{62203816-A542-4301-8EF3-34F80103723A}" dt="2021-12-09T11:14:39.549" v="457"/>
          <ac:inkMkLst>
            <pc:docMk/>
            <pc:sldMk cId="104673145" sldId="270"/>
            <ac:inkMk id="8" creationId="{F1F2828A-02B8-49CA-92EC-744D85D5EA97}"/>
          </ac:inkMkLst>
        </pc:inkChg>
        <pc:inkChg chg="add del">
          <ac:chgData name="Malcolm Langford" userId="S::malcolml@uio.no::79f5803e-4dcd-4f99-b9e9-eee895e4bc6c" providerId="AD" clId="Web-{62203816-A542-4301-8EF3-34F80103723A}" dt="2021-12-09T11:14:45.534" v="459"/>
          <ac:inkMkLst>
            <pc:docMk/>
            <pc:sldMk cId="104673145" sldId="270"/>
            <ac:inkMk id="9" creationId="{5B00ACBB-9ABD-46C7-A3AC-45E8918D6F20}"/>
          </ac:inkMkLst>
        </pc:inkChg>
        <pc:inkChg chg="add">
          <ac:chgData name="Malcolm Langford" userId="S::malcolml@uio.no::79f5803e-4dcd-4f99-b9e9-eee895e4bc6c" providerId="AD" clId="Web-{62203816-A542-4301-8EF3-34F80103723A}" dt="2021-12-09T11:14:50.097" v="460"/>
          <ac:inkMkLst>
            <pc:docMk/>
            <pc:sldMk cId="104673145" sldId="270"/>
            <ac:inkMk id="10" creationId="{F0C4740E-7BE4-470C-852E-0E2A60FC2D97}"/>
          </ac:inkMkLst>
        </pc:inkChg>
        <pc:inkChg chg="add">
          <ac:chgData name="Malcolm Langford" userId="S::malcolml@uio.no::79f5803e-4dcd-4f99-b9e9-eee895e4bc6c" providerId="AD" clId="Web-{62203816-A542-4301-8EF3-34F80103723A}" dt="2021-12-09T11:14:51.706" v="461"/>
          <ac:inkMkLst>
            <pc:docMk/>
            <pc:sldMk cId="104673145" sldId="270"/>
            <ac:inkMk id="11" creationId="{975DDDE7-41A7-4B37-95E3-63B6C362BA22}"/>
          </ac:inkMkLst>
        </pc:inkChg>
        <pc:inkChg chg="add">
          <ac:chgData name="Malcolm Langford" userId="S::malcolml@uio.no::79f5803e-4dcd-4f99-b9e9-eee895e4bc6c" providerId="AD" clId="Web-{62203816-A542-4301-8EF3-34F80103723A}" dt="2021-12-09T11:15:41.287" v="469"/>
          <ac:inkMkLst>
            <pc:docMk/>
            <pc:sldMk cId="104673145" sldId="270"/>
            <ac:inkMk id="12" creationId="{7ED2468F-65A1-404B-B3A4-52F4C7EB79DD}"/>
          </ac:inkMkLst>
        </pc:inkChg>
        <pc:inkChg chg="add">
          <ac:chgData name="Malcolm Langford" userId="S::malcolml@uio.no::79f5803e-4dcd-4f99-b9e9-eee895e4bc6c" providerId="AD" clId="Web-{62203816-A542-4301-8EF3-34F80103723A}" dt="2021-12-09T11:15:44.475" v="470"/>
          <ac:inkMkLst>
            <pc:docMk/>
            <pc:sldMk cId="104673145" sldId="270"/>
            <ac:inkMk id="13" creationId="{3D64C01C-4465-40E3-8E68-D217FA462979}"/>
          </ac:inkMkLst>
        </pc:inkChg>
      </pc:sldChg>
      <pc:sldChg chg="addSp delSp modSp">
        <pc:chgData name="Malcolm Langford" userId="S::malcolml@uio.no::79f5803e-4dcd-4f99-b9e9-eee895e4bc6c" providerId="AD" clId="Web-{62203816-A542-4301-8EF3-34F80103723A}" dt="2021-12-09T11:16:39.728" v="476"/>
        <pc:sldMkLst>
          <pc:docMk/>
          <pc:sldMk cId="2714589736" sldId="273"/>
        </pc:sldMkLst>
        <pc:spChg chg="mod">
          <ac:chgData name="Malcolm Langford" userId="S::malcolml@uio.no::79f5803e-4dcd-4f99-b9e9-eee895e4bc6c" providerId="AD" clId="Web-{62203816-A542-4301-8EF3-34F80103723A}" dt="2021-12-09T11:16:39.728" v="476"/>
          <ac:spMkLst>
            <pc:docMk/>
            <pc:sldMk cId="2714589736" sldId="273"/>
            <ac:spMk id="2" creationId="{319C5DFE-7754-46CA-84AF-1BC937B34796}"/>
          </ac:spMkLst>
        </pc:spChg>
        <pc:spChg chg="del">
          <ac:chgData name="Malcolm Langford" userId="S::malcolml@uio.no::79f5803e-4dcd-4f99-b9e9-eee895e4bc6c" providerId="AD" clId="Web-{62203816-A542-4301-8EF3-34F80103723A}" dt="2021-12-09T11:16:39.728" v="476"/>
          <ac:spMkLst>
            <pc:docMk/>
            <pc:sldMk cId="2714589736" sldId="273"/>
            <ac:spMk id="3" creationId="{3932D40D-1AD2-414A-B205-7B0429C14502}"/>
          </ac:spMkLst>
        </pc:spChg>
        <pc:spChg chg="del">
          <ac:chgData name="Malcolm Langford" userId="S::malcolml@uio.no::79f5803e-4dcd-4f99-b9e9-eee895e4bc6c" providerId="AD" clId="Web-{62203816-A542-4301-8EF3-34F80103723A}" dt="2021-12-09T11:16:39.728" v="476"/>
          <ac:spMkLst>
            <pc:docMk/>
            <pc:sldMk cId="2714589736" sldId="273"/>
            <ac:spMk id="4" creationId="{6F5CA8D0-A61C-4BC5-8742-5657C022B86D}"/>
          </ac:spMkLst>
        </pc:spChg>
        <pc:spChg chg="mod">
          <ac:chgData name="Malcolm Langford" userId="S::malcolml@uio.no::79f5803e-4dcd-4f99-b9e9-eee895e4bc6c" providerId="AD" clId="Web-{62203816-A542-4301-8EF3-34F80103723A}" dt="2021-12-09T11:16:39.728" v="476"/>
          <ac:spMkLst>
            <pc:docMk/>
            <pc:sldMk cId="2714589736" sldId="273"/>
            <ac:spMk id="5" creationId="{E7B23AF6-DCB6-4078-A2CB-2A1EA7A0765E}"/>
          </ac:spMkLst>
        </pc:spChg>
        <pc:spChg chg="add">
          <ac:chgData name="Malcolm Langford" userId="S::malcolml@uio.no::79f5803e-4dcd-4f99-b9e9-eee895e4bc6c" providerId="AD" clId="Web-{62203816-A542-4301-8EF3-34F80103723A}" dt="2021-12-09T11:16:39.728" v="476"/>
          <ac:spMkLst>
            <pc:docMk/>
            <pc:sldMk cId="2714589736" sldId="273"/>
            <ac:spMk id="11" creationId="{2EBF55CC-228B-4B57-BC0B-9DB5A3BA9E40}"/>
          </ac:spMkLst>
        </pc:spChg>
        <pc:graphicFrameChg chg="add">
          <ac:chgData name="Malcolm Langford" userId="S::malcolml@uio.no::79f5803e-4dcd-4f99-b9e9-eee895e4bc6c" providerId="AD" clId="Web-{62203816-A542-4301-8EF3-34F80103723A}" dt="2021-12-09T11:16:39.728" v="476"/>
          <ac:graphicFrameMkLst>
            <pc:docMk/>
            <pc:sldMk cId="2714589736" sldId="273"/>
            <ac:graphicFrameMk id="7" creationId="{AE3EB03A-A119-450E-A04F-10F6E3B4350B}"/>
          </ac:graphicFrameMkLst>
        </pc:graphicFrameChg>
      </pc:sldChg>
      <pc:sldChg chg="addSp delSp modSp addAnim modAnim">
        <pc:chgData name="Malcolm Langford" userId="S::malcolml@uio.no::79f5803e-4dcd-4f99-b9e9-eee895e4bc6c" providerId="AD" clId="Web-{62203816-A542-4301-8EF3-34F80103723A}" dt="2021-12-09T11:19:04.909" v="499"/>
        <pc:sldMkLst>
          <pc:docMk/>
          <pc:sldMk cId="3340288050" sldId="280"/>
        </pc:sldMkLst>
        <pc:spChg chg="mod">
          <ac:chgData name="Malcolm Langford" userId="S::malcolml@uio.no::79f5803e-4dcd-4f99-b9e9-eee895e4bc6c" providerId="AD" clId="Web-{62203816-A542-4301-8EF3-34F80103723A}" dt="2021-12-09T11:17:57.983" v="484" actId="20577"/>
          <ac:spMkLst>
            <pc:docMk/>
            <pc:sldMk cId="3340288050" sldId="280"/>
            <ac:spMk id="4" creationId="{A6876520-368C-4B67-A7D1-0C8E20A0EB9D}"/>
          </ac:spMkLst>
        </pc:spChg>
        <pc:spChg chg="mod">
          <ac:chgData name="Malcolm Langford" userId="S::malcolml@uio.no::79f5803e-4dcd-4f99-b9e9-eee895e4bc6c" providerId="AD" clId="Web-{62203816-A542-4301-8EF3-34F80103723A}" dt="2021-12-09T11:18:11.124" v="485" actId="20577"/>
          <ac:spMkLst>
            <pc:docMk/>
            <pc:sldMk cId="3340288050" sldId="280"/>
            <ac:spMk id="5" creationId="{2EEC13FC-39B6-4260-926D-30496561E37D}"/>
          </ac:spMkLst>
        </pc:spChg>
        <pc:spChg chg="mod">
          <ac:chgData name="Malcolm Langford" userId="S::malcolml@uio.no::79f5803e-4dcd-4f99-b9e9-eee895e4bc6c" providerId="AD" clId="Web-{62203816-A542-4301-8EF3-34F80103723A}" dt="2021-12-09T11:17:53.358" v="483" actId="14100"/>
          <ac:spMkLst>
            <pc:docMk/>
            <pc:sldMk cId="3340288050" sldId="280"/>
            <ac:spMk id="7" creationId="{E7BE6608-7661-418E-8C6D-B85FFD7B308B}"/>
          </ac:spMkLst>
        </pc:spChg>
        <pc:spChg chg="mod">
          <ac:chgData name="Malcolm Langford" userId="S::malcolml@uio.no::79f5803e-4dcd-4f99-b9e9-eee895e4bc6c" providerId="AD" clId="Web-{62203816-A542-4301-8EF3-34F80103723A}" dt="2021-12-09T11:18:16.484" v="486" actId="20577"/>
          <ac:spMkLst>
            <pc:docMk/>
            <pc:sldMk cId="3340288050" sldId="280"/>
            <ac:spMk id="8" creationId="{1768943F-5733-4C8B-9214-DDA40475E568}"/>
          </ac:spMkLst>
        </pc:spChg>
        <pc:spChg chg="del">
          <ac:chgData name="Malcolm Langford" userId="S::malcolml@uio.no::79f5803e-4dcd-4f99-b9e9-eee895e4bc6c" providerId="AD" clId="Web-{62203816-A542-4301-8EF3-34F80103723A}" dt="2021-12-09T11:17:24.184" v="477"/>
          <ac:spMkLst>
            <pc:docMk/>
            <pc:sldMk cId="3340288050" sldId="280"/>
            <ac:spMk id="9" creationId="{16F70D44-F02E-40BD-8667-4B41BF5992FC}"/>
          </ac:spMkLst>
        </pc:spChg>
        <pc:spChg chg="mod">
          <ac:chgData name="Malcolm Langford" userId="S::malcolml@uio.no::79f5803e-4dcd-4f99-b9e9-eee895e4bc6c" providerId="AD" clId="Web-{62203816-A542-4301-8EF3-34F80103723A}" dt="2021-12-09T11:17:45.123" v="481" actId="20577"/>
          <ac:spMkLst>
            <pc:docMk/>
            <pc:sldMk cId="3340288050" sldId="280"/>
            <ac:spMk id="10" creationId="{DA6800B0-4AB2-4B72-961D-84254F6167C5}"/>
          </ac:spMkLst>
        </pc:spChg>
        <pc:spChg chg="mod">
          <ac:chgData name="Malcolm Langford" userId="S::malcolml@uio.no::79f5803e-4dcd-4f99-b9e9-eee895e4bc6c" providerId="AD" clId="Web-{62203816-A542-4301-8EF3-34F80103723A}" dt="2021-12-09T11:18:20.875" v="487" actId="20577"/>
          <ac:spMkLst>
            <pc:docMk/>
            <pc:sldMk cId="3340288050" sldId="280"/>
            <ac:spMk id="11" creationId="{637F8BDC-2350-4FBD-BB15-346A7748380E}"/>
          </ac:spMkLst>
        </pc:spChg>
        <pc:picChg chg="add mod ord modCrop">
          <ac:chgData name="Malcolm Langford" userId="S::malcolml@uio.no::79f5803e-4dcd-4f99-b9e9-eee895e4bc6c" providerId="AD" clId="Web-{62203816-A542-4301-8EF3-34F80103723A}" dt="2021-12-09T11:17:24.184" v="477"/>
          <ac:picMkLst>
            <pc:docMk/>
            <pc:sldMk cId="3340288050" sldId="280"/>
            <ac:picMk id="3" creationId="{D693F364-6CC4-487A-9706-84AC97A67FE8}"/>
          </ac:picMkLst>
        </pc:picChg>
      </pc:sldChg>
      <pc:sldChg chg="delSp modSp">
        <pc:chgData name="Malcolm Langford" userId="S::malcolml@uio.no::79f5803e-4dcd-4f99-b9e9-eee895e4bc6c" providerId="AD" clId="Web-{62203816-A542-4301-8EF3-34F80103723A}" dt="2021-12-09T11:13:55.922" v="453" actId="20577"/>
        <pc:sldMkLst>
          <pc:docMk/>
          <pc:sldMk cId="671710838" sldId="282"/>
        </pc:sldMkLst>
        <pc:spChg chg="del">
          <ac:chgData name="Malcolm Langford" userId="S::malcolml@uio.no::79f5803e-4dcd-4f99-b9e9-eee895e4bc6c" providerId="AD" clId="Web-{62203816-A542-4301-8EF3-34F80103723A}" dt="2021-12-09T11:12:12.900" v="386"/>
          <ac:spMkLst>
            <pc:docMk/>
            <pc:sldMk cId="671710838" sldId="282"/>
            <ac:spMk id="5" creationId="{C041FBD5-1CD3-4424-81A0-17EC2C377ACF}"/>
          </ac:spMkLst>
        </pc:spChg>
        <pc:spChg chg="mod">
          <ac:chgData name="Malcolm Langford" userId="S::malcolml@uio.no::79f5803e-4dcd-4f99-b9e9-eee895e4bc6c" providerId="AD" clId="Web-{62203816-A542-4301-8EF3-34F80103723A}" dt="2021-12-09T11:13:55.922" v="453" actId="20577"/>
          <ac:spMkLst>
            <pc:docMk/>
            <pc:sldMk cId="671710838" sldId="282"/>
            <ac:spMk id="6" creationId="{42D2E78C-3C1A-49E8-B1B7-E7801C103F90}"/>
          </ac:spMkLst>
        </pc:spChg>
      </pc:sldChg>
      <pc:sldChg chg="modSp del">
        <pc:chgData name="Malcolm Langford" userId="S::malcolml@uio.no::79f5803e-4dcd-4f99-b9e9-eee895e4bc6c" providerId="AD" clId="Web-{62203816-A542-4301-8EF3-34F80103723A}" dt="2021-12-09T11:11:40.773" v="368"/>
        <pc:sldMkLst>
          <pc:docMk/>
          <pc:sldMk cId="3916386236" sldId="283"/>
        </pc:sldMkLst>
        <pc:spChg chg="mod">
          <ac:chgData name="Malcolm Langford" userId="S::malcolml@uio.no::79f5803e-4dcd-4f99-b9e9-eee895e4bc6c" providerId="AD" clId="Web-{62203816-A542-4301-8EF3-34F80103723A}" dt="2021-12-09T11:07:37.024" v="220" actId="20577"/>
          <ac:spMkLst>
            <pc:docMk/>
            <pc:sldMk cId="3916386236" sldId="283"/>
            <ac:spMk id="6" creationId="{FD5CC551-CC57-49B1-BA88-95D96E3FA5F3}"/>
          </ac:spMkLst>
        </pc:spChg>
      </pc:sldChg>
      <pc:sldChg chg="addSp delSp modSp">
        <pc:chgData name="Malcolm Langford" userId="S::malcolml@uio.no::79f5803e-4dcd-4f99-b9e9-eee895e4bc6c" providerId="AD" clId="Web-{62203816-A542-4301-8EF3-34F80103723A}" dt="2021-12-09T11:19:17.222" v="511" actId="20577"/>
        <pc:sldMkLst>
          <pc:docMk/>
          <pc:sldMk cId="697646519" sldId="284"/>
        </pc:sldMkLst>
        <pc:spChg chg="del">
          <ac:chgData name="Malcolm Langford" userId="S::malcolml@uio.no::79f5803e-4dcd-4f99-b9e9-eee895e4bc6c" providerId="AD" clId="Web-{62203816-A542-4301-8EF3-34F80103723A}" dt="2021-12-09T11:10:07.283" v="327"/>
          <ac:spMkLst>
            <pc:docMk/>
            <pc:sldMk cId="697646519" sldId="284"/>
            <ac:spMk id="2" creationId="{689228C4-AB2F-46BB-9020-45F3BA0D29A7}"/>
          </ac:spMkLst>
        </pc:spChg>
        <pc:spChg chg="mod">
          <ac:chgData name="Malcolm Langford" userId="S::malcolml@uio.no::79f5803e-4dcd-4f99-b9e9-eee895e4bc6c" providerId="AD" clId="Web-{62203816-A542-4301-8EF3-34F80103723A}" dt="2021-12-09T11:19:17.222" v="511" actId="20577"/>
          <ac:spMkLst>
            <pc:docMk/>
            <pc:sldMk cId="697646519" sldId="284"/>
            <ac:spMk id="4" creationId="{46BDB4AA-D873-4D12-A28D-FB13BDD4E70B}"/>
          </ac:spMkLst>
        </pc:spChg>
        <pc:spChg chg="del">
          <ac:chgData name="Malcolm Langford" userId="S::malcolml@uio.no::79f5803e-4dcd-4f99-b9e9-eee895e4bc6c" providerId="AD" clId="Web-{62203816-A542-4301-8EF3-34F80103723A}" dt="2021-12-09T11:10:16.330" v="328"/>
          <ac:spMkLst>
            <pc:docMk/>
            <pc:sldMk cId="697646519" sldId="284"/>
            <ac:spMk id="5" creationId="{0EEFDBB5-407F-4D5E-92F5-9FD757415F30}"/>
          </ac:spMkLst>
        </pc:spChg>
        <pc:spChg chg="mod">
          <ac:chgData name="Malcolm Langford" userId="S::malcolml@uio.no::79f5803e-4dcd-4f99-b9e9-eee895e4bc6c" providerId="AD" clId="Web-{62203816-A542-4301-8EF3-34F80103723A}" dt="2021-12-09T11:13:41.327" v="450" actId="1076"/>
          <ac:spMkLst>
            <pc:docMk/>
            <pc:sldMk cId="697646519" sldId="284"/>
            <ac:spMk id="6" creationId="{7F112B08-7A2F-458A-BD77-169F1621E143}"/>
          </ac:spMkLst>
        </pc:spChg>
        <pc:picChg chg="add mod ord modCrop">
          <ac:chgData name="Malcolm Langford" userId="S::malcolml@uio.no::79f5803e-4dcd-4f99-b9e9-eee895e4bc6c" providerId="AD" clId="Web-{62203816-A542-4301-8EF3-34F80103723A}" dt="2021-12-09T11:10:07.283" v="327"/>
          <ac:picMkLst>
            <pc:docMk/>
            <pc:sldMk cId="697646519" sldId="284"/>
            <ac:picMk id="9" creationId="{2CA295CD-83AB-4A98-9901-3F141B15A0C3}"/>
          </ac:picMkLst>
        </pc:picChg>
      </pc:sldChg>
      <pc:sldChg chg="addSp add replId">
        <pc:chgData name="Malcolm Langford" userId="S::malcolml@uio.no::79f5803e-4dcd-4f99-b9e9-eee895e4bc6c" providerId="AD" clId="Web-{62203816-A542-4301-8EF3-34F80103723A}" dt="2021-12-09T11:15:36.084" v="468"/>
        <pc:sldMkLst>
          <pc:docMk/>
          <pc:sldMk cId="3094147824" sldId="285"/>
        </pc:sldMkLst>
        <pc:inkChg chg="add">
          <ac:chgData name="Malcolm Langford" userId="S::malcolml@uio.no::79f5803e-4dcd-4f99-b9e9-eee895e4bc6c" providerId="AD" clId="Web-{62203816-A542-4301-8EF3-34F80103723A}" dt="2021-12-09T11:15:02.582" v="463"/>
          <ac:inkMkLst>
            <pc:docMk/>
            <pc:sldMk cId="3094147824" sldId="285"/>
            <ac:inkMk id="8" creationId="{450EA030-F050-4FA5-9867-5E504855B4B2}"/>
          </ac:inkMkLst>
        </pc:inkChg>
        <pc:inkChg chg="add">
          <ac:chgData name="Malcolm Langford" userId="S::malcolml@uio.no::79f5803e-4dcd-4f99-b9e9-eee895e4bc6c" providerId="AD" clId="Web-{62203816-A542-4301-8EF3-34F80103723A}" dt="2021-12-09T11:15:04.941" v="464"/>
          <ac:inkMkLst>
            <pc:docMk/>
            <pc:sldMk cId="3094147824" sldId="285"/>
            <ac:inkMk id="9" creationId="{4C182B00-9236-4B6B-BC6D-651BB05C3574}"/>
          </ac:inkMkLst>
        </pc:inkChg>
        <pc:inkChg chg="add">
          <ac:chgData name="Malcolm Langford" userId="S::malcolml@uio.no::79f5803e-4dcd-4f99-b9e9-eee895e4bc6c" providerId="AD" clId="Web-{62203816-A542-4301-8EF3-34F80103723A}" dt="2021-12-09T11:15:06.082" v="465"/>
          <ac:inkMkLst>
            <pc:docMk/>
            <pc:sldMk cId="3094147824" sldId="285"/>
            <ac:inkMk id="12" creationId="{0CA989AD-033C-484A-8924-F7F7D176C5E0}"/>
          </ac:inkMkLst>
        </pc:inkChg>
        <pc:inkChg chg="add">
          <ac:chgData name="Malcolm Langford" userId="S::malcolml@uio.no::79f5803e-4dcd-4f99-b9e9-eee895e4bc6c" providerId="AD" clId="Web-{62203816-A542-4301-8EF3-34F80103723A}" dt="2021-12-09T11:15:21.255" v="466"/>
          <ac:inkMkLst>
            <pc:docMk/>
            <pc:sldMk cId="3094147824" sldId="285"/>
            <ac:inkMk id="13" creationId="{3DA44D50-0884-437C-95FC-DFE440140B5F}"/>
          </ac:inkMkLst>
        </pc:inkChg>
        <pc:inkChg chg="add">
          <ac:chgData name="Malcolm Langford" userId="S::malcolml@uio.no::79f5803e-4dcd-4f99-b9e9-eee895e4bc6c" providerId="AD" clId="Web-{62203816-A542-4301-8EF3-34F80103723A}" dt="2021-12-09T11:15:30.865" v="467"/>
          <ac:inkMkLst>
            <pc:docMk/>
            <pc:sldMk cId="3094147824" sldId="285"/>
            <ac:inkMk id="14" creationId="{E9AC993A-B3B2-4B59-BA7E-4AC1D102EFB1}"/>
          </ac:inkMkLst>
        </pc:inkChg>
        <pc:inkChg chg="add">
          <ac:chgData name="Malcolm Langford" userId="S::malcolml@uio.no::79f5803e-4dcd-4f99-b9e9-eee895e4bc6c" providerId="AD" clId="Web-{62203816-A542-4301-8EF3-34F80103723A}" dt="2021-12-09T11:15:36.084" v="468"/>
          <ac:inkMkLst>
            <pc:docMk/>
            <pc:sldMk cId="3094147824" sldId="285"/>
            <ac:inkMk id="15" creationId="{35C01D71-F162-4889-BD31-7BBA116A93A9}"/>
          </ac:inkMkLst>
        </pc:inkChg>
      </pc:sldChg>
      <pc:sldChg chg="addSp delSp modSp new">
        <pc:chgData name="Malcolm Langford" userId="S::malcolml@uio.no::79f5803e-4dcd-4f99-b9e9-eee895e4bc6c" providerId="AD" clId="Web-{62203816-A542-4301-8EF3-34F80103723A}" dt="2021-12-09T11:16:05.726" v="474" actId="20577"/>
        <pc:sldMkLst>
          <pc:docMk/>
          <pc:sldMk cId="1938058293" sldId="286"/>
        </pc:sldMkLst>
        <pc:spChg chg="mod">
          <ac:chgData name="Malcolm Langford" userId="S::malcolml@uio.no::79f5803e-4dcd-4f99-b9e9-eee895e4bc6c" providerId="AD" clId="Web-{62203816-A542-4301-8EF3-34F80103723A}" dt="2021-12-09T11:16:05.726" v="474" actId="20577"/>
          <ac:spMkLst>
            <pc:docMk/>
            <pc:sldMk cId="1938058293" sldId="286"/>
            <ac:spMk id="2" creationId="{9DA46AA1-08FB-451B-A50C-81B9545843D3}"/>
          </ac:spMkLst>
        </pc:spChg>
        <pc:spChg chg="del">
          <ac:chgData name="Malcolm Langford" userId="S::malcolml@uio.no::79f5803e-4dcd-4f99-b9e9-eee895e4bc6c" providerId="AD" clId="Web-{62203816-A542-4301-8EF3-34F80103723A}" dt="2021-12-09T11:15:57.023" v="473"/>
          <ac:spMkLst>
            <pc:docMk/>
            <pc:sldMk cId="1938058293" sldId="286"/>
            <ac:spMk id="3" creationId="{A359B0BB-D700-4F9F-815B-43D29311ABA5}"/>
          </ac:spMkLst>
        </pc:spChg>
        <pc:picChg chg="add mod ord">
          <ac:chgData name="Malcolm Langford" userId="S::malcolml@uio.no::79f5803e-4dcd-4f99-b9e9-eee895e4bc6c" providerId="AD" clId="Web-{62203816-A542-4301-8EF3-34F80103723A}" dt="2021-12-09T11:15:57.023" v="473"/>
          <ac:picMkLst>
            <pc:docMk/>
            <pc:sldMk cId="1938058293" sldId="286"/>
            <ac:picMk id="6" creationId="{CD84B557-74B0-47E6-850F-5CF1192BA0EE}"/>
          </ac:picMkLst>
        </pc:picChg>
      </pc:sldChg>
    </pc:docChg>
  </pc:docChgLst>
  <pc:docChgLst>
    <pc:chgData name="Malcolm Langford" userId="S::malcolml@uio.no::79f5803e-4dcd-4f99-b9e9-eee895e4bc6c" providerId="AD" clId="Web-{739FF78F-81A2-46D6-9920-83AC776ADD66}"/>
    <pc:docChg chg="addSld modSld sldOrd">
      <pc:chgData name="Malcolm Langford" userId="S::malcolml@uio.no::79f5803e-4dcd-4f99-b9e9-eee895e4bc6c" providerId="AD" clId="Web-{739FF78F-81A2-46D6-9920-83AC776ADD66}" dt="2022-04-26T12:39:50.154" v="142"/>
      <pc:docMkLst>
        <pc:docMk/>
      </pc:docMkLst>
      <pc:sldChg chg="modSp">
        <pc:chgData name="Malcolm Langford" userId="S::malcolml@uio.no::79f5803e-4dcd-4f99-b9e9-eee895e4bc6c" providerId="AD" clId="Web-{739FF78F-81A2-46D6-9920-83AC776ADD66}" dt="2022-04-26T12:34:20.472" v="65" actId="20577"/>
        <pc:sldMkLst>
          <pc:docMk/>
          <pc:sldMk cId="454093926" sldId="262"/>
        </pc:sldMkLst>
        <pc:spChg chg="mod">
          <ac:chgData name="Malcolm Langford" userId="S::malcolml@uio.no::79f5803e-4dcd-4f99-b9e9-eee895e4bc6c" providerId="AD" clId="Web-{739FF78F-81A2-46D6-9920-83AC776ADD66}" dt="2022-04-26T12:34:20.472" v="65" actId="20577"/>
          <ac:spMkLst>
            <pc:docMk/>
            <pc:sldMk cId="454093926" sldId="262"/>
            <ac:spMk id="2" creationId="{00000000-0000-0000-0000-000000000000}"/>
          </ac:spMkLst>
        </pc:spChg>
      </pc:sldChg>
      <pc:sldChg chg="addSp modSp ord">
        <pc:chgData name="Malcolm Langford" userId="S::malcolml@uio.no::79f5803e-4dcd-4f99-b9e9-eee895e4bc6c" providerId="AD" clId="Web-{739FF78F-81A2-46D6-9920-83AC776ADD66}" dt="2022-04-26T12:37:36.416" v="99" actId="20577"/>
        <pc:sldMkLst>
          <pc:docMk/>
          <pc:sldMk cId="281682229" sldId="264"/>
        </pc:sldMkLst>
        <pc:spChg chg="mod">
          <ac:chgData name="Malcolm Langford" userId="S::malcolml@uio.no::79f5803e-4dcd-4f99-b9e9-eee895e4bc6c" providerId="AD" clId="Web-{739FF78F-81A2-46D6-9920-83AC776ADD66}" dt="2022-04-26T12:37:36.416" v="99" actId="20577"/>
          <ac:spMkLst>
            <pc:docMk/>
            <pc:sldMk cId="281682229" sldId="264"/>
            <ac:spMk id="2" creationId="{5CBC19E8-1C8B-4A02-B9CF-870682B3C362}"/>
          </ac:spMkLst>
        </pc:spChg>
        <pc:graphicFrameChg chg="mod modGraphic">
          <ac:chgData name="Malcolm Langford" userId="S::malcolml@uio.no::79f5803e-4dcd-4f99-b9e9-eee895e4bc6c" providerId="AD" clId="Web-{739FF78F-81A2-46D6-9920-83AC776ADD66}" dt="2022-04-26T12:36:18.335" v="85" actId="14100"/>
          <ac:graphicFrameMkLst>
            <pc:docMk/>
            <pc:sldMk cId="281682229" sldId="264"/>
            <ac:graphicFrameMk id="7" creationId="{1C0C1E35-AB4C-410F-9B56-B4C612786E9A}"/>
          </ac:graphicFrameMkLst>
        </pc:graphicFrameChg>
        <pc:picChg chg="add mod modCrop">
          <ac:chgData name="Malcolm Langford" userId="S::malcolml@uio.no::79f5803e-4dcd-4f99-b9e9-eee895e4bc6c" providerId="AD" clId="Web-{739FF78F-81A2-46D6-9920-83AC776ADD66}" dt="2022-04-26T12:37:27.728" v="98" actId="1076"/>
          <ac:picMkLst>
            <pc:docMk/>
            <pc:sldMk cId="281682229" sldId="264"/>
            <ac:picMk id="261" creationId="{F28AD114-576B-65A2-9D56-29D1379E0DC1}"/>
          </ac:picMkLst>
        </pc:picChg>
      </pc:sldChg>
      <pc:sldChg chg="addSp delSp modSp">
        <pc:chgData name="Malcolm Langford" userId="S::malcolml@uio.no::79f5803e-4dcd-4f99-b9e9-eee895e4bc6c" providerId="AD" clId="Web-{739FF78F-81A2-46D6-9920-83AC776ADD66}" dt="2022-04-26T12:20:10.979" v="10" actId="14100"/>
        <pc:sldMkLst>
          <pc:docMk/>
          <pc:sldMk cId="41136545" sldId="268"/>
        </pc:sldMkLst>
        <pc:spChg chg="del">
          <ac:chgData name="Malcolm Langford" userId="S::malcolml@uio.no::79f5803e-4dcd-4f99-b9e9-eee895e4bc6c" providerId="AD" clId="Web-{739FF78F-81A2-46D6-9920-83AC776ADD66}" dt="2022-04-26T12:19:28.118" v="0"/>
          <ac:spMkLst>
            <pc:docMk/>
            <pc:sldMk cId="41136545" sldId="268"/>
            <ac:spMk id="3" creationId="{BE7311A7-F6C6-69EF-63F1-0C1B2409300F}"/>
          </ac:spMkLst>
        </pc:spChg>
        <pc:spChg chg="mod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4" creationId="{1F158957-6ECB-48AA-985B-FDBE68C9053F}"/>
          </ac:spMkLst>
        </pc:spChg>
        <pc:spChg chg="add del mod">
          <ac:chgData name="Malcolm Langford" userId="S::malcolml@uio.no::79f5803e-4dcd-4f99-b9e9-eee895e4bc6c" providerId="AD" clId="Web-{739FF78F-81A2-46D6-9920-83AC776ADD66}" dt="2022-04-26T12:20:04.556" v="8"/>
          <ac:spMkLst>
            <pc:docMk/>
            <pc:sldMk cId="41136545" sldId="268"/>
            <ac:spMk id="6" creationId="{407AE6C1-A474-E52A-2839-954120D12A44}"/>
          </ac:spMkLst>
        </pc:spChg>
        <pc:spChg chg="ord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8" creationId="{2CCCBBDC-E6A4-4EDA-93BA-F7AC2C152479}"/>
          </ac:spMkLst>
        </pc:spChg>
        <pc:spChg chg="del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14" creationId="{F63F00A0-CFC0-4D31-8A24-526B564DE0FA}"/>
          </ac:spMkLst>
        </pc:spChg>
        <pc:spChg chg="del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16" creationId="{AA4C2583-3A5C-4AA4-B841-249CF26E6923}"/>
          </ac:spMkLst>
        </pc:spChg>
        <pc:spChg chg="del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18" creationId="{D57CFD74-49E5-4B26-AD60-FFF59CAECAF8}"/>
          </ac:spMkLst>
        </pc:spChg>
        <pc:spChg chg="add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23" creationId="{0CF7759C-FC59-414F-C095-FB461A4D4B05}"/>
          </ac:spMkLst>
        </pc:spChg>
        <pc:spChg chg="add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25" creationId="{A1E38E27-4C8D-8168-6B17-9FC4477297AD}"/>
          </ac:spMkLst>
        </pc:spChg>
        <pc:spChg chg="add">
          <ac:chgData name="Malcolm Langford" userId="S::malcolml@uio.no::79f5803e-4dcd-4f99-b9e9-eee895e4bc6c" providerId="AD" clId="Web-{739FF78F-81A2-46D6-9920-83AC776ADD66}" dt="2022-04-26T12:19:36.681" v="3"/>
          <ac:spMkLst>
            <pc:docMk/>
            <pc:sldMk cId="41136545" sldId="268"/>
            <ac:spMk id="27" creationId="{9CF95174-862A-6EBA-125F-ACFC1543DBB4}"/>
          </ac:spMkLst>
        </pc:spChg>
        <pc:picChg chg="add del mod ord">
          <ac:chgData name="Malcolm Langford" userId="S::malcolml@uio.no::79f5803e-4dcd-4f99-b9e9-eee895e4bc6c" providerId="AD" clId="Web-{739FF78F-81A2-46D6-9920-83AC776ADD66}" dt="2022-04-26T12:19:55.728" v="7"/>
          <ac:picMkLst>
            <pc:docMk/>
            <pc:sldMk cId="41136545" sldId="268"/>
            <ac:picMk id="2" creationId="{AADC0A14-EAE9-5560-B30B-6CD71D95ACF0}"/>
          </ac:picMkLst>
        </pc:picChg>
        <pc:picChg chg="add mod ord">
          <ac:chgData name="Malcolm Langford" userId="S::malcolml@uio.no::79f5803e-4dcd-4f99-b9e9-eee895e4bc6c" providerId="AD" clId="Web-{739FF78F-81A2-46D6-9920-83AC776ADD66}" dt="2022-04-26T12:20:10.979" v="10" actId="14100"/>
          <ac:picMkLst>
            <pc:docMk/>
            <pc:sldMk cId="41136545" sldId="268"/>
            <ac:picMk id="7" creationId="{AC014D8B-B0F9-A065-2F94-3E083E424035}"/>
          </ac:picMkLst>
        </pc:picChg>
      </pc:sldChg>
      <pc:sldChg chg="modSp">
        <pc:chgData name="Malcolm Langford" userId="S::malcolml@uio.no::79f5803e-4dcd-4f99-b9e9-eee895e4bc6c" providerId="AD" clId="Web-{739FF78F-81A2-46D6-9920-83AC776ADD66}" dt="2022-04-26T12:20:28.557" v="15" actId="20577"/>
        <pc:sldMkLst>
          <pc:docMk/>
          <pc:sldMk cId="1025939314" sldId="269"/>
        </pc:sldMkLst>
        <pc:spChg chg="mod">
          <ac:chgData name="Malcolm Langford" userId="S::malcolml@uio.no::79f5803e-4dcd-4f99-b9e9-eee895e4bc6c" providerId="AD" clId="Web-{739FF78F-81A2-46D6-9920-83AC776ADD66}" dt="2022-04-26T12:20:28.557" v="15" actId="20577"/>
          <ac:spMkLst>
            <pc:docMk/>
            <pc:sldMk cId="1025939314" sldId="269"/>
            <ac:spMk id="4" creationId="{62F281EF-E7D7-4B63-B7C0-CA0FD527AB06}"/>
          </ac:spMkLst>
        </pc:spChg>
      </pc:sldChg>
      <pc:sldChg chg="addSp delSp modSp new ord">
        <pc:chgData name="Malcolm Langford" userId="S::malcolml@uio.no::79f5803e-4dcd-4f99-b9e9-eee895e4bc6c" providerId="AD" clId="Web-{739FF78F-81A2-46D6-9920-83AC776ADD66}" dt="2022-04-26T12:34:09.378" v="63" actId="1076"/>
        <pc:sldMkLst>
          <pc:docMk/>
          <pc:sldMk cId="3149663629" sldId="270"/>
        </pc:sldMkLst>
        <pc:spChg chg="mod">
          <ac:chgData name="Malcolm Langford" userId="S::malcolml@uio.no::79f5803e-4dcd-4f99-b9e9-eee895e4bc6c" providerId="AD" clId="Web-{739FF78F-81A2-46D6-9920-83AC776ADD66}" dt="2022-04-26T12:33:38.674" v="56" actId="20577"/>
          <ac:spMkLst>
            <pc:docMk/>
            <pc:sldMk cId="3149663629" sldId="270"/>
            <ac:spMk id="2" creationId="{3CDB1C04-2DFC-F038-D370-F3482A4880A8}"/>
          </ac:spMkLst>
        </pc:spChg>
        <pc:spChg chg="del">
          <ac:chgData name="Malcolm Langford" userId="S::malcolml@uio.no::79f5803e-4dcd-4f99-b9e9-eee895e4bc6c" providerId="AD" clId="Web-{739FF78F-81A2-46D6-9920-83AC776ADD66}" dt="2022-04-26T12:22:09.888" v="17"/>
          <ac:spMkLst>
            <pc:docMk/>
            <pc:sldMk cId="3149663629" sldId="270"/>
            <ac:spMk id="3" creationId="{51830989-9C10-F16C-5C20-7136B7C983EA}"/>
          </ac:spMkLst>
        </pc:spChg>
        <pc:spChg chg="add">
          <ac:chgData name="Malcolm Langford" userId="S::malcolml@uio.no::79f5803e-4dcd-4f99-b9e9-eee895e4bc6c" providerId="AD" clId="Web-{739FF78F-81A2-46D6-9920-83AC776ADD66}" dt="2022-04-26T12:22:28.717" v="20"/>
          <ac:spMkLst>
            <pc:docMk/>
            <pc:sldMk cId="3149663629" sldId="270"/>
            <ac:spMk id="7" creationId="{DF824228-6B74-FEF6-8681-9712FEEB8A1F}"/>
          </ac:spMkLst>
        </pc:spChg>
        <pc:spChg chg="add mod">
          <ac:chgData name="Malcolm Langford" userId="S::malcolml@uio.no::79f5803e-4dcd-4f99-b9e9-eee895e4bc6c" providerId="AD" clId="Web-{739FF78F-81A2-46D6-9920-83AC776ADD66}" dt="2022-04-26T12:34:00.659" v="60" actId="1076"/>
          <ac:spMkLst>
            <pc:docMk/>
            <pc:sldMk cId="3149663629" sldId="270"/>
            <ac:spMk id="8" creationId="{711B707D-3B2E-B737-AC8B-1F4B227994BD}"/>
          </ac:spMkLst>
        </pc:spChg>
        <pc:spChg chg="add mod">
          <ac:chgData name="Malcolm Langford" userId="S::malcolml@uio.no::79f5803e-4dcd-4f99-b9e9-eee895e4bc6c" providerId="AD" clId="Web-{739FF78F-81A2-46D6-9920-83AC776ADD66}" dt="2022-04-26T12:34:04.722" v="62" actId="1076"/>
          <ac:spMkLst>
            <pc:docMk/>
            <pc:sldMk cId="3149663629" sldId="270"/>
            <ac:spMk id="9" creationId="{7F72ED2C-8200-C692-C09F-588FD3DAFB5D}"/>
          </ac:spMkLst>
        </pc:spChg>
        <pc:spChg chg="add mod">
          <ac:chgData name="Malcolm Langford" userId="S::malcolml@uio.no::79f5803e-4dcd-4f99-b9e9-eee895e4bc6c" providerId="AD" clId="Web-{739FF78F-81A2-46D6-9920-83AC776ADD66}" dt="2022-04-26T12:34:00.659" v="61" actId="1076"/>
          <ac:spMkLst>
            <pc:docMk/>
            <pc:sldMk cId="3149663629" sldId="270"/>
            <ac:spMk id="10" creationId="{01BB03C5-FC84-F24E-6A9B-6A65DB11F99E}"/>
          </ac:spMkLst>
        </pc:spChg>
        <pc:spChg chg="add mod">
          <ac:chgData name="Malcolm Langford" userId="S::malcolml@uio.no::79f5803e-4dcd-4f99-b9e9-eee895e4bc6c" providerId="AD" clId="Web-{739FF78F-81A2-46D6-9920-83AC776ADD66}" dt="2022-04-26T12:34:09.378" v="63" actId="1076"/>
          <ac:spMkLst>
            <pc:docMk/>
            <pc:sldMk cId="3149663629" sldId="270"/>
            <ac:spMk id="11" creationId="{A95A2D21-1A34-7A90-E5F1-77108D7EC8E3}"/>
          </ac:spMkLst>
        </pc:spChg>
        <pc:picChg chg="add mod ord">
          <ac:chgData name="Malcolm Langford" userId="S::malcolml@uio.no::79f5803e-4dcd-4f99-b9e9-eee895e4bc6c" providerId="AD" clId="Web-{739FF78F-81A2-46D6-9920-83AC776ADD66}" dt="2022-04-26T12:33:50.800" v="59" actId="1076"/>
          <ac:picMkLst>
            <pc:docMk/>
            <pc:sldMk cId="3149663629" sldId="270"/>
            <ac:picMk id="6" creationId="{38AD71FA-CA1B-04A8-DD70-34A9A083FC2E}"/>
          </ac:picMkLst>
        </pc:picChg>
      </pc:sldChg>
      <pc:sldChg chg="addSp delSp modSp new mod modClrScheme chgLayout">
        <pc:chgData name="Malcolm Langford" userId="S::malcolml@uio.no::79f5803e-4dcd-4f99-b9e9-eee895e4bc6c" providerId="AD" clId="Web-{739FF78F-81A2-46D6-9920-83AC776ADD66}" dt="2022-04-26T12:34:33.410" v="73" actId="20577"/>
        <pc:sldMkLst>
          <pc:docMk/>
          <pc:sldMk cId="2394281212" sldId="271"/>
        </pc:sldMkLst>
        <pc:spChg chg="del">
          <ac:chgData name="Malcolm Langford" userId="S::malcolml@uio.no::79f5803e-4dcd-4f99-b9e9-eee895e4bc6c" providerId="AD" clId="Web-{739FF78F-81A2-46D6-9920-83AC776ADD66}" dt="2022-04-26T12:33:08.267" v="40"/>
          <ac:spMkLst>
            <pc:docMk/>
            <pc:sldMk cId="2394281212" sldId="271"/>
            <ac:spMk id="2" creationId="{7C373D2C-3591-C340-EA1B-F283D2C70B14}"/>
          </ac:spMkLst>
        </pc:spChg>
        <pc:spChg chg="mod ord">
          <ac:chgData name="Malcolm Langford" userId="S::malcolml@uio.no::79f5803e-4dcd-4f99-b9e9-eee895e4bc6c" providerId="AD" clId="Web-{739FF78F-81A2-46D6-9920-83AC776ADD66}" dt="2022-04-26T12:33:08.267" v="40"/>
          <ac:spMkLst>
            <pc:docMk/>
            <pc:sldMk cId="2394281212" sldId="271"/>
            <ac:spMk id="3" creationId="{6C778C53-FE8F-9ED0-7C1B-AE46EC0C346A}"/>
          </ac:spMkLst>
        </pc:spChg>
        <pc:spChg chg="add mod">
          <ac:chgData name="Malcolm Langford" userId="S::malcolml@uio.no::79f5803e-4dcd-4f99-b9e9-eee895e4bc6c" providerId="AD" clId="Web-{739FF78F-81A2-46D6-9920-83AC776ADD66}" dt="2022-04-26T12:34:29.129" v="72" actId="20577"/>
          <ac:spMkLst>
            <pc:docMk/>
            <pc:sldMk cId="2394281212" sldId="271"/>
            <ac:spMk id="11" creationId="{92CF9975-EFA1-3406-6481-F92CB0C0EEE6}"/>
          </ac:spMkLst>
        </pc:spChg>
        <pc:spChg chg="add mod">
          <ac:chgData name="Malcolm Langford" userId="S::malcolml@uio.no::79f5803e-4dcd-4f99-b9e9-eee895e4bc6c" providerId="AD" clId="Web-{739FF78F-81A2-46D6-9920-83AC776ADD66}" dt="2022-04-26T12:34:33.410" v="73" actId="20577"/>
          <ac:spMkLst>
            <pc:docMk/>
            <pc:sldMk cId="2394281212" sldId="271"/>
            <ac:spMk id="13" creationId="{33617DC2-9CA8-B0D8-4A11-5E6D6EBC641B}"/>
          </ac:spMkLst>
        </pc:spChg>
        <pc:spChg chg="add mod">
          <ac:chgData name="Malcolm Langford" userId="S::malcolml@uio.no::79f5803e-4dcd-4f99-b9e9-eee895e4bc6c" providerId="AD" clId="Web-{739FF78F-81A2-46D6-9920-83AC776ADD66}" dt="2022-04-26T12:33:08.267" v="40"/>
          <ac:spMkLst>
            <pc:docMk/>
            <pc:sldMk cId="2394281212" sldId="271"/>
            <ac:spMk id="15" creationId="{C922A11B-0F4D-932B-9213-E638C9131B54}"/>
          </ac:spMkLst>
        </pc:spChg>
        <pc:picChg chg="add del mod">
          <ac:chgData name="Malcolm Langford" userId="S::malcolml@uio.no::79f5803e-4dcd-4f99-b9e9-eee895e4bc6c" providerId="AD" clId="Web-{739FF78F-81A2-46D6-9920-83AC776ADD66}" dt="2022-04-26T12:32:29.235" v="34"/>
          <ac:picMkLst>
            <pc:docMk/>
            <pc:sldMk cId="2394281212" sldId="271"/>
            <ac:picMk id="4" creationId="{EF1C788F-924C-9636-6EE7-AF9C24C119F6}"/>
          </ac:picMkLst>
        </pc:picChg>
        <pc:picChg chg="add del mod">
          <ac:chgData name="Malcolm Langford" userId="S::malcolml@uio.no::79f5803e-4dcd-4f99-b9e9-eee895e4bc6c" providerId="AD" clId="Web-{739FF78F-81A2-46D6-9920-83AC776ADD66}" dt="2022-04-26T12:32:38.673" v="36"/>
          <ac:picMkLst>
            <pc:docMk/>
            <pc:sldMk cId="2394281212" sldId="271"/>
            <ac:picMk id="5" creationId="{1E806083-A02C-9FC8-5791-74C5E5B5DFD7}"/>
          </ac:picMkLst>
        </pc:picChg>
        <pc:picChg chg="add mod">
          <ac:chgData name="Malcolm Langford" userId="S::malcolml@uio.no::79f5803e-4dcd-4f99-b9e9-eee895e4bc6c" providerId="AD" clId="Web-{739FF78F-81A2-46D6-9920-83AC776ADD66}" dt="2022-04-26T12:33:08.267" v="40"/>
          <ac:picMkLst>
            <pc:docMk/>
            <pc:sldMk cId="2394281212" sldId="271"/>
            <ac:picMk id="6" creationId="{979C6170-8D13-BF28-9231-A9F8A0713CED}"/>
          </ac:picMkLst>
        </pc:picChg>
      </pc:sldChg>
      <pc:sldChg chg="addSp delSp modSp new addAnim modAnim">
        <pc:chgData name="Malcolm Langford" userId="S::malcolml@uio.no::79f5803e-4dcd-4f99-b9e9-eee895e4bc6c" providerId="AD" clId="Web-{739FF78F-81A2-46D6-9920-83AC776ADD66}" dt="2022-04-26T12:39:50.154" v="142"/>
        <pc:sldMkLst>
          <pc:docMk/>
          <pc:sldMk cId="2521944156" sldId="272"/>
        </pc:sldMkLst>
        <pc:spChg chg="mod">
          <ac:chgData name="Malcolm Langford" userId="S::malcolml@uio.no::79f5803e-4dcd-4f99-b9e9-eee895e4bc6c" providerId="AD" clId="Web-{739FF78F-81A2-46D6-9920-83AC776ADD66}" dt="2022-04-26T12:38:23.886" v="133" actId="20577"/>
          <ac:spMkLst>
            <pc:docMk/>
            <pc:sldMk cId="2521944156" sldId="272"/>
            <ac:spMk id="2" creationId="{38C3B73A-52EF-3A00-CF34-C1CD46045E70}"/>
          </ac:spMkLst>
        </pc:spChg>
        <pc:spChg chg="del">
          <ac:chgData name="Malcolm Langford" userId="S::malcolml@uio.no::79f5803e-4dcd-4f99-b9e9-eee895e4bc6c" providerId="AD" clId="Web-{739FF78F-81A2-46D6-9920-83AC776ADD66}" dt="2022-04-26T12:34:46.973" v="75"/>
          <ac:spMkLst>
            <pc:docMk/>
            <pc:sldMk cId="2521944156" sldId="272"/>
            <ac:spMk id="4" creationId="{0D3F63EC-D09E-2AAC-B883-DE168AA2E5CC}"/>
          </ac:spMkLst>
        </pc:spChg>
        <pc:picChg chg="add mod ord">
          <ac:chgData name="Malcolm Langford" userId="S::malcolml@uio.no::79f5803e-4dcd-4f99-b9e9-eee895e4bc6c" providerId="AD" clId="Web-{739FF78F-81A2-46D6-9920-83AC776ADD66}" dt="2022-04-26T12:38:37.277" v="137" actId="1076"/>
          <ac:picMkLst>
            <pc:docMk/>
            <pc:sldMk cId="2521944156" sldId="272"/>
            <ac:picMk id="7" creationId="{0732E5D0-783C-12DE-2542-67BA4A8A37BC}"/>
          </ac:picMkLst>
        </pc:picChg>
        <pc:picChg chg="add mod">
          <ac:chgData name="Malcolm Langford" userId="S::malcolml@uio.no::79f5803e-4dcd-4f99-b9e9-eee895e4bc6c" providerId="AD" clId="Web-{739FF78F-81A2-46D6-9920-83AC776ADD66}" dt="2022-04-26T12:39:38.669" v="140" actId="1076"/>
          <ac:picMkLst>
            <pc:docMk/>
            <pc:sldMk cId="2521944156" sldId="272"/>
            <ac:picMk id="8" creationId="{8444A4E4-1CFC-2D31-5249-33EA46AEB110}"/>
          </ac:picMkLst>
        </pc:picChg>
      </pc:sldChg>
    </pc:docChg>
  </pc:docChgLst>
  <pc:docChgLst>
    <pc:chgData name="Malcolm Langford" userId="S::malcolml@uio.no::79f5803e-4dcd-4f99-b9e9-eee895e4bc6c" providerId="AD" clId="Web-{B209CB5B-BF64-4FB7-BD5D-023AE0C48100}"/>
    <pc:docChg chg="modSld">
      <pc:chgData name="Malcolm Langford" userId="S::malcolml@uio.no::79f5803e-4dcd-4f99-b9e9-eee895e4bc6c" providerId="AD" clId="Web-{B209CB5B-BF64-4FB7-BD5D-023AE0C48100}" dt="2022-02-16T11:00:56.966" v="6" actId="20577"/>
      <pc:docMkLst>
        <pc:docMk/>
      </pc:docMkLst>
      <pc:sldChg chg="modSp">
        <pc:chgData name="Malcolm Langford" userId="S::malcolml@uio.no::79f5803e-4dcd-4f99-b9e9-eee895e4bc6c" providerId="AD" clId="Web-{B209CB5B-BF64-4FB7-BD5D-023AE0C48100}" dt="2022-02-16T11:00:56.966" v="6" actId="20577"/>
        <pc:sldMkLst>
          <pc:docMk/>
          <pc:sldMk cId="3508804503" sldId="266"/>
        </pc:sldMkLst>
        <pc:spChg chg="mod">
          <ac:chgData name="Malcolm Langford" userId="S::malcolml@uio.no::79f5803e-4dcd-4f99-b9e9-eee895e4bc6c" providerId="AD" clId="Web-{B209CB5B-BF64-4FB7-BD5D-023AE0C48100}" dt="2022-02-16T11:00:56.966" v="6" actId="20577"/>
          <ac:spMkLst>
            <pc:docMk/>
            <pc:sldMk cId="3508804503" sldId="266"/>
            <ac:spMk id="4" creationId="{10E14967-55CF-41B4-87CC-8A3C6E4681A5}"/>
          </ac:spMkLst>
        </pc:spChg>
      </pc:sldChg>
    </pc:docChg>
  </pc:docChgLst>
  <pc:docChgLst>
    <pc:chgData name="Malcolm Langford" userId="S::malcolml@uio.no::79f5803e-4dcd-4f99-b9e9-eee895e4bc6c" providerId="AD" clId="Web-{4771DCC8-D055-4222-94D7-5B1E2D33EC8D}"/>
    <pc:docChg chg="modSld">
      <pc:chgData name="Malcolm Langford" userId="S::malcolml@uio.no::79f5803e-4dcd-4f99-b9e9-eee895e4bc6c" providerId="AD" clId="Web-{4771DCC8-D055-4222-94D7-5B1E2D33EC8D}" dt="2022-04-26T11:22:21.489" v="88"/>
      <pc:docMkLst>
        <pc:docMk/>
      </pc:docMkLst>
      <pc:sldChg chg="modSp">
        <pc:chgData name="Malcolm Langford" userId="S::malcolml@uio.no::79f5803e-4dcd-4f99-b9e9-eee895e4bc6c" providerId="AD" clId="Web-{4771DCC8-D055-4222-94D7-5B1E2D33EC8D}" dt="2022-04-26T11:22:10.052" v="84" actId="20577"/>
        <pc:sldMkLst>
          <pc:docMk/>
          <pc:sldMk cId="3508804503" sldId="266"/>
        </pc:sldMkLst>
        <pc:spChg chg="mod">
          <ac:chgData name="Malcolm Langford" userId="S::malcolml@uio.no::79f5803e-4dcd-4f99-b9e9-eee895e4bc6c" providerId="AD" clId="Web-{4771DCC8-D055-4222-94D7-5B1E2D33EC8D}" dt="2022-04-26T11:22:10.052" v="84" actId="20577"/>
          <ac:spMkLst>
            <pc:docMk/>
            <pc:sldMk cId="3508804503" sldId="266"/>
            <ac:spMk id="4" creationId="{10E14967-55CF-41B4-87CC-8A3C6E4681A5}"/>
          </ac:spMkLst>
        </pc:spChg>
      </pc:sldChg>
      <pc:sldChg chg="addSp delSp modSp">
        <pc:chgData name="Malcolm Langford" userId="S::malcolml@uio.no::79f5803e-4dcd-4f99-b9e9-eee895e4bc6c" providerId="AD" clId="Web-{4771DCC8-D055-4222-94D7-5B1E2D33EC8D}" dt="2022-04-26T11:22:21.489" v="88"/>
        <pc:sldMkLst>
          <pc:docMk/>
          <pc:sldMk cId="41136545" sldId="268"/>
        </pc:sldMkLst>
        <pc:spChg chg="add mod">
          <ac:chgData name="Malcolm Langford" userId="S::malcolml@uio.no::79f5803e-4dcd-4f99-b9e9-eee895e4bc6c" providerId="AD" clId="Web-{4771DCC8-D055-4222-94D7-5B1E2D33EC8D}" dt="2022-04-26T11:22:21.489" v="88"/>
          <ac:spMkLst>
            <pc:docMk/>
            <pc:sldMk cId="41136545" sldId="268"/>
            <ac:spMk id="3" creationId="{BE7311A7-F6C6-69EF-63F1-0C1B2409300F}"/>
          </ac:spMkLst>
        </pc:spChg>
        <pc:spChg chg="mod">
          <ac:chgData name="Malcolm Langford" userId="S::malcolml@uio.no::79f5803e-4dcd-4f99-b9e9-eee895e4bc6c" providerId="AD" clId="Web-{4771DCC8-D055-4222-94D7-5B1E2D33EC8D}" dt="2022-04-26T11:22:18.317" v="87" actId="20577"/>
          <ac:spMkLst>
            <pc:docMk/>
            <pc:sldMk cId="41136545" sldId="268"/>
            <ac:spMk id="4" creationId="{1F158957-6ECB-48AA-985B-FDBE68C9053F}"/>
          </ac:spMkLst>
        </pc:spChg>
        <pc:spChg chg="del">
          <ac:chgData name="Malcolm Langford" userId="S::malcolml@uio.no::79f5803e-4dcd-4f99-b9e9-eee895e4bc6c" providerId="AD" clId="Web-{4771DCC8-D055-4222-94D7-5B1E2D33EC8D}" dt="2022-04-26T11:22:21.489" v="88"/>
          <ac:spMkLst>
            <pc:docMk/>
            <pc:sldMk cId="41136545" sldId="268"/>
            <ac:spMk id="6" creationId="{516D667A-0FAE-4959-8F58-D98A3FB31E77}"/>
          </ac:spMkLst>
        </pc:spChg>
      </pc:sldChg>
    </pc:docChg>
  </pc:docChgLst>
  <pc:docChgLst>
    <pc:chgData name="Malcolm Langford" userId="S::malcolml@uio.no::79f5803e-4dcd-4f99-b9e9-eee895e4bc6c" providerId="AD" clId="Web-{A45357A5-100B-41B4-BF12-548B524B20D5}"/>
    <pc:docChg chg="modSld">
      <pc:chgData name="Malcolm Langford" userId="S::malcolml@uio.no::79f5803e-4dcd-4f99-b9e9-eee895e4bc6c" providerId="AD" clId="Web-{A45357A5-100B-41B4-BF12-548B524B20D5}" dt="2021-12-14T11:17:34.958" v="1" actId="20577"/>
      <pc:docMkLst>
        <pc:docMk/>
      </pc:docMkLst>
      <pc:sldChg chg="modSp">
        <pc:chgData name="Malcolm Langford" userId="S::malcolml@uio.no::79f5803e-4dcd-4f99-b9e9-eee895e4bc6c" providerId="AD" clId="Web-{A45357A5-100B-41B4-BF12-548B524B20D5}" dt="2021-12-14T11:17:34.958" v="1" actId="20577"/>
        <pc:sldMkLst>
          <pc:docMk/>
          <pc:sldMk cId="2862457639" sldId="291"/>
        </pc:sldMkLst>
        <pc:spChg chg="mod">
          <ac:chgData name="Malcolm Langford" userId="S::malcolml@uio.no::79f5803e-4dcd-4f99-b9e9-eee895e4bc6c" providerId="AD" clId="Web-{A45357A5-100B-41B4-BF12-548B524B20D5}" dt="2021-12-14T11:17:34.958" v="1" actId="20577"/>
          <ac:spMkLst>
            <pc:docMk/>
            <pc:sldMk cId="2862457639" sldId="291"/>
            <ac:spMk id="7" creationId="{A9723FAA-A829-434B-BA46-1E597FAA6147}"/>
          </ac:spMkLst>
        </pc:spChg>
      </pc:sldChg>
    </pc:docChg>
  </pc:docChgLst>
  <pc:docChgLst>
    <pc:chgData name="Øystein Kolstad Kvalø" userId="S::oysteikk@uio.no::9f716457-cc11-4767-b6f3-4cd4e2900ce2" providerId="AD" clId="Web-{DD5D6213-0046-497B-9E32-2756F5A58F62}"/>
    <pc:docChg chg="modSld">
      <pc:chgData name="Øystein Kolstad Kvalø" userId="S::oysteikk@uio.no::9f716457-cc11-4767-b6f3-4cd4e2900ce2" providerId="AD" clId="Web-{DD5D6213-0046-497B-9E32-2756F5A58F62}" dt="2021-12-08T08:47:45.558" v="1" actId="20577"/>
      <pc:docMkLst>
        <pc:docMk/>
      </pc:docMkLst>
      <pc:sldChg chg="modSp">
        <pc:chgData name="Øystein Kolstad Kvalø" userId="S::oysteikk@uio.no::9f716457-cc11-4767-b6f3-4cd4e2900ce2" providerId="AD" clId="Web-{DD5D6213-0046-497B-9E32-2756F5A58F62}" dt="2021-12-08T08:47:45.558" v="1" actId="20577"/>
        <pc:sldMkLst>
          <pc:docMk/>
          <pc:sldMk cId="389430934" sldId="267"/>
        </pc:sldMkLst>
        <pc:spChg chg="mod">
          <ac:chgData name="Øystein Kolstad Kvalø" userId="S::oysteikk@uio.no::9f716457-cc11-4767-b6f3-4cd4e2900ce2" providerId="AD" clId="Web-{DD5D6213-0046-497B-9E32-2756F5A58F62}" dt="2021-12-08T08:47:45.558" v="1" actId="20577"/>
          <ac:spMkLst>
            <pc:docMk/>
            <pc:sldMk cId="389430934" sldId="267"/>
            <ac:spMk id="2" creationId="{2A1CD8FC-C387-416F-97A5-F768179EFBD0}"/>
          </ac:spMkLst>
        </pc:spChg>
      </pc:sldChg>
      <pc:sldChg chg="modSp">
        <pc:chgData name="Øystein Kolstad Kvalø" userId="S::oysteikk@uio.no::9f716457-cc11-4767-b6f3-4cd4e2900ce2" providerId="AD" clId="Web-{DD5D6213-0046-497B-9E32-2756F5A58F62}" dt="2021-12-08T08:47:34.026" v="0" actId="20577"/>
        <pc:sldMkLst>
          <pc:docMk/>
          <pc:sldMk cId="3155339007" sldId="268"/>
        </pc:sldMkLst>
        <pc:spChg chg="mod">
          <ac:chgData name="Øystein Kolstad Kvalø" userId="S::oysteikk@uio.no::9f716457-cc11-4767-b6f3-4cd4e2900ce2" providerId="AD" clId="Web-{DD5D6213-0046-497B-9E32-2756F5A58F62}" dt="2021-12-08T08:47:34.026" v="0" actId="20577"/>
          <ac:spMkLst>
            <pc:docMk/>
            <pc:sldMk cId="3155339007" sldId="268"/>
            <ac:spMk id="2" creationId="{D8F76E58-AF80-496B-A03D-3ED1494CE005}"/>
          </ac:spMkLst>
        </pc:spChg>
      </pc:sldChg>
    </pc:docChg>
  </pc:docChgLst>
  <pc:docChgLst>
    <pc:chgData name="Malcolm Langford" userId="S::malcolml@uio.no::79f5803e-4dcd-4f99-b9e9-eee895e4bc6c" providerId="AD" clId="Web-{2A3D580D-2865-4D12-A7A0-9B89FAFF4D22}"/>
    <pc:docChg chg="modSld">
      <pc:chgData name="Malcolm Langford" userId="S::malcolml@uio.no::79f5803e-4dcd-4f99-b9e9-eee895e4bc6c" providerId="AD" clId="Web-{2A3D580D-2865-4D12-A7A0-9B89FAFF4D22}" dt="2021-12-09T11:29:47.874" v="157" actId="20577"/>
      <pc:docMkLst>
        <pc:docMk/>
      </pc:docMkLst>
      <pc:sldChg chg="addSp modSp">
        <pc:chgData name="Malcolm Langford" userId="S::malcolml@uio.no::79f5803e-4dcd-4f99-b9e9-eee895e4bc6c" providerId="AD" clId="Web-{2A3D580D-2865-4D12-A7A0-9B89FAFF4D22}" dt="2021-12-09T11:29:47.874" v="157" actId="20577"/>
        <pc:sldMkLst>
          <pc:docMk/>
          <pc:sldMk cId="3711373335" sldId="281"/>
        </pc:sldMkLst>
        <pc:spChg chg="add mod">
          <ac:chgData name="Malcolm Langford" userId="S::malcolml@uio.no::79f5803e-4dcd-4f99-b9e9-eee895e4bc6c" providerId="AD" clId="Web-{2A3D580D-2865-4D12-A7A0-9B89FAFF4D22}" dt="2021-12-09T11:28:41.747" v="100" actId="1076"/>
          <ac:spMkLst>
            <pc:docMk/>
            <pc:sldMk cId="3711373335" sldId="281"/>
            <ac:spMk id="11" creationId="{89D66411-FCE7-4CE8-8727-0992C2579B5B}"/>
          </ac:spMkLst>
        </pc:spChg>
        <pc:spChg chg="add mod">
          <ac:chgData name="Malcolm Langford" userId="S::malcolml@uio.no::79f5803e-4dcd-4f99-b9e9-eee895e4bc6c" providerId="AD" clId="Web-{2A3D580D-2865-4D12-A7A0-9B89FAFF4D22}" dt="2021-12-09T11:29:47.874" v="157" actId="20577"/>
          <ac:spMkLst>
            <pc:docMk/>
            <pc:sldMk cId="3711373335" sldId="281"/>
            <ac:spMk id="13" creationId="{526E68AA-4837-4B99-9A4F-C7B5916DC1D0}"/>
          </ac:spMkLst>
        </pc:spChg>
        <pc:spChg chg="add mod">
          <ac:chgData name="Malcolm Langford" userId="S::malcolml@uio.no::79f5803e-4dcd-4f99-b9e9-eee895e4bc6c" providerId="AD" clId="Web-{2A3D580D-2865-4D12-A7A0-9B89FAFF4D22}" dt="2021-12-09T11:28:58.794" v="121" actId="20577"/>
          <ac:spMkLst>
            <pc:docMk/>
            <pc:sldMk cId="3711373335" sldId="281"/>
            <ac:spMk id="14" creationId="{4CA4213D-B7E4-4F8F-B865-C5BD0E223AEF}"/>
          </ac:spMkLst>
        </pc:spChg>
        <pc:spChg chg="add mod">
          <ac:chgData name="Malcolm Langford" userId="S::malcolml@uio.no::79f5803e-4dcd-4f99-b9e9-eee895e4bc6c" providerId="AD" clId="Web-{2A3D580D-2865-4D12-A7A0-9B89FAFF4D22}" dt="2021-12-09T11:29:10.466" v="128" actId="1076"/>
          <ac:spMkLst>
            <pc:docMk/>
            <pc:sldMk cId="3711373335" sldId="281"/>
            <ac:spMk id="15" creationId="{73E20982-20D2-4883-A209-3175EE036DB6}"/>
          </ac:spMkLst>
        </pc:spChg>
        <pc:spChg chg="add mod">
          <ac:chgData name="Malcolm Langford" userId="S::malcolml@uio.no::79f5803e-4dcd-4f99-b9e9-eee895e4bc6c" providerId="AD" clId="Web-{2A3D580D-2865-4D12-A7A0-9B89FAFF4D22}" dt="2021-12-09T11:29:20.748" v="138" actId="20577"/>
          <ac:spMkLst>
            <pc:docMk/>
            <pc:sldMk cId="3711373335" sldId="281"/>
            <ac:spMk id="16" creationId="{84A2CD84-46D4-4B3C-94E8-B6F49EEBDCB0}"/>
          </ac:spMkLst>
        </pc:spChg>
        <pc:spChg chg="add mod">
          <ac:chgData name="Malcolm Langford" userId="S::malcolml@uio.no::79f5803e-4dcd-4f99-b9e9-eee895e4bc6c" providerId="AD" clId="Web-{2A3D580D-2865-4D12-A7A0-9B89FAFF4D22}" dt="2021-12-09T11:29:40.623" v="156" actId="20577"/>
          <ac:spMkLst>
            <pc:docMk/>
            <pc:sldMk cId="3711373335" sldId="281"/>
            <ac:spMk id="17" creationId="{2485D0CF-25D0-4A00-8769-ACAFF6F8DD8B}"/>
          </ac:spMkLst>
        </pc:spChg>
        <pc:picChg chg="mod">
          <ac:chgData name="Malcolm Langford" userId="S::malcolml@uio.no::79f5803e-4dcd-4f99-b9e9-eee895e4bc6c" providerId="AD" clId="Web-{2A3D580D-2865-4D12-A7A0-9B89FAFF4D22}" dt="2021-12-09T11:26:56.697" v="52" actId="1076"/>
          <ac:picMkLst>
            <pc:docMk/>
            <pc:sldMk cId="3711373335" sldId="281"/>
            <ac:picMk id="3" creationId="{3E5A0308-4EC7-40DC-B5CA-54E982BC4A03}"/>
          </ac:picMkLst>
        </pc:picChg>
        <pc:picChg chg="mod modCrop">
          <ac:chgData name="Malcolm Langford" userId="S::malcolml@uio.no::79f5803e-4dcd-4f99-b9e9-eee895e4bc6c" providerId="AD" clId="Web-{2A3D580D-2865-4D12-A7A0-9B89FAFF4D22}" dt="2021-12-09T11:27:32.463" v="58"/>
          <ac:picMkLst>
            <pc:docMk/>
            <pc:sldMk cId="3711373335" sldId="281"/>
            <ac:picMk id="9" creationId="{A27D44FF-2F64-4E7F-A107-5D4E2C5F16F6}"/>
          </ac:picMkLst>
        </pc:picChg>
        <pc:picChg chg="add mod">
          <ac:chgData name="Malcolm Langford" userId="S::malcolml@uio.no::79f5803e-4dcd-4f99-b9e9-eee895e4bc6c" providerId="AD" clId="Web-{2A3D580D-2865-4D12-A7A0-9B89FAFF4D22}" dt="2021-12-09T11:27:07.650" v="56" actId="14100"/>
          <ac:picMkLst>
            <pc:docMk/>
            <pc:sldMk cId="3711373335" sldId="281"/>
            <ac:picMk id="10" creationId="{598008DC-5591-4B1D-BB51-1F10D21EEE90}"/>
          </ac:picMkLst>
        </pc:picChg>
      </pc:sldChg>
      <pc:sldChg chg="modSp">
        <pc:chgData name="Malcolm Langford" userId="S::malcolml@uio.no::79f5803e-4dcd-4f99-b9e9-eee895e4bc6c" providerId="AD" clId="Web-{2A3D580D-2865-4D12-A7A0-9B89FAFF4D22}" dt="2021-12-09T11:26:38.634" v="48" actId="20577"/>
        <pc:sldMkLst>
          <pc:docMk/>
          <pc:sldMk cId="697646519" sldId="284"/>
        </pc:sldMkLst>
        <pc:spChg chg="mod">
          <ac:chgData name="Malcolm Langford" userId="S::malcolml@uio.no::79f5803e-4dcd-4f99-b9e9-eee895e4bc6c" providerId="AD" clId="Web-{2A3D580D-2865-4D12-A7A0-9B89FAFF4D22}" dt="2021-12-09T11:26:38.634" v="48" actId="20577"/>
          <ac:spMkLst>
            <pc:docMk/>
            <pc:sldMk cId="697646519" sldId="284"/>
            <ac:spMk id="6" creationId="{7F112B08-7A2F-458A-BD77-169F1621E143}"/>
          </ac:spMkLst>
        </pc:spChg>
      </pc:sldChg>
    </pc:docChg>
  </pc:docChgLst>
  <pc:docChgLst>
    <pc:chgData clId="Web-{62203816-A542-4301-8EF3-34F80103723A}"/>
    <pc:docChg chg="modSld">
      <pc:chgData name="" userId="" providerId="" clId="Web-{62203816-A542-4301-8EF3-34F80103723A}" dt="2021-12-09T11:02:50.851" v="0"/>
      <pc:docMkLst>
        <pc:docMk/>
      </pc:docMkLst>
      <pc:sldChg chg="addSp delSp modSp">
        <pc:chgData name="" userId="" providerId="" clId="Web-{62203816-A542-4301-8EF3-34F80103723A}" dt="2021-12-09T11:02:50.851" v="0"/>
        <pc:sldMkLst>
          <pc:docMk/>
          <pc:sldMk cId="671710838" sldId="282"/>
        </pc:sldMkLst>
        <pc:spChg chg="del">
          <ac:chgData name="" userId="" providerId="" clId="Web-{62203816-A542-4301-8EF3-34F80103723A}" dt="2021-12-09T11:02:50.851" v="0"/>
          <ac:spMkLst>
            <pc:docMk/>
            <pc:sldMk cId="671710838" sldId="282"/>
            <ac:spMk id="2" creationId="{7BE9186F-EEC0-4E34-9948-7D99E212397C}"/>
          </ac:spMkLst>
        </pc:spChg>
        <pc:picChg chg="add mod ord modCrop">
          <ac:chgData name="" userId="" providerId="" clId="Web-{62203816-A542-4301-8EF3-34F80103723A}" dt="2021-12-09T11:02:50.851" v="0"/>
          <ac:picMkLst>
            <pc:docMk/>
            <pc:sldMk cId="671710838" sldId="282"/>
            <ac:picMk id="9" creationId="{777D847E-4970-47F3-854E-0CB9ADCB8C2D}"/>
          </ac:picMkLst>
        </pc:picChg>
      </pc:sldChg>
    </pc:docChg>
  </pc:docChgLst>
  <pc:docChgLst>
    <pc:chgData name="Øystein Kolstad Kvalø" userId="9f716457-cc11-4767-b6f3-4cd4e2900ce2" providerId="ADAL" clId="{AD73FD1F-B05D-40FC-A860-C55DB014061A}"/>
    <pc:docChg chg="custSel modSld">
      <pc:chgData name="Øystein Kolstad Kvalø" userId="9f716457-cc11-4767-b6f3-4cd4e2900ce2" providerId="ADAL" clId="{AD73FD1F-B05D-40FC-A860-C55DB014061A}" dt="2021-12-09T10:56:45.976" v="55" actId="20577"/>
      <pc:docMkLst>
        <pc:docMk/>
      </pc:docMkLst>
      <pc:sldChg chg="modSp">
        <pc:chgData name="Øystein Kolstad Kvalø" userId="9f716457-cc11-4767-b6f3-4cd4e2900ce2" providerId="ADAL" clId="{AD73FD1F-B05D-40FC-A860-C55DB014061A}" dt="2021-12-09T10:55:30.173" v="10" actId="20577"/>
        <pc:sldMkLst>
          <pc:docMk/>
          <pc:sldMk cId="3250522240" sldId="272"/>
        </pc:sldMkLst>
        <pc:spChg chg="mod">
          <ac:chgData name="Øystein Kolstad Kvalø" userId="9f716457-cc11-4767-b6f3-4cd4e2900ce2" providerId="ADAL" clId="{AD73FD1F-B05D-40FC-A860-C55DB014061A}" dt="2021-12-09T10:55:30.173" v="10" actId="20577"/>
          <ac:spMkLst>
            <pc:docMk/>
            <pc:sldMk cId="3250522240" sldId="272"/>
            <ac:spMk id="10" creationId="{EFBD8D6B-6401-462E-BD29-CEE1D398F7E7}"/>
          </ac:spMkLst>
        </pc:spChg>
      </pc:sldChg>
      <pc:sldChg chg="addSp delSp modSp mod">
        <pc:chgData name="Øystein Kolstad Kvalø" userId="9f716457-cc11-4767-b6f3-4cd4e2900ce2" providerId="ADAL" clId="{AD73FD1F-B05D-40FC-A860-C55DB014061A}" dt="2021-12-09T10:51:49.266" v="9" actId="1076"/>
        <pc:sldMkLst>
          <pc:docMk/>
          <pc:sldMk cId="3711373335" sldId="281"/>
        </pc:sldMkLst>
        <pc:spChg chg="del">
          <ac:chgData name="Øystein Kolstad Kvalø" userId="9f716457-cc11-4767-b6f3-4cd4e2900ce2" providerId="ADAL" clId="{AD73FD1F-B05D-40FC-A860-C55DB014061A}" dt="2021-12-09T10:51:08.093" v="0" actId="478"/>
          <ac:spMkLst>
            <pc:docMk/>
            <pc:sldMk cId="3711373335" sldId="281"/>
            <ac:spMk id="10" creationId="{DBF5C1A7-6C03-435D-BB35-AEF0623420C5}"/>
          </ac:spMkLst>
        </pc:spChg>
        <pc:picChg chg="add mod">
          <ac:chgData name="Øystein Kolstad Kvalø" userId="9f716457-cc11-4767-b6f3-4cd4e2900ce2" providerId="ADAL" clId="{AD73FD1F-B05D-40FC-A860-C55DB014061A}" dt="2021-12-09T10:51:49.266" v="9" actId="1076"/>
          <ac:picMkLst>
            <pc:docMk/>
            <pc:sldMk cId="3711373335" sldId="281"/>
            <ac:picMk id="12" creationId="{9C6DBB3B-1F03-46E4-BFAE-92D60563ABB3}"/>
          </ac:picMkLst>
        </pc:picChg>
      </pc:sldChg>
      <pc:sldChg chg="modSp mod">
        <pc:chgData name="Øystein Kolstad Kvalø" userId="9f716457-cc11-4767-b6f3-4cd4e2900ce2" providerId="ADAL" clId="{AD73FD1F-B05D-40FC-A860-C55DB014061A}" dt="2021-12-09T10:56:45.976" v="55" actId="20577"/>
        <pc:sldMkLst>
          <pc:docMk/>
          <pc:sldMk cId="671710838" sldId="282"/>
        </pc:sldMkLst>
        <pc:spChg chg="mod">
          <ac:chgData name="Øystein Kolstad Kvalø" userId="9f716457-cc11-4767-b6f3-4cd4e2900ce2" providerId="ADAL" clId="{AD73FD1F-B05D-40FC-A860-C55DB014061A}" dt="2021-12-09T10:56:45.976" v="55" actId="20577"/>
          <ac:spMkLst>
            <pc:docMk/>
            <pc:sldMk cId="671710838" sldId="282"/>
            <ac:spMk id="6" creationId="{42D2E78C-3C1A-49E8-B1B7-E7801C103F90}"/>
          </ac:spMkLst>
        </pc:spChg>
      </pc:sldChg>
    </pc:docChg>
  </pc:docChgLst>
  <pc:docChgLst>
    <pc:chgData name="Malcolm Langford" userId="S::malcolml@uio.no::79f5803e-4dcd-4f99-b9e9-eee895e4bc6c" providerId="AD" clId="Web-{A519BAE9-B5F0-48C2-B436-C510FAD8B15D}"/>
    <pc:docChg chg="addSld delSld modSld">
      <pc:chgData name="Malcolm Langford" userId="S::malcolml@uio.no::79f5803e-4dcd-4f99-b9e9-eee895e4bc6c" providerId="AD" clId="Web-{A519BAE9-B5F0-48C2-B436-C510FAD8B15D}" dt="2021-12-09T08:14:53.103" v="135" actId="20577"/>
      <pc:docMkLst>
        <pc:docMk/>
      </pc:docMkLst>
      <pc:sldChg chg="del">
        <pc:chgData name="Malcolm Langford" userId="S::malcolml@uio.no::79f5803e-4dcd-4f99-b9e9-eee895e4bc6c" providerId="AD" clId="Web-{A519BAE9-B5F0-48C2-B436-C510FAD8B15D}" dt="2021-12-09T08:12:22.348" v="37"/>
        <pc:sldMkLst>
          <pc:docMk/>
          <pc:sldMk cId="904552048" sldId="264"/>
        </pc:sldMkLst>
      </pc:sldChg>
      <pc:sldChg chg="del">
        <pc:chgData name="Malcolm Langford" userId="S::malcolml@uio.no::79f5803e-4dcd-4f99-b9e9-eee895e4bc6c" providerId="AD" clId="Web-{A519BAE9-B5F0-48C2-B436-C510FAD8B15D}" dt="2021-12-09T08:12:27.286" v="39"/>
        <pc:sldMkLst>
          <pc:docMk/>
          <pc:sldMk cId="1022762719" sldId="265"/>
        </pc:sldMkLst>
      </pc:sldChg>
      <pc:sldChg chg="modSp">
        <pc:chgData name="Malcolm Langford" userId="S::malcolml@uio.no::79f5803e-4dcd-4f99-b9e9-eee895e4bc6c" providerId="AD" clId="Web-{A519BAE9-B5F0-48C2-B436-C510FAD8B15D}" dt="2021-12-09T08:11:12.987" v="26" actId="20577"/>
        <pc:sldMkLst>
          <pc:docMk/>
          <pc:sldMk cId="3155339007" sldId="268"/>
        </pc:sldMkLst>
        <pc:spChg chg="mod">
          <ac:chgData name="Malcolm Langford" userId="S::malcolml@uio.no::79f5803e-4dcd-4f99-b9e9-eee895e4bc6c" providerId="AD" clId="Web-{A519BAE9-B5F0-48C2-B436-C510FAD8B15D}" dt="2021-12-09T08:11:12.987" v="26" actId="20577"/>
          <ac:spMkLst>
            <pc:docMk/>
            <pc:sldMk cId="3155339007" sldId="268"/>
            <ac:spMk id="2" creationId="{D8F76E58-AF80-496B-A03D-3ED1494CE005}"/>
          </ac:spMkLst>
        </pc:spChg>
      </pc:sldChg>
      <pc:sldChg chg="del">
        <pc:chgData name="Malcolm Langford" userId="S::malcolml@uio.no::79f5803e-4dcd-4f99-b9e9-eee895e4bc6c" providerId="AD" clId="Web-{A519BAE9-B5F0-48C2-B436-C510FAD8B15D}" dt="2021-12-09T08:11:46.566" v="34"/>
        <pc:sldMkLst>
          <pc:docMk/>
          <pc:sldMk cId="3327474617" sldId="271"/>
        </pc:sldMkLst>
      </pc:sldChg>
      <pc:sldChg chg="del">
        <pc:chgData name="Malcolm Langford" userId="S::malcolml@uio.no::79f5803e-4dcd-4f99-b9e9-eee895e4bc6c" providerId="AD" clId="Web-{A519BAE9-B5F0-48C2-B436-C510FAD8B15D}" dt="2021-12-09T08:12:24.755" v="38"/>
        <pc:sldMkLst>
          <pc:docMk/>
          <pc:sldMk cId="4056163321" sldId="274"/>
        </pc:sldMkLst>
      </pc:sldChg>
      <pc:sldChg chg="del">
        <pc:chgData name="Malcolm Langford" userId="S::malcolml@uio.no::79f5803e-4dcd-4f99-b9e9-eee895e4bc6c" providerId="AD" clId="Web-{A519BAE9-B5F0-48C2-B436-C510FAD8B15D}" dt="2021-12-09T08:12:28.645" v="40"/>
        <pc:sldMkLst>
          <pc:docMk/>
          <pc:sldMk cId="3645457751" sldId="275"/>
        </pc:sldMkLst>
      </pc:sldChg>
      <pc:sldChg chg="del">
        <pc:chgData name="Malcolm Langford" userId="S::malcolml@uio.no::79f5803e-4dcd-4f99-b9e9-eee895e4bc6c" providerId="AD" clId="Web-{A519BAE9-B5F0-48C2-B436-C510FAD8B15D}" dt="2021-12-09T08:12:14.661" v="35"/>
        <pc:sldMkLst>
          <pc:docMk/>
          <pc:sldMk cId="728094706" sldId="277"/>
        </pc:sldMkLst>
      </pc:sldChg>
      <pc:sldChg chg="del">
        <pc:chgData name="Malcolm Langford" userId="S::malcolml@uio.no::79f5803e-4dcd-4f99-b9e9-eee895e4bc6c" providerId="AD" clId="Web-{A519BAE9-B5F0-48C2-B436-C510FAD8B15D}" dt="2021-12-09T08:12:20.067" v="36"/>
        <pc:sldMkLst>
          <pc:docMk/>
          <pc:sldMk cId="1631994299" sldId="278"/>
        </pc:sldMkLst>
      </pc:sldChg>
      <pc:sldChg chg="del">
        <pc:chgData name="Malcolm Langford" userId="S::malcolml@uio.no::79f5803e-4dcd-4f99-b9e9-eee895e4bc6c" providerId="AD" clId="Web-{A519BAE9-B5F0-48C2-B436-C510FAD8B15D}" dt="2021-12-09T08:10:51.408" v="9"/>
        <pc:sldMkLst>
          <pc:docMk/>
          <pc:sldMk cId="993611842" sldId="279"/>
        </pc:sldMkLst>
      </pc:sldChg>
      <pc:sldChg chg="modSp new">
        <pc:chgData name="Malcolm Langford" userId="S::malcolml@uio.no::79f5803e-4dcd-4f99-b9e9-eee895e4bc6c" providerId="AD" clId="Web-{A519BAE9-B5F0-48C2-B436-C510FAD8B15D}" dt="2021-12-09T08:10:49.580" v="8" actId="20577"/>
        <pc:sldMkLst>
          <pc:docMk/>
          <pc:sldMk cId="3340288050" sldId="280"/>
        </pc:sldMkLst>
        <pc:spChg chg="mod">
          <ac:chgData name="Malcolm Langford" userId="S::malcolml@uio.no::79f5803e-4dcd-4f99-b9e9-eee895e4bc6c" providerId="AD" clId="Web-{A519BAE9-B5F0-48C2-B436-C510FAD8B15D}" dt="2021-12-09T08:10:49.580" v="8" actId="20577"/>
          <ac:spMkLst>
            <pc:docMk/>
            <pc:sldMk cId="3340288050" sldId="280"/>
            <ac:spMk id="2" creationId="{76FE2DDF-5610-4417-ADD3-E54CA34B9FFC}"/>
          </ac:spMkLst>
        </pc:spChg>
      </pc:sldChg>
      <pc:sldChg chg="modSp new">
        <pc:chgData name="Malcolm Langford" userId="S::malcolml@uio.no::79f5803e-4dcd-4f99-b9e9-eee895e4bc6c" providerId="AD" clId="Web-{A519BAE9-B5F0-48C2-B436-C510FAD8B15D}" dt="2021-12-09T08:11:36.253" v="33" actId="20577"/>
        <pc:sldMkLst>
          <pc:docMk/>
          <pc:sldMk cId="3711373335" sldId="281"/>
        </pc:sldMkLst>
        <pc:spChg chg="mod">
          <ac:chgData name="Malcolm Langford" userId="S::malcolml@uio.no::79f5803e-4dcd-4f99-b9e9-eee895e4bc6c" providerId="AD" clId="Web-{A519BAE9-B5F0-48C2-B436-C510FAD8B15D}" dt="2021-12-09T08:11:36.253" v="33" actId="20577"/>
          <ac:spMkLst>
            <pc:docMk/>
            <pc:sldMk cId="3711373335" sldId="281"/>
            <ac:spMk id="2" creationId="{34AEB4CE-BDEC-48FB-8E18-7072D544EC5E}"/>
          </ac:spMkLst>
        </pc:spChg>
      </pc:sldChg>
      <pc:sldChg chg="modSp new">
        <pc:chgData name="Malcolm Langford" userId="S::malcolml@uio.no::79f5803e-4dcd-4f99-b9e9-eee895e4bc6c" providerId="AD" clId="Web-{A519BAE9-B5F0-48C2-B436-C510FAD8B15D}" dt="2021-12-09T08:14:53.103" v="135" actId="20577"/>
        <pc:sldMkLst>
          <pc:docMk/>
          <pc:sldMk cId="671710838" sldId="282"/>
        </pc:sldMkLst>
        <pc:spChg chg="mod">
          <ac:chgData name="Malcolm Langford" userId="S::malcolml@uio.no::79f5803e-4dcd-4f99-b9e9-eee895e4bc6c" providerId="AD" clId="Web-{A519BAE9-B5F0-48C2-B436-C510FAD8B15D}" dt="2021-12-09T08:12:48.474" v="45" actId="20577"/>
          <ac:spMkLst>
            <pc:docMk/>
            <pc:sldMk cId="671710838" sldId="282"/>
            <ac:spMk id="4" creationId="{0CE916E0-2FE2-42D3-B404-8BC8E8A71AC8}"/>
          </ac:spMkLst>
        </pc:spChg>
        <pc:spChg chg="mod">
          <ac:chgData name="Malcolm Langford" userId="S::malcolml@uio.no::79f5803e-4dcd-4f99-b9e9-eee895e4bc6c" providerId="AD" clId="Web-{A519BAE9-B5F0-48C2-B436-C510FAD8B15D}" dt="2021-12-09T08:14:53.103" v="135" actId="20577"/>
          <ac:spMkLst>
            <pc:docMk/>
            <pc:sldMk cId="671710838" sldId="282"/>
            <ac:spMk id="6" creationId="{42D2E78C-3C1A-49E8-B1B7-E7801C103F90}"/>
          </ac:spMkLst>
        </pc:spChg>
      </pc:sldChg>
    </pc:docChg>
  </pc:docChgLst>
  <pc:docChgLst>
    <pc:chgData name="Malcolm Langford" userId="S::malcolml@uio.no::79f5803e-4dcd-4f99-b9e9-eee895e4bc6c" providerId="AD" clId="Web-{56C0E0B7-24D4-407D-9604-97526E5FC03D}"/>
    <pc:docChg chg="addSld">
      <pc:chgData name="Malcolm Langford" userId="S::malcolml@uio.no::79f5803e-4dcd-4f99-b9e9-eee895e4bc6c" providerId="AD" clId="Web-{56C0E0B7-24D4-407D-9604-97526E5FC03D}" dt="2021-12-14T09:24:01.766" v="0"/>
      <pc:docMkLst>
        <pc:docMk/>
      </pc:docMkLst>
      <pc:sldChg chg="new">
        <pc:chgData name="Malcolm Langford" userId="S::malcolml@uio.no::79f5803e-4dcd-4f99-b9e9-eee895e4bc6c" providerId="AD" clId="Web-{56C0E0B7-24D4-407D-9604-97526E5FC03D}" dt="2021-12-14T09:24:01.766" v="0"/>
        <pc:sldMkLst>
          <pc:docMk/>
          <pc:sldMk cId="821002532" sldId="293"/>
        </pc:sldMkLst>
      </pc:sldChg>
    </pc:docChg>
  </pc:docChgLst>
  <pc:docChgLst>
    <pc:chgData name="Malcolm Langford" userId="S::malcolml@uio.no::79f5803e-4dcd-4f99-b9e9-eee895e4bc6c" providerId="AD" clId="Web-{2085524A-5237-46B6-BD47-C7554E899D3D}"/>
    <pc:docChg chg="modSld">
      <pc:chgData name="Malcolm Langford" userId="S::malcolml@uio.no::79f5803e-4dcd-4f99-b9e9-eee895e4bc6c" providerId="AD" clId="Web-{2085524A-5237-46B6-BD47-C7554E899D3D}" dt="2021-12-09T10:16:31.551" v="31" actId="1076"/>
      <pc:docMkLst>
        <pc:docMk/>
      </pc:docMkLst>
      <pc:sldChg chg="modSp">
        <pc:chgData name="Malcolm Langford" userId="S::malcolml@uio.no::79f5803e-4dcd-4f99-b9e9-eee895e4bc6c" providerId="AD" clId="Web-{2085524A-5237-46B6-BD47-C7554E899D3D}" dt="2021-12-09T10:15:16.281" v="3" actId="20577"/>
        <pc:sldMkLst>
          <pc:docMk/>
          <pc:sldMk cId="2774324477" sldId="256"/>
        </pc:sldMkLst>
        <pc:spChg chg="mod">
          <ac:chgData name="Malcolm Langford" userId="S::malcolml@uio.no::79f5803e-4dcd-4f99-b9e9-eee895e4bc6c" providerId="AD" clId="Web-{2085524A-5237-46B6-BD47-C7554E899D3D}" dt="2021-12-09T10:15:16.281" v="3" actId="20577"/>
          <ac:spMkLst>
            <pc:docMk/>
            <pc:sldMk cId="2774324477" sldId="256"/>
            <ac:spMk id="4" creationId="{A0C9FDAB-8614-42EE-A86E-9FBB3E1582F9}"/>
          </ac:spMkLst>
        </pc:spChg>
      </pc:sldChg>
      <pc:sldChg chg="modSp">
        <pc:chgData name="Malcolm Langford" userId="S::malcolml@uio.no::79f5803e-4dcd-4f99-b9e9-eee895e4bc6c" providerId="AD" clId="Web-{2085524A-5237-46B6-BD47-C7554E899D3D}" dt="2021-12-09T10:15:47.220" v="23" actId="20577"/>
        <pc:sldMkLst>
          <pc:docMk/>
          <pc:sldMk cId="3340288050" sldId="280"/>
        </pc:sldMkLst>
        <pc:spChg chg="mod">
          <ac:chgData name="Malcolm Langford" userId="S::malcolml@uio.no::79f5803e-4dcd-4f99-b9e9-eee895e4bc6c" providerId="AD" clId="Web-{2085524A-5237-46B6-BD47-C7554E899D3D}" dt="2021-12-09T10:15:47.220" v="23" actId="20577"/>
          <ac:spMkLst>
            <pc:docMk/>
            <pc:sldMk cId="3340288050" sldId="280"/>
            <ac:spMk id="2" creationId="{76FE2DDF-5610-4417-ADD3-E54CA34B9FFC}"/>
          </ac:spMkLst>
        </pc:spChg>
      </pc:sldChg>
      <pc:sldChg chg="addSp delSp modSp">
        <pc:chgData name="Malcolm Langford" userId="S::malcolml@uio.no::79f5803e-4dcd-4f99-b9e9-eee895e4bc6c" providerId="AD" clId="Web-{2085524A-5237-46B6-BD47-C7554E899D3D}" dt="2021-12-09T10:16:31.551" v="31" actId="1076"/>
        <pc:sldMkLst>
          <pc:docMk/>
          <pc:sldMk cId="3711373335" sldId="281"/>
        </pc:sldMkLst>
        <pc:spChg chg="del mod">
          <ac:chgData name="Malcolm Langford" userId="S::malcolml@uio.no::79f5803e-4dcd-4f99-b9e9-eee895e4bc6c" providerId="AD" clId="Web-{2085524A-5237-46B6-BD47-C7554E899D3D}" dt="2021-12-09T10:16:28.395" v="30"/>
          <ac:spMkLst>
            <pc:docMk/>
            <pc:sldMk cId="3711373335" sldId="281"/>
            <ac:spMk id="3" creationId="{8CA1D52F-1394-49CB-9A57-55F93B644E7E}"/>
          </ac:spMkLst>
        </pc:spChg>
        <pc:picChg chg="add mod modCrop">
          <ac:chgData name="Malcolm Langford" userId="S::malcolml@uio.no::79f5803e-4dcd-4f99-b9e9-eee895e4bc6c" providerId="AD" clId="Web-{2085524A-5237-46B6-BD47-C7554E899D3D}" dt="2021-12-09T10:16:31.551" v="31" actId="1076"/>
          <ac:picMkLst>
            <pc:docMk/>
            <pc:sldMk cId="3711373335" sldId="281"/>
            <ac:picMk id="6" creationId="{BBAD4356-994D-46D0-892C-8286624DDC80}"/>
          </ac:picMkLst>
        </pc:picChg>
      </pc:sldChg>
    </pc:docChg>
  </pc:docChgLst>
  <pc:docChgLst>
    <pc:chgData name="Malcolm Langford" userId="S::malcolml@uio.no::79f5803e-4dcd-4f99-b9e9-eee895e4bc6c" providerId="AD" clId="Web-{3A1221E2-8943-4C80-9B74-6B1317CDC203}"/>
    <pc:docChg chg="addSld delSld modSld">
      <pc:chgData name="Malcolm Langford" userId="S::malcolml@uio.no::79f5803e-4dcd-4f99-b9e9-eee895e4bc6c" providerId="AD" clId="Web-{3A1221E2-8943-4C80-9B74-6B1317CDC203}" dt="2021-12-14T09:09:18.362" v="510"/>
      <pc:docMkLst>
        <pc:docMk/>
      </pc:docMkLst>
      <pc:sldChg chg="modSp">
        <pc:chgData name="Malcolm Langford" userId="S::malcolml@uio.no::79f5803e-4dcd-4f99-b9e9-eee895e4bc6c" providerId="AD" clId="Web-{3A1221E2-8943-4C80-9B74-6B1317CDC203}" dt="2021-12-14T08:28:16.528" v="7" actId="20577"/>
        <pc:sldMkLst>
          <pc:docMk/>
          <pc:sldMk cId="2774324477" sldId="256"/>
        </pc:sldMkLst>
        <pc:spChg chg="mod">
          <ac:chgData name="Malcolm Langford" userId="S::malcolml@uio.no::79f5803e-4dcd-4f99-b9e9-eee895e4bc6c" providerId="AD" clId="Web-{3A1221E2-8943-4C80-9B74-6B1317CDC203}" dt="2021-12-14T08:28:16.528" v="7" actId="20577"/>
          <ac:spMkLst>
            <pc:docMk/>
            <pc:sldMk cId="2774324477" sldId="256"/>
            <ac:spMk id="4" creationId="{A0C9FDAB-8614-42EE-A86E-9FBB3E1582F9}"/>
          </ac:spMkLst>
        </pc:spChg>
      </pc:sldChg>
      <pc:sldChg chg="del">
        <pc:chgData name="Malcolm Langford" userId="S::malcolml@uio.no::79f5803e-4dcd-4f99-b9e9-eee895e4bc6c" providerId="AD" clId="Web-{3A1221E2-8943-4C80-9B74-6B1317CDC203}" dt="2021-12-14T08:58:24.160" v="388"/>
        <pc:sldMkLst>
          <pc:docMk/>
          <pc:sldMk cId="389430934" sldId="267"/>
        </pc:sldMkLst>
      </pc:sldChg>
      <pc:sldChg chg="del">
        <pc:chgData name="Malcolm Langford" userId="S::malcolml@uio.no::79f5803e-4dcd-4f99-b9e9-eee895e4bc6c" providerId="AD" clId="Web-{3A1221E2-8943-4C80-9B74-6B1317CDC203}" dt="2021-12-14T08:58:23.082" v="387"/>
        <pc:sldMkLst>
          <pc:docMk/>
          <pc:sldMk cId="3155339007" sldId="268"/>
        </pc:sldMkLst>
      </pc:sldChg>
      <pc:sldChg chg="del">
        <pc:chgData name="Malcolm Langford" userId="S::malcolml@uio.no::79f5803e-4dcd-4f99-b9e9-eee895e4bc6c" providerId="AD" clId="Web-{3A1221E2-8943-4C80-9B74-6B1317CDC203}" dt="2021-12-14T08:58:50.051" v="397"/>
        <pc:sldMkLst>
          <pc:docMk/>
          <pc:sldMk cId="3250522240" sldId="272"/>
        </pc:sldMkLst>
      </pc:sldChg>
      <pc:sldChg chg="del">
        <pc:chgData name="Malcolm Langford" userId="S::malcolml@uio.no::79f5803e-4dcd-4f99-b9e9-eee895e4bc6c" providerId="AD" clId="Web-{3A1221E2-8943-4C80-9B74-6B1317CDC203}" dt="2021-12-14T08:58:44.458" v="394"/>
        <pc:sldMkLst>
          <pc:docMk/>
          <pc:sldMk cId="2714589736" sldId="273"/>
        </pc:sldMkLst>
      </pc:sldChg>
      <pc:sldChg chg="del">
        <pc:chgData name="Malcolm Langford" userId="S::malcolml@uio.no::79f5803e-4dcd-4f99-b9e9-eee895e4bc6c" providerId="AD" clId="Web-{3A1221E2-8943-4C80-9B74-6B1317CDC203}" dt="2021-12-14T08:58:21.785" v="386"/>
        <pc:sldMkLst>
          <pc:docMk/>
          <pc:sldMk cId="3340288050" sldId="280"/>
        </pc:sldMkLst>
      </pc:sldChg>
      <pc:sldChg chg="del">
        <pc:chgData name="Malcolm Langford" userId="S::malcolml@uio.no::79f5803e-4dcd-4f99-b9e9-eee895e4bc6c" providerId="AD" clId="Web-{3A1221E2-8943-4C80-9B74-6B1317CDC203}" dt="2021-12-14T08:58:44.067" v="393"/>
        <pc:sldMkLst>
          <pc:docMk/>
          <pc:sldMk cId="3711373335" sldId="281"/>
        </pc:sldMkLst>
      </pc:sldChg>
      <pc:sldChg chg="del">
        <pc:chgData name="Malcolm Langford" userId="S::malcolml@uio.no::79f5803e-4dcd-4f99-b9e9-eee895e4bc6c" providerId="AD" clId="Web-{3A1221E2-8943-4C80-9B74-6B1317CDC203}" dt="2021-12-14T08:59:20.818" v="400"/>
        <pc:sldMkLst>
          <pc:docMk/>
          <pc:sldMk cId="671710838" sldId="282"/>
        </pc:sldMkLst>
      </pc:sldChg>
      <pc:sldChg chg="del">
        <pc:chgData name="Malcolm Langford" userId="S::malcolml@uio.no::79f5803e-4dcd-4f99-b9e9-eee895e4bc6c" providerId="AD" clId="Web-{3A1221E2-8943-4C80-9B74-6B1317CDC203}" dt="2021-12-14T08:59:38.631" v="404"/>
        <pc:sldMkLst>
          <pc:docMk/>
          <pc:sldMk cId="697646519" sldId="284"/>
        </pc:sldMkLst>
      </pc:sldChg>
      <pc:sldChg chg="del">
        <pc:chgData name="Malcolm Langford" userId="S::malcolml@uio.no::79f5803e-4dcd-4f99-b9e9-eee895e4bc6c" providerId="AD" clId="Web-{3A1221E2-8943-4C80-9B74-6B1317CDC203}" dt="2021-12-14T08:58:47.864" v="396"/>
        <pc:sldMkLst>
          <pc:docMk/>
          <pc:sldMk cId="3094147824" sldId="285"/>
        </pc:sldMkLst>
      </pc:sldChg>
      <pc:sldChg chg="del">
        <pc:chgData name="Malcolm Langford" userId="S::malcolml@uio.no::79f5803e-4dcd-4f99-b9e9-eee895e4bc6c" providerId="AD" clId="Web-{3A1221E2-8943-4C80-9B74-6B1317CDC203}" dt="2021-12-14T08:58:46.395" v="395"/>
        <pc:sldMkLst>
          <pc:docMk/>
          <pc:sldMk cId="1938058293" sldId="286"/>
        </pc:sldMkLst>
      </pc:sldChg>
      <pc:sldChg chg="new del">
        <pc:chgData name="Malcolm Langford" userId="S::malcolml@uio.no::79f5803e-4dcd-4f99-b9e9-eee895e4bc6c" providerId="AD" clId="Web-{3A1221E2-8943-4C80-9B74-6B1317CDC203}" dt="2021-12-14T08:36:37.742" v="117"/>
        <pc:sldMkLst>
          <pc:docMk/>
          <pc:sldMk cId="1045576488" sldId="287"/>
        </pc:sldMkLst>
      </pc:sldChg>
      <pc:sldChg chg="addSp delSp modSp new addAnim modAnim">
        <pc:chgData name="Malcolm Langford" userId="S::malcolml@uio.no::79f5803e-4dcd-4f99-b9e9-eee895e4bc6c" providerId="AD" clId="Web-{3A1221E2-8943-4C80-9B74-6B1317CDC203}" dt="2021-12-14T08:36:32.101" v="116"/>
        <pc:sldMkLst>
          <pc:docMk/>
          <pc:sldMk cId="2791689727" sldId="288"/>
        </pc:sldMkLst>
        <pc:spChg chg="del">
          <ac:chgData name="Malcolm Langford" userId="S::malcolml@uio.no::79f5803e-4dcd-4f99-b9e9-eee895e4bc6c" providerId="AD" clId="Web-{3A1221E2-8943-4C80-9B74-6B1317CDC203}" dt="2021-12-14T08:36:08.022" v="110"/>
          <ac:spMkLst>
            <pc:docMk/>
            <pc:sldMk cId="2791689727" sldId="288"/>
            <ac:spMk id="2" creationId="{C3513ADA-5360-40A6-908C-70101DDF32F9}"/>
          </ac:spMkLst>
        </pc:spChg>
        <pc:spChg chg="mod">
          <ac:chgData name="Malcolm Langford" userId="S::malcolml@uio.no::79f5803e-4dcd-4f99-b9e9-eee895e4bc6c" providerId="AD" clId="Web-{3A1221E2-8943-4C80-9B74-6B1317CDC203}" dt="2021-12-14T08:35:54.522" v="107" actId="20577"/>
          <ac:spMkLst>
            <pc:docMk/>
            <pc:sldMk cId="2791689727" sldId="288"/>
            <ac:spMk id="3" creationId="{423494C0-52A0-4961-BEB5-BE9113933688}"/>
          </ac:spMkLst>
        </pc:spChg>
        <pc:spChg chg="add mod">
          <ac:chgData name="Malcolm Langford" userId="S::malcolml@uio.no::79f5803e-4dcd-4f99-b9e9-eee895e4bc6c" providerId="AD" clId="Web-{3A1221E2-8943-4C80-9B74-6B1317CDC203}" dt="2021-12-14T08:36:11.241" v="111" actId="1076"/>
          <ac:spMkLst>
            <pc:docMk/>
            <pc:sldMk cId="2791689727" sldId="288"/>
            <ac:spMk id="7" creationId="{AB9AD73A-F43C-403D-9EF8-CDBC2CA9CBAA}"/>
          </ac:spMkLst>
        </pc:spChg>
        <pc:spChg chg="add mod">
          <ac:chgData name="Malcolm Langford" userId="S::malcolml@uio.no::79f5803e-4dcd-4f99-b9e9-eee895e4bc6c" providerId="AD" clId="Web-{3A1221E2-8943-4C80-9B74-6B1317CDC203}" dt="2021-12-14T08:36:17.116" v="112" actId="1076"/>
          <ac:spMkLst>
            <pc:docMk/>
            <pc:sldMk cId="2791689727" sldId="288"/>
            <ac:spMk id="8" creationId="{24A5E8EE-0710-432B-AC2D-0E419D66DCF9}"/>
          </ac:spMkLst>
        </pc:spChg>
        <pc:picChg chg="add mod">
          <ac:chgData name="Malcolm Langford" userId="S::malcolml@uio.no::79f5803e-4dcd-4f99-b9e9-eee895e4bc6c" providerId="AD" clId="Web-{3A1221E2-8943-4C80-9B74-6B1317CDC203}" dt="2021-12-14T08:34:33.458" v="95" actId="1076"/>
          <ac:picMkLst>
            <pc:docMk/>
            <pc:sldMk cId="2791689727" sldId="288"/>
            <ac:picMk id="9" creationId="{ABC1919B-D716-4A4C-98AA-305C9147268B}"/>
          </ac:picMkLst>
        </pc:picChg>
      </pc:sldChg>
      <pc:sldChg chg="new del">
        <pc:chgData name="Malcolm Langford" userId="S::malcolml@uio.no::79f5803e-4dcd-4f99-b9e9-eee895e4bc6c" providerId="AD" clId="Web-{3A1221E2-8943-4C80-9B74-6B1317CDC203}" dt="2021-12-14T08:59:42.990" v="405"/>
        <pc:sldMkLst>
          <pc:docMk/>
          <pc:sldMk cId="2301340426" sldId="289"/>
        </pc:sldMkLst>
      </pc:sldChg>
      <pc:sldChg chg="addSp delSp modSp new addAnim delAnim modAnim">
        <pc:chgData name="Malcolm Langford" userId="S::malcolml@uio.no::79f5803e-4dcd-4f99-b9e9-eee895e4bc6c" providerId="AD" clId="Web-{3A1221E2-8943-4C80-9B74-6B1317CDC203}" dt="2021-12-14T08:56:49.111" v="347" actId="1076"/>
        <pc:sldMkLst>
          <pc:docMk/>
          <pc:sldMk cId="3706338807" sldId="290"/>
        </pc:sldMkLst>
        <pc:spChg chg="mod">
          <ac:chgData name="Malcolm Langford" userId="S::malcolml@uio.no::79f5803e-4dcd-4f99-b9e9-eee895e4bc6c" providerId="AD" clId="Web-{3A1221E2-8943-4C80-9B74-6B1317CDC203}" dt="2021-12-14T08:51:13.135" v="276" actId="20577"/>
          <ac:spMkLst>
            <pc:docMk/>
            <pc:sldMk cId="3706338807" sldId="290"/>
            <ac:spMk id="2" creationId="{0C5A77A8-387C-4DC7-95B2-8F2BBCD6180B}"/>
          </ac:spMkLst>
        </pc:spChg>
        <pc:spChg chg="del mod">
          <ac:chgData name="Malcolm Langford" userId="S::malcolml@uio.no::79f5803e-4dcd-4f99-b9e9-eee895e4bc6c" providerId="AD" clId="Web-{3A1221E2-8943-4C80-9B74-6B1317CDC203}" dt="2021-12-14T08:46:07.957" v="209"/>
          <ac:spMkLst>
            <pc:docMk/>
            <pc:sldMk cId="3706338807" sldId="290"/>
            <ac:spMk id="3" creationId="{408EB5B3-7472-40F5-93B3-A09692121B78}"/>
          </ac:spMkLst>
        </pc:spChg>
        <pc:spChg chg="mod">
          <ac:chgData name="Malcolm Langford" userId="S::malcolml@uio.no::79f5803e-4dcd-4f99-b9e9-eee895e4bc6c" providerId="AD" clId="Web-{3A1221E2-8943-4C80-9B74-6B1317CDC203}" dt="2021-12-14T08:56:17.970" v="339" actId="20577"/>
          <ac:spMkLst>
            <pc:docMk/>
            <pc:sldMk cId="3706338807" sldId="290"/>
            <ac:spMk id="4" creationId="{FBDE7E44-84E4-4487-B406-46ACCB9BA870}"/>
          </ac:spMkLst>
        </pc:spChg>
        <pc:spChg chg="del">
          <ac:chgData name="Malcolm Langford" userId="S::malcolml@uio.no::79f5803e-4dcd-4f99-b9e9-eee895e4bc6c" providerId="AD" clId="Web-{3A1221E2-8943-4C80-9B74-6B1317CDC203}" dt="2021-12-14T08:45:59.332" v="208"/>
          <ac:spMkLst>
            <pc:docMk/>
            <pc:sldMk cId="3706338807" sldId="290"/>
            <ac:spMk id="5" creationId="{BC5AF465-ED70-4353-9196-ADE46A2C4D6E}"/>
          </ac:spMkLst>
        </pc:spChg>
        <pc:spChg chg="del">
          <ac:chgData name="Malcolm Langford" userId="S::malcolml@uio.no::79f5803e-4dcd-4f99-b9e9-eee895e4bc6c" providerId="AD" clId="Web-{3A1221E2-8943-4C80-9B74-6B1317CDC203}" dt="2021-12-14T08:39:54.527" v="134"/>
          <ac:spMkLst>
            <pc:docMk/>
            <pc:sldMk cId="3706338807" sldId="290"/>
            <ac:spMk id="6" creationId="{9260BE00-0C1B-4AC4-8835-F35CA2E55202}"/>
          </ac:spMkLst>
        </pc:spChg>
        <pc:spChg chg="mod">
          <ac:chgData name="Malcolm Langford" userId="S::malcolml@uio.no::79f5803e-4dcd-4f99-b9e9-eee895e4bc6c" providerId="AD" clId="Web-{3A1221E2-8943-4C80-9B74-6B1317CDC203}" dt="2021-12-14T08:56:35.424" v="344" actId="1076"/>
          <ac:spMkLst>
            <pc:docMk/>
            <pc:sldMk cId="3706338807" sldId="290"/>
            <ac:spMk id="7" creationId="{A9723FAA-A829-434B-BA46-1E597FAA6147}"/>
          </ac:spMkLst>
        </pc:spChg>
        <pc:spChg chg="del">
          <ac:chgData name="Malcolm Langford" userId="S::malcolml@uio.no::79f5803e-4dcd-4f99-b9e9-eee895e4bc6c" providerId="AD" clId="Web-{3A1221E2-8943-4C80-9B74-6B1317CDC203}" dt="2021-12-14T08:41:34.060" v="180"/>
          <ac:spMkLst>
            <pc:docMk/>
            <pc:sldMk cId="3706338807" sldId="290"/>
            <ac:spMk id="8" creationId="{98E89469-993B-4283-BBFB-A712E18AF64E}"/>
          </ac:spMkLst>
        </pc:spChg>
        <pc:spChg chg="del">
          <ac:chgData name="Malcolm Langford" userId="S::malcolml@uio.no::79f5803e-4dcd-4f99-b9e9-eee895e4bc6c" providerId="AD" clId="Web-{3A1221E2-8943-4C80-9B74-6B1317CDC203}" dt="2021-12-14T08:48:10.397" v="223"/>
          <ac:spMkLst>
            <pc:docMk/>
            <pc:sldMk cId="3706338807" sldId="290"/>
            <ac:spMk id="9" creationId="{F62F77DD-D8D8-4B0B-8DD2-42970CF56E85}"/>
          </ac:spMkLst>
        </pc:spChg>
        <pc:spChg chg="del mod">
          <ac:chgData name="Malcolm Langford" userId="S::malcolml@uio.no::79f5803e-4dcd-4f99-b9e9-eee895e4bc6c" providerId="AD" clId="Web-{3A1221E2-8943-4C80-9B74-6B1317CDC203}" dt="2021-12-14T08:43:32.657" v="186"/>
          <ac:spMkLst>
            <pc:docMk/>
            <pc:sldMk cId="3706338807" sldId="290"/>
            <ac:spMk id="10" creationId="{DBB818D5-049B-47EF-91A3-DC0980F9A165}"/>
          </ac:spMkLst>
        </pc:spChg>
        <pc:spChg chg="del">
          <ac:chgData name="Malcolm Langford" userId="S::malcolml@uio.no::79f5803e-4dcd-4f99-b9e9-eee895e4bc6c" providerId="AD" clId="Web-{3A1221E2-8943-4C80-9B74-6B1317CDC203}" dt="2021-12-14T08:49:04.617" v="232"/>
          <ac:spMkLst>
            <pc:docMk/>
            <pc:sldMk cId="3706338807" sldId="290"/>
            <ac:spMk id="11" creationId="{42B6636F-4432-4C2C-B921-ADC8044E0F6E}"/>
          </ac:spMkLst>
        </pc:spChg>
        <pc:spChg chg="del">
          <ac:chgData name="Malcolm Langford" userId="S::malcolml@uio.no::79f5803e-4dcd-4f99-b9e9-eee895e4bc6c" providerId="AD" clId="Web-{3A1221E2-8943-4C80-9B74-6B1317CDC203}" dt="2021-12-14T08:44:22.970" v="204"/>
          <ac:spMkLst>
            <pc:docMk/>
            <pc:sldMk cId="3706338807" sldId="290"/>
            <ac:spMk id="12" creationId="{B039BBA4-4C76-4822-B58C-5A75CBCE3634}"/>
          </ac:spMkLst>
        </pc:spChg>
        <pc:spChg chg="del mod">
          <ac:chgData name="Malcolm Langford" userId="S::malcolml@uio.no::79f5803e-4dcd-4f99-b9e9-eee895e4bc6c" providerId="AD" clId="Web-{3A1221E2-8943-4C80-9B74-6B1317CDC203}" dt="2021-12-14T08:44:30.517" v="207"/>
          <ac:spMkLst>
            <pc:docMk/>
            <pc:sldMk cId="3706338807" sldId="290"/>
            <ac:spMk id="13" creationId="{C1620BE4-ACBE-408C-AB4B-524FC7902B9C}"/>
          </ac:spMkLst>
        </pc:spChg>
        <pc:spChg chg="del mod">
          <ac:chgData name="Malcolm Langford" userId="S::malcolml@uio.no::79f5803e-4dcd-4f99-b9e9-eee895e4bc6c" providerId="AD" clId="Web-{3A1221E2-8943-4C80-9B74-6B1317CDC203}" dt="2021-12-14T08:44:27.439" v="206"/>
          <ac:spMkLst>
            <pc:docMk/>
            <pc:sldMk cId="3706338807" sldId="290"/>
            <ac:spMk id="14" creationId="{3FE7F761-5A65-4258-B7EE-B0AA15004C99}"/>
          </ac:spMkLst>
        </pc:spChg>
        <pc:spChg chg="add mod">
          <ac:chgData name="Malcolm Langford" userId="S::malcolml@uio.no::79f5803e-4dcd-4f99-b9e9-eee895e4bc6c" providerId="AD" clId="Web-{3A1221E2-8943-4C80-9B74-6B1317CDC203}" dt="2021-12-14T08:56:49.111" v="347" actId="1076"/>
          <ac:spMkLst>
            <pc:docMk/>
            <pc:sldMk cId="3706338807" sldId="290"/>
            <ac:spMk id="26" creationId="{3B99D0D9-DA5C-4E9C-AFB3-B18D0FB8AC94}"/>
          </ac:spMkLst>
        </pc:spChg>
        <pc:spChg chg="add del mod">
          <ac:chgData name="Malcolm Langford" userId="S::malcolml@uio.no::79f5803e-4dcd-4f99-b9e9-eee895e4bc6c" providerId="AD" clId="Web-{3A1221E2-8943-4C80-9B74-6B1317CDC203}" dt="2021-12-14T08:49:12.789" v="233"/>
          <ac:spMkLst>
            <pc:docMk/>
            <pc:sldMk cId="3706338807" sldId="290"/>
            <ac:spMk id="28" creationId="{B79D94DB-EE5E-4BFD-9932-2807EC293DE3}"/>
          </ac:spMkLst>
        </pc:spChg>
        <pc:spChg chg="add del mod">
          <ac:chgData name="Malcolm Langford" userId="S::malcolml@uio.no::79f5803e-4dcd-4f99-b9e9-eee895e4bc6c" providerId="AD" clId="Web-{3A1221E2-8943-4C80-9B74-6B1317CDC203}" dt="2021-12-14T08:50:52.697" v="268"/>
          <ac:spMkLst>
            <pc:docMk/>
            <pc:sldMk cId="3706338807" sldId="290"/>
            <ac:spMk id="34" creationId="{99AF3226-4BD2-49F3-A9C1-81CEFE6BEA07}"/>
          </ac:spMkLst>
        </pc:spChg>
        <pc:spChg chg="add del mod">
          <ac:chgData name="Malcolm Langford" userId="S::malcolml@uio.no::79f5803e-4dcd-4f99-b9e9-eee895e4bc6c" providerId="AD" clId="Web-{3A1221E2-8943-4C80-9B74-6B1317CDC203}" dt="2021-12-14T08:53:07.278" v="318"/>
          <ac:spMkLst>
            <pc:docMk/>
            <pc:sldMk cId="3706338807" sldId="290"/>
            <ac:spMk id="37" creationId="{F1B979B8-D6CE-4439-8045-10C95D3CFD3E}"/>
          </ac:spMkLst>
        </pc:spChg>
        <pc:picChg chg="add mod">
          <ac:chgData name="Malcolm Langford" userId="S::malcolml@uio.no::79f5803e-4dcd-4f99-b9e9-eee895e4bc6c" providerId="AD" clId="Web-{3A1221E2-8943-4C80-9B74-6B1317CDC203}" dt="2021-12-14T08:49:45.587" v="244" actId="1076"/>
          <ac:picMkLst>
            <pc:docMk/>
            <pc:sldMk cId="3706338807" sldId="290"/>
            <ac:picMk id="18" creationId="{4C5A4A2D-5578-4353-A66A-B9711D9953EB}"/>
          </ac:picMkLst>
        </pc:picChg>
        <pc:picChg chg="add del mod">
          <ac:chgData name="Malcolm Langford" userId="S::malcolml@uio.no::79f5803e-4dcd-4f99-b9e9-eee895e4bc6c" providerId="AD" clId="Web-{3A1221E2-8943-4C80-9B74-6B1317CDC203}" dt="2021-12-14T08:44:20.142" v="203"/>
          <ac:picMkLst>
            <pc:docMk/>
            <pc:sldMk cId="3706338807" sldId="290"/>
            <ac:picMk id="20" creationId="{6C2A3B26-1B71-4410-852D-7DC536EAAE30}"/>
          </ac:picMkLst>
        </pc:picChg>
        <pc:picChg chg="add mod ord modCrop">
          <ac:chgData name="Malcolm Langford" userId="S::malcolml@uio.no::79f5803e-4dcd-4f99-b9e9-eee895e4bc6c" providerId="AD" clId="Web-{3A1221E2-8943-4C80-9B74-6B1317CDC203}" dt="2021-12-14T08:49:30.321" v="237" actId="1076"/>
          <ac:picMkLst>
            <pc:docMk/>
            <pc:sldMk cId="3706338807" sldId="290"/>
            <ac:picMk id="21" creationId="{29E54853-5FE8-4F8F-9C0B-6157AC0393D3}"/>
          </ac:picMkLst>
        </pc:picChg>
        <pc:picChg chg="add mod ord">
          <ac:chgData name="Malcolm Langford" userId="S::malcolml@uio.no::79f5803e-4dcd-4f99-b9e9-eee895e4bc6c" providerId="AD" clId="Web-{3A1221E2-8943-4C80-9B74-6B1317CDC203}" dt="2021-12-14T08:49:30.352" v="238" actId="1076"/>
          <ac:picMkLst>
            <pc:docMk/>
            <pc:sldMk cId="3706338807" sldId="290"/>
            <ac:picMk id="22" creationId="{9446EE7A-0C4D-48CF-9B28-427C95FF7C8E}"/>
          </ac:picMkLst>
        </pc:picChg>
        <pc:picChg chg="add del mod">
          <ac:chgData name="Malcolm Langford" userId="S::malcolml@uio.no::79f5803e-4dcd-4f99-b9e9-eee895e4bc6c" providerId="AD" clId="Web-{3A1221E2-8943-4C80-9B74-6B1317CDC203}" dt="2021-12-14T08:52:15.746" v="309"/>
          <ac:picMkLst>
            <pc:docMk/>
            <pc:sldMk cId="3706338807" sldId="290"/>
            <ac:picMk id="24" creationId="{6C24355E-5189-4A8C-A4BC-4A9E58BB891B}"/>
          </ac:picMkLst>
        </pc:picChg>
        <pc:picChg chg="add mod ord">
          <ac:chgData name="Malcolm Langford" userId="S::malcolml@uio.no::79f5803e-4dcd-4f99-b9e9-eee895e4bc6c" providerId="AD" clId="Web-{3A1221E2-8943-4C80-9B74-6B1317CDC203}" dt="2021-12-14T08:49:39.602" v="241" actId="1076"/>
          <ac:picMkLst>
            <pc:docMk/>
            <pc:sldMk cId="3706338807" sldId="290"/>
            <ac:picMk id="29" creationId="{30EE0B52-ABDD-42A8-9E9D-204C044045D9}"/>
          </ac:picMkLst>
        </pc:picChg>
        <pc:picChg chg="add mod ord modCrop">
          <ac:chgData name="Malcolm Langford" userId="S::malcolml@uio.no::79f5803e-4dcd-4f99-b9e9-eee895e4bc6c" providerId="AD" clId="Web-{3A1221E2-8943-4C80-9B74-6B1317CDC203}" dt="2021-12-14T08:49:39.586" v="240" actId="1076"/>
          <ac:picMkLst>
            <pc:docMk/>
            <pc:sldMk cId="3706338807" sldId="290"/>
            <ac:picMk id="30" creationId="{A7DD0A1D-32F6-4F81-B629-7CA6CB5B2C8D}"/>
          </ac:picMkLst>
        </pc:picChg>
        <pc:picChg chg="add mod ord modCrop">
          <ac:chgData name="Malcolm Langford" userId="S::malcolml@uio.no::79f5803e-4dcd-4f99-b9e9-eee895e4bc6c" providerId="AD" clId="Web-{3A1221E2-8943-4C80-9B74-6B1317CDC203}" dt="2021-12-14T08:49:39.618" v="242" actId="1076"/>
          <ac:picMkLst>
            <pc:docMk/>
            <pc:sldMk cId="3706338807" sldId="290"/>
            <ac:picMk id="31" creationId="{5016E0BE-D1F4-477B-8594-3485027B0F7B}"/>
          </ac:picMkLst>
        </pc:picChg>
        <pc:picChg chg="add del mod ord">
          <ac:chgData name="Malcolm Langford" userId="S::malcolml@uio.no::79f5803e-4dcd-4f99-b9e9-eee895e4bc6c" providerId="AD" clId="Web-{3A1221E2-8943-4C80-9B74-6B1317CDC203}" dt="2021-12-14T08:50:35.213" v="267"/>
          <ac:picMkLst>
            <pc:docMk/>
            <pc:sldMk cId="3706338807" sldId="290"/>
            <ac:picMk id="32" creationId="{9CCB03F0-25B0-4F69-BC86-B85DEEBE93BC}"/>
          </ac:picMkLst>
        </pc:picChg>
        <pc:picChg chg="add del mod ord">
          <ac:chgData name="Malcolm Langford" userId="S::malcolml@uio.no::79f5803e-4dcd-4f99-b9e9-eee895e4bc6c" providerId="AD" clId="Web-{3A1221E2-8943-4C80-9B74-6B1317CDC203}" dt="2021-12-14T08:52:17.996" v="310"/>
          <ac:picMkLst>
            <pc:docMk/>
            <pc:sldMk cId="3706338807" sldId="290"/>
            <ac:picMk id="35" creationId="{727EFFD7-E173-4B8D-94F2-52F0DCDEC55A}"/>
          </ac:picMkLst>
        </pc:picChg>
        <pc:picChg chg="add mod ord">
          <ac:chgData name="Malcolm Langford" userId="S::malcolml@uio.no::79f5803e-4dcd-4f99-b9e9-eee895e4bc6c" providerId="AD" clId="Web-{3A1221E2-8943-4C80-9B74-6B1317CDC203}" dt="2021-12-14T08:53:16.654" v="320" actId="14100"/>
          <ac:picMkLst>
            <pc:docMk/>
            <pc:sldMk cId="3706338807" sldId="290"/>
            <ac:picMk id="38" creationId="{EDF434DE-A3AE-48D9-9E79-40D652A4B31A}"/>
          </ac:picMkLst>
        </pc:picChg>
        <pc:picChg chg="add mod">
          <ac:chgData name="Malcolm Langford" userId="S::malcolml@uio.no::79f5803e-4dcd-4f99-b9e9-eee895e4bc6c" providerId="AD" clId="Web-{3A1221E2-8943-4C80-9B74-6B1317CDC203}" dt="2021-12-14T08:55:40.079" v="333" actId="14100"/>
          <ac:picMkLst>
            <pc:docMk/>
            <pc:sldMk cId="3706338807" sldId="290"/>
            <ac:picMk id="39" creationId="{57299032-3C46-4C08-BCE5-85C8621008B7}"/>
          </ac:picMkLst>
        </pc:picChg>
        <pc:picChg chg="add mod">
          <ac:chgData name="Malcolm Langford" userId="S::malcolml@uio.no::79f5803e-4dcd-4f99-b9e9-eee895e4bc6c" providerId="AD" clId="Web-{3A1221E2-8943-4C80-9B74-6B1317CDC203}" dt="2021-12-14T08:55:42.126" v="334" actId="1076"/>
          <ac:picMkLst>
            <pc:docMk/>
            <pc:sldMk cId="3706338807" sldId="290"/>
            <ac:picMk id="40" creationId="{0107EA41-2852-4092-A0B9-47BEA1B7C2D9}"/>
          </ac:picMkLst>
        </pc:picChg>
        <pc:picChg chg="add mod">
          <ac:chgData name="Malcolm Langford" userId="S::malcolml@uio.no::79f5803e-4dcd-4f99-b9e9-eee895e4bc6c" providerId="AD" clId="Web-{3A1221E2-8943-4C80-9B74-6B1317CDC203}" dt="2021-12-14T08:55:37.219" v="332" actId="1076"/>
          <ac:picMkLst>
            <pc:docMk/>
            <pc:sldMk cId="3706338807" sldId="290"/>
            <ac:picMk id="41" creationId="{59F41F75-48F2-4BD5-A110-00D2368C8A57}"/>
          </ac:picMkLst>
        </pc:picChg>
      </pc:sldChg>
      <pc:sldChg chg="addSp delSp modSp add replId addAnim modAnim">
        <pc:chgData name="Malcolm Langford" userId="S::malcolml@uio.no::79f5803e-4dcd-4f99-b9e9-eee895e4bc6c" providerId="AD" clId="Web-{3A1221E2-8943-4C80-9B74-6B1317CDC203}" dt="2021-12-14T09:05:01.231" v="489" actId="20577"/>
        <pc:sldMkLst>
          <pc:docMk/>
          <pc:sldMk cId="2862457639" sldId="291"/>
        </pc:sldMkLst>
        <pc:spChg chg="mod">
          <ac:chgData name="Malcolm Langford" userId="S::malcolml@uio.no::79f5803e-4dcd-4f99-b9e9-eee895e4bc6c" providerId="AD" clId="Web-{3A1221E2-8943-4C80-9B74-6B1317CDC203}" dt="2021-12-14T09:05:01.231" v="489" actId="20577"/>
          <ac:spMkLst>
            <pc:docMk/>
            <pc:sldMk cId="2862457639" sldId="291"/>
            <ac:spMk id="2" creationId="{0C5A77A8-387C-4DC7-95B2-8F2BBCD6180B}"/>
          </ac:spMkLst>
        </pc:spChg>
        <pc:spChg chg="del mod">
          <ac:chgData name="Malcolm Langford" userId="S::malcolml@uio.no::79f5803e-4dcd-4f99-b9e9-eee895e4bc6c" providerId="AD" clId="Web-{3A1221E2-8943-4C80-9B74-6B1317CDC203}" dt="2021-12-14T09:00:48.351" v="406"/>
          <ac:spMkLst>
            <pc:docMk/>
            <pc:sldMk cId="2862457639" sldId="291"/>
            <ac:spMk id="3" creationId="{408EB5B3-7472-40F5-93B3-A09692121B78}"/>
          </ac:spMkLst>
        </pc:spChg>
        <pc:spChg chg="mod">
          <ac:chgData name="Malcolm Langford" userId="S::malcolml@uio.no::79f5803e-4dcd-4f99-b9e9-eee895e4bc6c" providerId="AD" clId="Web-{3A1221E2-8943-4C80-9B74-6B1317CDC203}" dt="2021-12-14T09:02:17.212" v="442" actId="1076"/>
          <ac:spMkLst>
            <pc:docMk/>
            <pc:sldMk cId="2862457639" sldId="291"/>
            <ac:spMk id="4" creationId="{FBDE7E44-84E4-4487-B406-46ACCB9BA870}"/>
          </ac:spMkLst>
        </pc:spChg>
        <pc:spChg chg="del">
          <ac:chgData name="Malcolm Langford" userId="S::malcolml@uio.no::79f5803e-4dcd-4f99-b9e9-eee895e4bc6c" providerId="AD" clId="Web-{3A1221E2-8943-4C80-9B74-6B1317CDC203}" dt="2021-12-14T08:58:34.629" v="389"/>
          <ac:spMkLst>
            <pc:docMk/>
            <pc:sldMk cId="2862457639" sldId="291"/>
            <ac:spMk id="5" creationId="{BC5AF465-ED70-4353-9196-ADE46A2C4D6E}"/>
          </ac:spMkLst>
        </pc:spChg>
        <pc:spChg chg="mod">
          <ac:chgData name="Malcolm Langford" userId="S::malcolml@uio.no::79f5803e-4dcd-4f99-b9e9-eee895e4bc6c" providerId="AD" clId="Web-{3A1221E2-8943-4C80-9B74-6B1317CDC203}" dt="2021-12-14T09:02:40.806" v="450" actId="1076"/>
          <ac:spMkLst>
            <pc:docMk/>
            <pc:sldMk cId="2862457639" sldId="291"/>
            <ac:spMk id="7" creationId="{A9723FAA-A829-434B-BA46-1E597FAA6147}"/>
          </ac:spMkLst>
        </pc:spChg>
        <pc:spChg chg="del">
          <ac:chgData name="Malcolm Langford" userId="S::malcolml@uio.no::79f5803e-4dcd-4f99-b9e9-eee895e4bc6c" providerId="AD" clId="Web-{3A1221E2-8943-4C80-9B74-6B1317CDC203}" dt="2021-12-14T08:57:03.096" v="349"/>
          <ac:spMkLst>
            <pc:docMk/>
            <pc:sldMk cId="2862457639" sldId="291"/>
            <ac:spMk id="9" creationId="{F62F77DD-D8D8-4B0B-8DD2-42970CF56E85}"/>
          </ac:spMkLst>
        </pc:spChg>
        <pc:spChg chg="del">
          <ac:chgData name="Malcolm Langford" userId="S::malcolml@uio.no::79f5803e-4dcd-4f99-b9e9-eee895e4bc6c" providerId="AD" clId="Web-{3A1221E2-8943-4C80-9B74-6B1317CDC203}" dt="2021-12-14T08:57:27.503" v="367"/>
          <ac:spMkLst>
            <pc:docMk/>
            <pc:sldMk cId="2862457639" sldId="291"/>
            <ac:spMk id="11" creationId="{42B6636F-4432-4C2C-B921-ADC8044E0F6E}"/>
          </ac:spMkLst>
        </pc:spChg>
        <pc:spChg chg="del">
          <ac:chgData name="Malcolm Langford" userId="S::malcolml@uio.no::79f5803e-4dcd-4f99-b9e9-eee895e4bc6c" providerId="AD" clId="Web-{3A1221E2-8943-4C80-9B74-6B1317CDC203}" dt="2021-12-14T08:57:07.143" v="350"/>
          <ac:spMkLst>
            <pc:docMk/>
            <pc:sldMk cId="2862457639" sldId="291"/>
            <ac:spMk id="12" creationId="{B039BBA4-4C76-4822-B58C-5A75CBCE3634}"/>
          </ac:spMkLst>
        </pc:spChg>
        <pc:spChg chg="del">
          <ac:chgData name="Malcolm Langford" userId="S::malcolml@uio.no::79f5803e-4dcd-4f99-b9e9-eee895e4bc6c" providerId="AD" clId="Web-{3A1221E2-8943-4C80-9B74-6B1317CDC203}" dt="2021-12-14T08:52:03.433" v="307"/>
          <ac:spMkLst>
            <pc:docMk/>
            <pc:sldMk cId="2862457639" sldId="291"/>
            <ac:spMk id="13" creationId="{C1620BE4-ACBE-408C-AB4B-524FC7902B9C}"/>
          </ac:spMkLst>
        </pc:spChg>
        <pc:spChg chg="del">
          <ac:chgData name="Malcolm Langford" userId="S::malcolml@uio.no::79f5803e-4dcd-4f99-b9e9-eee895e4bc6c" providerId="AD" clId="Web-{3A1221E2-8943-4C80-9B74-6B1317CDC203}" dt="2021-12-14T08:52:05.918" v="308"/>
          <ac:spMkLst>
            <pc:docMk/>
            <pc:sldMk cId="2862457639" sldId="291"/>
            <ac:spMk id="14" creationId="{3FE7F761-5A65-4258-B7EE-B0AA15004C99}"/>
          </ac:spMkLst>
        </pc:spChg>
        <pc:spChg chg="add del mod">
          <ac:chgData name="Malcolm Langford" userId="S::malcolml@uio.no::79f5803e-4dcd-4f99-b9e9-eee895e4bc6c" providerId="AD" clId="Web-{3A1221E2-8943-4C80-9B74-6B1317CDC203}" dt="2021-12-14T08:57:41.019" v="372"/>
          <ac:spMkLst>
            <pc:docMk/>
            <pc:sldMk cId="2862457639" sldId="291"/>
            <ac:spMk id="17" creationId="{71D81775-0480-4CBE-BA89-F3F430A33642}"/>
          </ac:spMkLst>
        </pc:spChg>
        <pc:spChg chg="mod">
          <ac:chgData name="Malcolm Langford" userId="S::malcolml@uio.no::79f5803e-4dcd-4f99-b9e9-eee895e4bc6c" providerId="AD" clId="Web-{3A1221E2-8943-4C80-9B74-6B1317CDC203}" dt="2021-12-14T09:02:36.759" v="448" actId="1076"/>
          <ac:spMkLst>
            <pc:docMk/>
            <pc:sldMk cId="2862457639" sldId="291"/>
            <ac:spMk id="26" creationId="{3B99D0D9-DA5C-4E9C-AFB3-B18D0FB8AC94}"/>
          </ac:spMkLst>
        </pc:spChg>
        <pc:spChg chg="add del mod">
          <ac:chgData name="Malcolm Langford" userId="S::malcolml@uio.no::79f5803e-4dcd-4f99-b9e9-eee895e4bc6c" providerId="AD" clId="Web-{3A1221E2-8943-4C80-9B74-6B1317CDC203}" dt="2021-12-14T08:57:49.206" v="376"/>
          <ac:spMkLst>
            <pc:docMk/>
            <pc:sldMk cId="2862457639" sldId="291"/>
            <ac:spMk id="27" creationId="{65D2C627-FC87-4CBF-8862-31CA8BCA2821}"/>
          </ac:spMkLst>
        </pc:spChg>
        <pc:spChg chg="add del mod">
          <ac:chgData name="Malcolm Langford" userId="S::malcolml@uio.no::79f5803e-4dcd-4f99-b9e9-eee895e4bc6c" providerId="AD" clId="Web-{3A1221E2-8943-4C80-9B74-6B1317CDC203}" dt="2021-12-14T08:57:09.987" v="351"/>
          <ac:spMkLst>
            <pc:docMk/>
            <pc:sldMk cId="2862457639" sldId="291"/>
            <ac:spMk id="29" creationId="{DFD24C17-E0B4-45A5-A7FB-81773C9ED467}"/>
          </ac:spMkLst>
        </pc:spChg>
        <pc:picChg chg="add mod">
          <ac:chgData name="Malcolm Langford" userId="S::malcolml@uio.no::79f5803e-4dcd-4f99-b9e9-eee895e4bc6c" providerId="AD" clId="Web-{3A1221E2-8943-4C80-9B74-6B1317CDC203}" dt="2021-12-14T09:02:38.228" v="449" actId="1076"/>
          <ac:picMkLst>
            <pc:docMk/>
            <pc:sldMk cId="2862457639" sldId="291"/>
            <ac:picMk id="6" creationId="{BAAD0E85-E0D3-4E29-A6C7-8117509C5A22}"/>
          </ac:picMkLst>
        </pc:picChg>
        <pc:picChg chg="add mod">
          <ac:chgData name="Malcolm Langford" userId="S::malcolml@uio.no::79f5803e-4dcd-4f99-b9e9-eee895e4bc6c" providerId="AD" clId="Web-{3A1221E2-8943-4C80-9B74-6B1317CDC203}" dt="2021-12-14T09:02:43.697" v="451" actId="1076"/>
          <ac:picMkLst>
            <pc:docMk/>
            <pc:sldMk cId="2862457639" sldId="291"/>
            <ac:picMk id="8" creationId="{48FB1012-4CC2-4449-BDD0-B481031E0EAD}"/>
          </ac:picMkLst>
        </pc:picChg>
        <pc:picChg chg="del">
          <ac:chgData name="Malcolm Langford" userId="S::malcolml@uio.no::79f5803e-4dcd-4f99-b9e9-eee895e4bc6c" providerId="AD" clId="Web-{3A1221E2-8943-4C80-9B74-6B1317CDC203}" dt="2021-12-14T08:51:29.761" v="282"/>
          <ac:picMkLst>
            <pc:docMk/>
            <pc:sldMk cId="2862457639" sldId="291"/>
            <ac:picMk id="18" creationId="{4C5A4A2D-5578-4353-A66A-B9711D9953EB}"/>
          </ac:picMkLst>
        </pc:picChg>
        <pc:picChg chg="mod">
          <ac:chgData name="Malcolm Langford" userId="S::malcolml@uio.no::79f5803e-4dcd-4f99-b9e9-eee895e4bc6c" providerId="AD" clId="Web-{3A1221E2-8943-4C80-9B74-6B1317CDC203}" dt="2021-12-14T08:57:37.128" v="371" actId="1076"/>
          <ac:picMkLst>
            <pc:docMk/>
            <pc:sldMk cId="2862457639" sldId="291"/>
            <ac:picMk id="20" creationId="{6C2A3B26-1B71-4410-852D-7DC536EAAE30}"/>
          </ac:picMkLst>
        </pc:picChg>
        <pc:picChg chg="del">
          <ac:chgData name="Malcolm Langford" userId="S::malcolml@uio.no::79f5803e-4dcd-4f99-b9e9-eee895e4bc6c" providerId="AD" clId="Web-{3A1221E2-8943-4C80-9B74-6B1317CDC203}" dt="2021-12-14T08:51:25.417" v="281"/>
          <ac:picMkLst>
            <pc:docMk/>
            <pc:sldMk cId="2862457639" sldId="291"/>
            <ac:picMk id="21" creationId="{29E54853-5FE8-4F8F-9C0B-6157AC0393D3}"/>
          </ac:picMkLst>
        </pc:picChg>
        <pc:picChg chg="del">
          <ac:chgData name="Malcolm Langford" userId="S::malcolml@uio.no::79f5803e-4dcd-4f99-b9e9-eee895e4bc6c" providerId="AD" clId="Web-{3A1221E2-8943-4C80-9B74-6B1317CDC203}" dt="2021-12-14T08:51:24.729" v="280"/>
          <ac:picMkLst>
            <pc:docMk/>
            <pc:sldMk cId="2862457639" sldId="291"/>
            <ac:picMk id="22" creationId="{9446EE7A-0C4D-48CF-9B28-427C95FF7C8E}"/>
          </ac:picMkLst>
        </pc:picChg>
        <pc:picChg chg="del">
          <ac:chgData name="Malcolm Langford" userId="S::malcolml@uio.no::79f5803e-4dcd-4f99-b9e9-eee895e4bc6c" providerId="AD" clId="Web-{3A1221E2-8943-4C80-9B74-6B1317CDC203}" dt="2021-12-14T08:51:22.167" v="279"/>
          <ac:picMkLst>
            <pc:docMk/>
            <pc:sldMk cId="2862457639" sldId="291"/>
            <ac:picMk id="24" creationId="{6C24355E-5189-4A8C-A4BC-4A9E58BB891B}"/>
          </ac:picMkLst>
        </pc:picChg>
        <pc:picChg chg="add mod">
          <ac:chgData name="Malcolm Langford" userId="S::malcolml@uio.no::79f5803e-4dcd-4f99-b9e9-eee895e4bc6c" providerId="AD" clId="Web-{3A1221E2-8943-4C80-9B74-6B1317CDC203}" dt="2021-12-14T09:02:13.665" v="441" actId="1076"/>
          <ac:picMkLst>
            <pc:docMk/>
            <pc:sldMk cId="2862457639" sldId="291"/>
            <ac:picMk id="31" creationId="{B507AFD5-D1AA-447E-A7C8-BC0DFDB41FC1}"/>
          </ac:picMkLst>
        </pc:picChg>
        <pc:picChg chg="add mod ord modCrop">
          <ac:chgData name="Malcolm Langford" userId="S::malcolml@uio.no::79f5803e-4dcd-4f99-b9e9-eee895e4bc6c" providerId="AD" clId="Web-{3A1221E2-8943-4C80-9B74-6B1317CDC203}" dt="2021-12-14T09:00:51.695" v="407" actId="14100"/>
          <ac:picMkLst>
            <pc:docMk/>
            <pc:sldMk cId="2862457639" sldId="291"/>
            <ac:picMk id="32" creationId="{80F9EC5E-8C3A-4C4C-953E-611E322B96CF}"/>
          </ac:picMkLst>
        </pc:picChg>
        <pc:picChg chg="add mod">
          <ac:chgData name="Malcolm Langford" userId="S::malcolml@uio.no::79f5803e-4dcd-4f99-b9e9-eee895e4bc6c" providerId="AD" clId="Web-{3A1221E2-8943-4C80-9B74-6B1317CDC203}" dt="2021-12-14T09:04:35.903" v="459" actId="14100"/>
          <ac:picMkLst>
            <pc:docMk/>
            <pc:sldMk cId="2862457639" sldId="291"/>
            <ac:picMk id="33" creationId="{64DE63ED-9371-43AC-81C7-CF120C8B44FE}"/>
          </ac:picMkLst>
        </pc:picChg>
      </pc:sldChg>
      <pc:sldChg chg="addSp delSp modSp new mod modClrScheme chgLayout">
        <pc:chgData name="Malcolm Langford" userId="S::malcolml@uio.no::79f5803e-4dcd-4f99-b9e9-eee895e4bc6c" providerId="AD" clId="Web-{3A1221E2-8943-4C80-9B74-6B1317CDC203}" dt="2021-12-14T09:09:18.362" v="510"/>
        <pc:sldMkLst>
          <pc:docMk/>
          <pc:sldMk cId="3762496821" sldId="292"/>
        </pc:sldMkLst>
        <pc:spChg chg="mod">
          <ac:chgData name="Malcolm Langford" userId="S::malcolml@uio.no::79f5803e-4dcd-4f99-b9e9-eee895e4bc6c" providerId="AD" clId="Web-{3A1221E2-8943-4C80-9B74-6B1317CDC203}" dt="2021-12-14T09:09:18.362" v="510"/>
          <ac:spMkLst>
            <pc:docMk/>
            <pc:sldMk cId="3762496821" sldId="292"/>
            <ac:spMk id="2" creationId="{DD4F694E-9443-4D69-9CBE-1A6AE3103778}"/>
          </ac:spMkLst>
        </pc:spChg>
        <pc:spChg chg="del">
          <ac:chgData name="Malcolm Langford" userId="S::malcolml@uio.no::79f5803e-4dcd-4f99-b9e9-eee895e4bc6c" providerId="AD" clId="Web-{3A1221E2-8943-4C80-9B74-6B1317CDC203}" dt="2021-12-14T09:08:38.439" v="502"/>
          <ac:spMkLst>
            <pc:docMk/>
            <pc:sldMk cId="3762496821" sldId="292"/>
            <ac:spMk id="3" creationId="{8FB1C0C6-1C94-47D9-B428-E90287219793}"/>
          </ac:spMkLst>
        </pc:spChg>
        <pc:spChg chg="del">
          <ac:chgData name="Malcolm Langford" userId="S::malcolml@uio.no::79f5803e-4dcd-4f99-b9e9-eee895e4bc6c" providerId="AD" clId="Web-{3A1221E2-8943-4C80-9B74-6B1317CDC203}" dt="2021-12-14T09:09:18.362" v="510"/>
          <ac:spMkLst>
            <pc:docMk/>
            <pc:sldMk cId="3762496821" sldId="292"/>
            <ac:spMk id="4" creationId="{DAD6FAD8-7A9B-46CD-9904-7D54BD49DCEC}"/>
          </ac:spMkLst>
        </pc:spChg>
        <pc:spChg chg="add mod">
          <ac:chgData name="Malcolm Langford" userId="S::malcolml@uio.no::79f5803e-4dcd-4f99-b9e9-eee895e4bc6c" providerId="AD" clId="Web-{3A1221E2-8943-4C80-9B74-6B1317CDC203}" dt="2021-12-14T09:09:18.362" v="510"/>
          <ac:spMkLst>
            <pc:docMk/>
            <pc:sldMk cId="3762496821" sldId="292"/>
            <ac:spMk id="14" creationId="{D27FACFC-956A-4E81-8B47-CDBB7C4205DD}"/>
          </ac:spMkLst>
        </pc:spChg>
        <pc:spChg chg="add mod">
          <ac:chgData name="Malcolm Langford" userId="S::malcolml@uio.no::79f5803e-4dcd-4f99-b9e9-eee895e4bc6c" providerId="AD" clId="Web-{3A1221E2-8943-4C80-9B74-6B1317CDC203}" dt="2021-12-14T09:09:18.362" v="510"/>
          <ac:spMkLst>
            <pc:docMk/>
            <pc:sldMk cId="3762496821" sldId="292"/>
            <ac:spMk id="16" creationId="{EA08AAC7-282C-4FA8-B6A4-06D51A3E60ED}"/>
          </ac:spMkLst>
        </pc:spChg>
        <pc:spChg chg="add mod">
          <ac:chgData name="Malcolm Langford" userId="S::malcolml@uio.no::79f5803e-4dcd-4f99-b9e9-eee895e4bc6c" providerId="AD" clId="Web-{3A1221E2-8943-4C80-9B74-6B1317CDC203}" dt="2021-12-14T09:09:18.362" v="510"/>
          <ac:spMkLst>
            <pc:docMk/>
            <pc:sldMk cId="3762496821" sldId="292"/>
            <ac:spMk id="18" creationId="{F97A3EE2-7083-498C-BFE0-C7C7A86FFEEE}"/>
          </ac:spMkLst>
        </pc:spChg>
        <pc:spChg chg="add mod">
          <ac:chgData name="Malcolm Langford" userId="S::malcolml@uio.no::79f5803e-4dcd-4f99-b9e9-eee895e4bc6c" providerId="AD" clId="Web-{3A1221E2-8943-4C80-9B74-6B1317CDC203}" dt="2021-12-14T09:09:18.362" v="510"/>
          <ac:spMkLst>
            <pc:docMk/>
            <pc:sldMk cId="3762496821" sldId="292"/>
            <ac:spMk id="20" creationId="{1D9888BC-ADE9-4B80-92BA-AAAA6B3498B8}"/>
          </ac:spMkLst>
        </pc:spChg>
        <pc:picChg chg="add mod modCrop">
          <ac:chgData name="Malcolm Langford" userId="S::malcolml@uio.no::79f5803e-4dcd-4f99-b9e9-eee895e4bc6c" providerId="AD" clId="Web-{3A1221E2-8943-4C80-9B74-6B1317CDC203}" dt="2021-12-14T09:09:18.362" v="510"/>
          <ac:picMkLst>
            <pc:docMk/>
            <pc:sldMk cId="3762496821" sldId="292"/>
            <ac:picMk id="6" creationId="{1D09FCD8-980C-487A-BD29-AFCE290CFC60}"/>
          </ac:picMkLst>
        </pc:picChg>
        <pc:picChg chg="add del mod">
          <ac:chgData name="Malcolm Langford" userId="S::malcolml@uio.no::79f5803e-4dcd-4f99-b9e9-eee895e4bc6c" providerId="AD" clId="Web-{3A1221E2-8943-4C80-9B74-6B1317CDC203}" dt="2021-12-14T09:08:06.329" v="501"/>
          <ac:picMkLst>
            <pc:docMk/>
            <pc:sldMk cId="3762496821" sldId="292"/>
            <ac:picMk id="8" creationId="{7C868C03-5592-4A7A-BAD4-C6799ADF5117}"/>
          </ac:picMkLst>
        </pc:picChg>
        <pc:picChg chg="add mod ord modCrop">
          <ac:chgData name="Malcolm Langford" userId="S::malcolml@uio.no::79f5803e-4dcd-4f99-b9e9-eee895e4bc6c" providerId="AD" clId="Web-{3A1221E2-8943-4C80-9B74-6B1317CDC203}" dt="2021-12-14T09:09:18.362" v="510"/>
          <ac:picMkLst>
            <pc:docMk/>
            <pc:sldMk cId="3762496821" sldId="292"/>
            <ac:picMk id="9" creationId="{113E605D-E35B-4335-8315-B2D3BBF1117E}"/>
          </ac:picMkLst>
        </pc:picChg>
      </pc:sldChg>
    </pc:docChg>
  </pc:docChgLst>
  <pc:docChgLst>
    <pc:chgData name="Malcolm Langford" userId="S::malcolml@uio.no::79f5803e-4dcd-4f99-b9e9-eee895e4bc6c" providerId="AD" clId="Web-{BC633FCB-CCE0-4726-A94F-2CBDE198107C}"/>
    <pc:docChg chg="modSld">
      <pc:chgData name="Malcolm Langford" userId="S::malcolml@uio.no::79f5803e-4dcd-4f99-b9e9-eee895e4bc6c" providerId="AD" clId="Web-{BC633FCB-CCE0-4726-A94F-2CBDE198107C}" dt="2022-02-16T09:32:33.147" v="70" actId="1076"/>
      <pc:docMkLst>
        <pc:docMk/>
      </pc:docMkLst>
      <pc:sldChg chg="addSp delSp modSp">
        <pc:chgData name="Malcolm Langford" userId="S::malcolml@uio.no::79f5803e-4dcd-4f99-b9e9-eee895e4bc6c" providerId="AD" clId="Web-{BC633FCB-CCE0-4726-A94F-2CBDE198107C}" dt="2022-02-16T09:32:33.147" v="70" actId="1076"/>
        <pc:sldMkLst>
          <pc:docMk/>
          <pc:sldMk cId="2774324477" sldId="256"/>
        </pc:sldMkLst>
        <pc:spChg chg="del mod">
          <ac:chgData name="Malcolm Langford" userId="S::malcolml@uio.no::79f5803e-4dcd-4f99-b9e9-eee895e4bc6c" providerId="AD" clId="Web-{BC633FCB-CCE0-4726-A94F-2CBDE198107C}" dt="2022-02-16T09:31:30.753" v="50"/>
          <ac:spMkLst>
            <pc:docMk/>
            <pc:sldMk cId="2774324477" sldId="256"/>
            <ac:spMk id="2" creationId="{CAAEAB2C-5A24-4AC2-BEF7-F61258FD0B0B}"/>
          </ac:spMkLst>
        </pc:spChg>
        <pc:spChg chg="mod">
          <ac:chgData name="Malcolm Langford" userId="S::malcolml@uio.no::79f5803e-4dcd-4f99-b9e9-eee895e4bc6c" providerId="AD" clId="Web-{BC633FCB-CCE0-4726-A94F-2CBDE198107C}" dt="2022-02-16T09:31:07.971" v="46" actId="1076"/>
          <ac:spMkLst>
            <pc:docMk/>
            <pc:sldMk cId="2774324477" sldId="256"/>
            <ac:spMk id="4" creationId="{A0C9FDAB-8614-42EE-A86E-9FBB3E1582F9}"/>
          </ac:spMkLst>
        </pc:spChg>
        <pc:spChg chg="add del mod">
          <ac:chgData name="Malcolm Langford" userId="S::malcolml@uio.no::79f5803e-4dcd-4f99-b9e9-eee895e4bc6c" providerId="AD" clId="Web-{BC633FCB-CCE0-4726-A94F-2CBDE198107C}" dt="2022-02-16T09:30:16.313" v="33"/>
          <ac:spMkLst>
            <pc:docMk/>
            <pc:sldMk cId="2774324477" sldId="256"/>
            <ac:spMk id="5" creationId="{264A4EB2-8262-4B52-B1A3-CC6BF6A15507}"/>
          </ac:spMkLst>
        </pc:spChg>
        <pc:spChg chg="add mod">
          <ac:chgData name="Malcolm Langford" userId="S::malcolml@uio.no::79f5803e-4dcd-4f99-b9e9-eee895e4bc6c" providerId="AD" clId="Web-{BC633FCB-CCE0-4726-A94F-2CBDE198107C}" dt="2022-02-16T09:32:25.629" v="68" actId="1076"/>
          <ac:spMkLst>
            <pc:docMk/>
            <pc:sldMk cId="2774324477" sldId="256"/>
            <ac:spMk id="6" creationId="{A4A1B9BB-FBC3-4C2A-B219-29B5CDF782BC}"/>
          </ac:spMkLst>
        </pc:spChg>
        <pc:spChg chg="add del">
          <ac:chgData name="Malcolm Langford" userId="S::malcolml@uio.no::79f5803e-4dcd-4f99-b9e9-eee895e4bc6c" providerId="AD" clId="Web-{BC633FCB-CCE0-4726-A94F-2CBDE198107C}" dt="2022-02-16T09:32:00.269" v="62"/>
          <ac:spMkLst>
            <pc:docMk/>
            <pc:sldMk cId="2774324477" sldId="256"/>
            <ac:spMk id="7" creationId="{56CFF59B-DCC9-4E1A-8D2F-77C6007D6082}"/>
          </ac:spMkLst>
        </pc:spChg>
        <pc:spChg chg="add del mod">
          <ac:chgData name="Malcolm Langford" userId="S::malcolml@uio.no::79f5803e-4dcd-4f99-b9e9-eee895e4bc6c" providerId="AD" clId="Web-{BC633FCB-CCE0-4726-A94F-2CBDE198107C}" dt="2022-02-16T09:31:49.144" v="57"/>
          <ac:spMkLst>
            <pc:docMk/>
            <pc:sldMk cId="2774324477" sldId="256"/>
            <ac:spMk id="10" creationId="{1D9F8199-404A-4C6E-87CD-0BC8EDD332A8}"/>
          </ac:spMkLst>
        </pc:spChg>
        <pc:spChg chg="add del">
          <ac:chgData name="Malcolm Langford" userId="S::malcolml@uio.no::79f5803e-4dcd-4f99-b9e9-eee895e4bc6c" providerId="AD" clId="Web-{BC633FCB-CCE0-4726-A94F-2CBDE198107C}" dt="2022-02-16T09:31:57.675" v="61"/>
          <ac:spMkLst>
            <pc:docMk/>
            <pc:sldMk cId="2774324477" sldId="256"/>
            <ac:spMk id="11" creationId="{312503F3-9728-437D-B668-A02F4ED4A34E}"/>
          </ac:spMkLst>
        </pc:spChg>
        <pc:spChg chg="add del mod">
          <ac:chgData name="Malcolm Langford" userId="S::malcolml@uio.no::79f5803e-4dcd-4f99-b9e9-eee895e4bc6c" providerId="AD" clId="Web-{BC633FCB-CCE0-4726-A94F-2CBDE198107C}" dt="2022-02-16T09:31:55.081" v="60"/>
          <ac:spMkLst>
            <pc:docMk/>
            <pc:sldMk cId="2774324477" sldId="256"/>
            <ac:spMk id="12" creationId="{2130BC37-29BD-44A4-B9BA-3666A65141CA}"/>
          </ac:spMkLst>
        </pc:spChg>
        <pc:spChg chg="add del">
          <ac:chgData name="Malcolm Langford" userId="S::malcolml@uio.no::79f5803e-4dcd-4f99-b9e9-eee895e4bc6c" providerId="AD" clId="Web-{BC633FCB-CCE0-4726-A94F-2CBDE198107C}" dt="2022-02-16T09:31:51.206" v="58"/>
          <ac:spMkLst>
            <pc:docMk/>
            <pc:sldMk cId="2774324477" sldId="256"/>
            <ac:spMk id="13" creationId="{B0F8D614-2A74-4954-ABDD-6ACA87929CE3}"/>
          </ac:spMkLst>
        </pc:spChg>
        <pc:spChg chg="add del">
          <ac:chgData name="Malcolm Langford" userId="S::malcolml@uio.no::79f5803e-4dcd-4f99-b9e9-eee895e4bc6c" providerId="AD" clId="Web-{BC633FCB-CCE0-4726-A94F-2CBDE198107C}" dt="2022-02-16T09:32:19.848" v="67"/>
          <ac:spMkLst>
            <pc:docMk/>
            <pc:sldMk cId="2774324477" sldId="256"/>
            <ac:spMk id="14" creationId="{B38D5B6B-804A-4439-BFB4-E86A4708461F}"/>
          </ac:spMkLst>
        </pc:spChg>
        <pc:picChg chg="mod">
          <ac:chgData name="Malcolm Langford" userId="S::malcolml@uio.no::79f5803e-4dcd-4f99-b9e9-eee895e4bc6c" providerId="AD" clId="Web-{BC633FCB-CCE0-4726-A94F-2CBDE198107C}" dt="2022-02-16T09:32:33.147" v="70" actId="1076"/>
          <ac:picMkLst>
            <pc:docMk/>
            <pc:sldMk cId="2774324477" sldId="256"/>
            <ac:picMk id="3" creationId="{00000000-0000-0000-0000-000000000000}"/>
          </ac:picMkLst>
        </pc:picChg>
        <pc:picChg chg="mod ord">
          <ac:chgData name="Malcolm Langford" userId="S::malcolml@uio.no::79f5803e-4dcd-4f99-b9e9-eee895e4bc6c" providerId="AD" clId="Web-{BC633FCB-CCE0-4726-A94F-2CBDE198107C}" dt="2022-02-16T09:31:41.003" v="52" actId="14100"/>
          <ac:picMkLst>
            <pc:docMk/>
            <pc:sldMk cId="2774324477" sldId="256"/>
            <ac:picMk id="9" creationId="{A0626D48-8762-40D3-83D4-10B298F4FE91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0.svg"/><Relationship Id="rId1" Type="http://schemas.openxmlformats.org/officeDocument/2006/relationships/image" Target="../media/image14.png"/><Relationship Id="rId6" Type="http://schemas.openxmlformats.org/officeDocument/2006/relationships/image" Target="../media/image24.sv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0.svg"/><Relationship Id="rId1" Type="http://schemas.openxmlformats.org/officeDocument/2006/relationships/image" Target="../media/image14.png"/><Relationship Id="rId6" Type="http://schemas.openxmlformats.org/officeDocument/2006/relationships/image" Target="../media/image24.sv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91499-6028-4285-A783-F5269305EA8A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2341A4C-F7E9-4B8C-A6A0-00ED1B06565F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(1) </a:t>
          </a:r>
          <a:r>
            <a:rPr lang="nb-NO" b="1" i="1" dirty="0"/>
            <a:t>grunnleggende låringsanalyse</a:t>
          </a:r>
          <a:r>
            <a:rPr lang="nb-NO" dirty="0"/>
            <a:t> (f.eks. visualisere datalogger og synliggjøre aktivitet);</a:t>
          </a:r>
          <a:endParaRPr lang="en-US" dirty="0"/>
        </a:p>
      </dgm:t>
    </dgm:pt>
    <dgm:pt modelId="{A864D420-0746-4258-B5AE-26EC75EB00A1}" type="parTrans" cxnId="{BEE2643D-03A8-4E1A-B4C9-A640DBB117E2}">
      <dgm:prSet/>
      <dgm:spPr/>
      <dgm:t>
        <a:bodyPr/>
        <a:lstStyle/>
        <a:p>
          <a:endParaRPr lang="en-US"/>
        </a:p>
      </dgm:t>
    </dgm:pt>
    <dgm:pt modelId="{923A990B-561B-4C32-BF84-45CBB5CA77C6}" type="sibTrans" cxnId="{BEE2643D-03A8-4E1A-B4C9-A640DBB117E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DB182F8-9B78-48BF-BCF5-F2EE81F2A8CB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(2) </a:t>
          </a:r>
          <a:r>
            <a:rPr lang="nb-NO" b="1" i="1" dirty="0"/>
            <a:t>prediktiv analyse</a:t>
          </a:r>
          <a:r>
            <a:rPr lang="nb-NO" dirty="0"/>
            <a:t>, hvor statiske data kombineres med dynamiske data for å forutsi hvordan det kommer til å gå for hver enkelt deltaker, identifisere karakteristiske læringsmønstre ;</a:t>
          </a:r>
          <a:endParaRPr lang="en-US" dirty="0"/>
        </a:p>
      </dgm:t>
    </dgm:pt>
    <dgm:pt modelId="{395CA26D-26AD-4AE8-988F-FC48B40734E9}" type="parTrans" cxnId="{E6761209-8D3F-4A1F-B5BA-81DCB88FD8D4}">
      <dgm:prSet/>
      <dgm:spPr/>
      <dgm:t>
        <a:bodyPr/>
        <a:lstStyle/>
        <a:p>
          <a:endParaRPr lang="en-US"/>
        </a:p>
      </dgm:t>
    </dgm:pt>
    <dgm:pt modelId="{BC27B4AF-841E-4896-BCAE-6CA2B67BF4E4}" type="sibTrans" cxnId="{E6761209-8D3F-4A1F-B5BA-81DCB88FD8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6D15E73-F310-40B6-B6D7-000F09A42D6E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(3)</a:t>
          </a:r>
          <a:r>
            <a:rPr lang="nb-NO" b="1" dirty="0"/>
            <a:t> </a:t>
          </a:r>
          <a:r>
            <a:rPr lang="nb-NO" b="1" i="1" dirty="0"/>
            <a:t>adaptiv læringsanalyse</a:t>
          </a:r>
          <a:r>
            <a:rPr lang="nb-NO" dirty="0"/>
            <a:t> som bygger modeller av deltakernes forståelse av spesifikke tema slik at det blir mulig å automatisere individuelle tilbakemeldinger til deltakerne</a:t>
          </a:r>
          <a:endParaRPr lang="en-US" dirty="0"/>
        </a:p>
      </dgm:t>
    </dgm:pt>
    <dgm:pt modelId="{0903A8E1-706A-4B94-B14C-0EE5EA594372}" type="parTrans" cxnId="{56DB2B62-18E0-493E-9923-CECAB697ABB9}">
      <dgm:prSet/>
      <dgm:spPr/>
      <dgm:t>
        <a:bodyPr/>
        <a:lstStyle/>
        <a:p>
          <a:endParaRPr lang="en-US"/>
        </a:p>
      </dgm:t>
    </dgm:pt>
    <dgm:pt modelId="{6382E6D2-963F-48BF-BCCD-1DFBC0206DB5}" type="sibTrans" cxnId="{56DB2B62-18E0-493E-9923-CECAB697ABB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1A56C3E-C07B-446E-8529-AA0D5564B3B7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(4) </a:t>
          </a:r>
          <a:r>
            <a:rPr lang="nb-NO" b="1" i="1" dirty="0"/>
            <a:t>analyse av sosiale nettverk</a:t>
          </a:r>
          <a:r>
            <a:rPr lang="nb-NO" dirty="0"/>
            <a:t> for å synliggjøre relasjoner </a:t>
          </a:r>
          <a:r>
            <a:rPr lang="nb-NO" dirty="0">
              <a:latin typeface="Arial"/>
            </a:rPr>
            <a:t>(f. eks.</a:t>
          </a:r>
          <a:r>
            <a:rPr lang="nb-NO" dirty="0"/>
            <a:t> identifisere </a:t>
          </a:r>
          <a:r>
            <a:rPr lang="nb-NO" dirty="0">
              <a:latin typeface="Arial"/>
            </a:rPr>
            <a:t>studenter </a:t>
          </a:r>
          <a:r>
            <a:rPr lang="nb-NO" dirty="0"/>
            <a:t>som ikke er sosialt og faglig integrert</a:t>
          </a:r>
          <a:r>
            <a:rPr lang="nb-NO" dirty="0">
              <a:latin typeface="Arial"/>
            </a:rPr>
            <a:t>);</a:t>
          </a:r>
          <a:endParaRPr lang="en-US" dirty="0"/>
        </a:p>
      </dgm:t>
    </dgm:pt>
    <dgm:pt modelId="{CCEDF917-38B5-4A44-9404-2E1AD119DA65}" type="parTrans" cxnId="{BC4DB6E9-D8BA-43D6-9264-9F7D79A7DDAE}">
      <dgm:prSet/>
      <dgm:spPr/>
      <dgm:t>
        <a:bodyPr/>
        <a:lstStyle/>
        <a:p>
          <a:endParaRPr lang="en-US"/>
        </a:p>
      </dgm:t>
    </dgm:pt>
    <dgm:pt modelId="{E65DBE36-B3C0-434A-888D-8184E7A832BD}" type="sibTrans" cxnId="{BC4DB6E9-D8BA-43D6-9264-9F7D79A7DDA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8291C2C-0A1B-4C01-817E-95C240A12ED4}" type="pres">
      <dgm:prSet presAssocID="{0AA91499-6028-4285-A783-F5269305EA8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B58FBA-39E4-4F46-A2FB-80510AA858B9}" type="pres">
      <dgm:prSet presAssocID="{0AA91499-6028-4285-A783-F5269305EA8A}" presName="container" presStyleCnt="0">
        <dgm:presLayoutVars>
          <dgm:dir/>
          <dgm:resizeHandles val="exact"/>
        </dgm:presLayoutVars>
      </dgm:prSet>
      <dgm:spPr/>
    </dgm:pt>
    <dgm:pt modelId="{0C343662-9C4E-4128-B68B-BF33FFB46A6D}" type="pres">
      <dgm:prSet presAssocID="{32341A4C-F7E9-4B8C-A6A0-00ED1B06565F}" presName="compNode" presStyleCnt="0"/>
      <dgm:spPr/>
    </dgm:pt>
    <dgm:pt modelId="{9B2B6288-DB4A-40CC-B513-248D5784912A}" type="pres">
      <dgm:prSet presAssocID="{32341A4C-F7E9-4B8C-A6A0-00ED1B06565F}" presName="iconBgRect" presStyleLbl="bgShp" presStyleIdx="0" presStyleCnt="4"/>
      <dgm:spPr/>
    </dgm:pt>
    <dgm:pt modelId="{17C89424-ECDE-46BC-95ED-114FE4094AFE}" type="pres">
      <dgm:prSet presAssocID="{32341A4C-F7E9-4B8C-A6A0-00ED1B06565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poon"/>
        </a:ext>
      </dgm:extLst>
    </dgm:pt>
    <dgm:pt modelId="{1ACE0658-5619-418B-BEC5-F2B6D36FCF89}" type="pres">
      <dgm:prSet presAssocID="{32341A4C-F7E9-4B8C-A6A0-00ED1B06565F}" presName="spaceRect" presStyleCnt="0"/>
      <dgm:spPr/>
    </dgm:pt>
    <dgm:pt modelId="{668098DD-1F4A-4B25-A1B9-8785611E2847}" type="pres">
      <dgm:prSet presAssocID="{32341A4C-F7E9-4B8C-A6A0-00ED1B06565F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2B6870B-2C71-4519-9011-9C49D48E8094}" type="pres">
      <dgm:prSet presAssocID="{923A990B-561B-4C32-BF84-45CBB5CA77C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60EB81-56C6-40D9-9164-893A85754C89}" type="pres">
      <dgm:prSet presAssocID="{FDB182F8-9B78-48BF-BCF5-F2EE81F2A8CB}" presName="compNode" presStyleCnt="0"/>
      <dgm:spPr/>
    </dgm:pt>
    <dgm:pt modelId="{5E3EB647-8076-417E-A923-E87BF0A346E6}" type="pres">
      <dgm:prSet presAssocID="{FDB182F8-9B78-48BF-BCF5-F2EE81F2A8CB}" presName="iconBgRect" presStyleLbl="bgShp" presStyleIdx="1" presStyleCnt="4"/>
      <dgm:spPr/>
    </dgm:pt>
    <dgm:pt modelId="{AAA3D9C9-0778-4AFF-990B-E929081411C4}" type="pres">
      <dgm:prSet presAssocID="{FDB182F8-9B78-48BF-BCF5-F2EE81F2A8C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48D50347-E0DA-4978-BDE9-6AA78FAB5803}" type="pres">
      <dgm:prSet presAssocID="{FDB182F8-9B78-48BF-BCF5-F2EE81F2A8CB}" presName="spaceRect" presStyleCnt="0"/>
      <dgm:spPr/>
    </dgm:pt>
    <dgm:pt modelId="{54E4BBEE-2B8F-4020-8553-441859E27D89}" type="pres">
      <dgm:prSet presAssocID="{FDB182F8-9B78-48BF-BCF5-F2EE81F2A8CB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9B48970-2F05-4F44-83DB-8FDEB3DF40B8}" type="pres">
      <dgm:prSet presAssocID="{BC27B4AF-841E-4896-BCAE-6CA2B67BF4E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76C75C-DD24-4101-BD87-7888336A5205}" type="pres">
      <dgm:prSet presAssocID="{F6D15E73-F310-40B6-B6D7-000F09A42D6E}" presName="compNode" presStyleCnt="0"/>
      <dgm:spPr/>
    </dgm:pt>
    <dgm:pt modelId="{5B1C82CD-911A-4169-B0F9-B42C3792EDB2}" type="pres">
      <dgm:prSet presAssocID="{F6D15E73-F310-40B6-B6D7-000F09A42D6E}" presName="iconBgRect" presStyleLbl="bgShp" presStyleIdx="2" presStyleCnt="4"/>
      <dgm:spPr/>
    </dgm:pt>
    <dgm:pt modelId="{CBC188C2-500C-4FE5-9B6C-3302D0445427}" type="pres">
      <dgm:prSet presAssocID="{F6D15E73-F310-40B6-B6D7-000F09A42D6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312DC87-061F-42DE-B0CE-D5C0C2916BA6}" type="pres">
      <dgm:prSet presAssocID="{F6D15E73-F310-40B6-B6D7-000F09A42D6E}" presName="spaceRect" presStyleCnt="0"/>
      <dgm:spPr/>
    </dgm:pt>
    <dgm:pt modelId="{E605C9FA-3246-461F-B974-168E5270F45F}" type="pres">
      <dgm:prSet presAssocID="{F6D15E73-F310-40B6-B6D7-000F09A42D6E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2D236F2-65EF-4993-8B3A-E0910059DE00}" type="pres">
      <dgm:prSet presAssocID="{6382E6D2-963F-48BF-BCCD-1DFBC0206DB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BE6970-9BFA-4B8F-9B16-68122CAAC7F2}" type="pres">
      <dgm:prSet presAssocID="{71A56C3E-C07B-446E-8529-AA0D5564B3B7}" presName="compNode" presStyleCnt="0"/>
      <dgm:spPr/>
    </dgm:pt>
    <dgm:pt modelId="{E759E0BF-4968-4295-88E9-45A7979665AE}" type="pres">
      <dgm:prSet presAssocID="{71A56C3E-C07B-446E-8529-AA0D5564B3B7}" presName="iconBgRect" presStyleLbl="bgShp" presStyleIdx="3" presStyleCnt="4"/>
      <dgm:spPr/>
    </dgm:pt>
    <dgm:pt modelId="{2957FEE1-441D-43A0-882B-6CB7E189FC2B}" type="pres">
      <dgm:prSet presAssocID="{71A56C3E-C07B-446E-8529-AA0D5564B3B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7F324A0-A395-4C39-8166-955A97C0B412}" type="pres">
      <dgm:prSet presAssocID="{71A56C3E-C07B-446E-8529-AA0D5564B3B7}" presName="spaceRect" presStyleCnt="0"/>
      <dgm:spPr/>
    </dgm:pt>
    <dgm:pt modelId="{8D71357D-5E6C-4FBF-8DA2-855D188B1CE9}" type="pres">
      <dgm:prSet presAssocID="{71A56C3E-C07B-446E-8529-AA0D5564B3B7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57D7FA-8421-4878-BC1F-13C5B397A310}" type="presOf" srcId="{F6D15E73-F310-40B6-B6D7-000F09A42D6E}" destId="{E605C9FA-3246-461F-B974-168E5270F45F}" srcOrd="0" destOrd="0" presId="urn:microsoft.com/office/officeart/2018/2/layout/IconCircleList"/>
    <dgm:cxn modelId="{BC4DB6E9-D8BA-43D6-9264-9F7D79A7DDAE}" srcId="{0AA91499-6028-4285-A783-F5269305EA8A}" destId="{71A56C3E-C07B-446E-8529-AA0D5564B3B7}" srcOrd="3" destOrd="0" parTransId="{CCEDF917-38B5-4A44-9404-2E1AD119DA65}" sibTransId="{E65DBE36-B3C0-434A-888D-8184E7A832BD}"/>
    <dgm:cxn modelId="{7CDFC4F2-0ED7-4F52-9CEA-5206FBE55D7D}" type="presOf" srcId="{923A990B-561B-4C32-BF84-45CBB5CA77C6}" destId="{42B6870B-2C71-4519-9011-9C49D48E8094}" srcOrd="0" destOrd="0" presId="urn:microsoft.com/office/officeart/2018/2/layout/IconCircleList"/>
    <dgm:cxn modelId="{3A9192E7-6BA1-4776-B800-0C4184490E60}" type="presOf" srcId="{BC27B4AF-841E-4896-BCAE-6CA2B67BF4E4}" destId="{B9B48970-2F05-4F44-83DB-8FDEB3DF40B8}" srcOrd="0" destOrd="0" presId="urn:microsoft.com/office/officeart/2018/2/layout/IconCircleList"/>
    <dgm:cxn modelId="{BEE2643D-03A8-4E1A-B4C9-A640DBB117E2}" srcId="{0AA91499-6028-4285-A783-F5269305EA8A}" destId="{32341A4C-F7E9-4B8C-A6A0-00ED1B06565F}" srcOrd="0" destOrd="0" parTransId="{A864D420-0746-4258-B5AE-26EC75EB00A1}" sibTransId="{923A990B-561B-4C32-BF84-45CBB5CA77C6}"/>
    <dgm:cxn modelId="{E6761209-8D3F-4A1F-B5BA-81DCB88FD8D4}" srcId="{0AA91499-6028-4285-A783-F5269305EA8A}" destId="{FDB182F8-9B78-48BF-BCF5-F2EE81F2A8CB}" srcOrd="1" destOrd="0" parTransId="{395CA26D-26AD-4AE8-988F-FC48B40734E9}" sibTransId="{BC27B4AF-841E-4896-BCAE-6CA2B67BF4E4}"/>
    <dgm:cxn modelId="{56DB2B62-18E0-493E-9923-CECAB697ABB9}" srcId="{0AA91499-6028-4285-A783-F5269305EA8A}" destId="{F6D15E73-F310-40B6-B6D7-000F09A42D6E}" srcOrd="2" destOrd="0" parTransId="{0903A8E1-706A-4B94-B14C-0EE5EA594372}" sibTransId="{6382E6D2-963F-48BF-BCCD-1DFBC0206DB5}"/>
    <dgm:cxn modelId="{5B3A9CEA-0CBF-43B9-822C-0D7E0E01ADF3}" type="presOf" srcId="{FDB182F8-9B78-48BF-BCF5-F2EE81F2A8CB}" destId="{54E4BBEE-2B8F-4020-8553-441859E27D89}" srcOrd="0" destOrd="0" presId="urn:microsoft.com/office/officeart/2018/2/layout/IconCircleList"/>
    <dgm:cxn modelId="{9143CE80-11F3-4156-9796-CA2FF66CE78C}" type="presOf" srcId="{32341A4C-F7E9-4B8C-A6A0-00ED1B06565F}" destId="{668098DD-1F4A-4B25-A1B9-8785611E2847}" srcOrd="0" destOrd="0" presId="urn:microsoft.com/office/officeart/2018/2/layout/IconCircleList"/>
    <dgm:cxn modelId="{1ACB6107-FCCC-4048-AEA1-3D7395B9A5CB}" type="presOf" srcId="{6382E6D2-963F-48BF-BCCD-1DFBC0206DB5}" destId="{72D236F2-65EF-4993-8B3A-E0910059DE00}" srcOrd="0" destOrd="0" presId="urn:microsoft.com/office/officeart/2018/2/layout/IconCircleList"/>
    <dgm:cxn modelId="{B3B56887-FC8D-4BFA-9F05-7FBDB220792F}" type="presOf" srcId="{0AA91499-6028-4285-A783-F5269305EA8A}" destId="{48291C2C-0A1B-4C01-817E-95C240A12ED4}" srcOrd="0" destOrd="0" presId="urn:microsoft.com/office/officeart/2018/2/layout/IconCircleList"/>
    <dgm:cxn modelId="{81228932-E97D-4F68-9540-9BE8160B45E5}" type="presOf" srcId="{71A56C3E-C07B-446E-8529-AA0D5564B3B7}" destId="{8D71357D-5E6C-4FBF-8DA2-855D188B1CE9}" srcOrd="0" destOrd="0" presId="urn:microsoft.com/office/officeart/2018/2/layout/IconCircleList"/>
    <dgm:cxn modelId="{0F7626DA-D779-4C18-8712-06F27DBA1C86}" type="presParOf" srcId="{48291C2C-0A1B-4C01-817E-95C240A12ED4}" destId="{E0B58FBA-39E4-4F46-A2FB-80510AA858B9}" srcOrd="0" destOrd="0" presId="urn:microsoft.com/office/officeart/2018/2/layout/IconCircleList"/>
    <dgm:cxn modelId="{32DDB435-7B45-4388-9089-76801CBD9A69}" type="presParOf" srcId="{E0B58FBA-39E4-4F46-A2FB-80510AA858B9}" destId="{0C343662-9C4E-4128-B68B-BF33FFB46A6D}" srcOrd="0" destOrd="0" presId="urn:microsoft.com/office/officeart/2018/2/layout/IconCircleList"/>
    <dgm:cxn modelId="{F9B08F47-72CD-4ECB-BAFD-5532402F3AA2}" type="presParOf" srcId="{0C343662-9C4E-4128-B68B-BF33FFB46A6D}" destId="{9B2B6288-DB4A-40CC-B513-248D5784912A}" srcOrd="0" destOrd="0" presId="urn:microsoft.com/office/officeart/2018/2/layout/IconCircleList"/>
    <dgm:cxn modelId="{576EB25B-3574-4D07-AB5C-6C9E0FE002F8}" type="presParOf" srcId="{0C343662-9C4E-4128-B68B-BF33FFB46A6D}" destId="{17C89424-ECDE-46BC-95ED-114FE4094AFE}" srcOrd="1" destOrd="0" presId="urn:microsoft.com/office/officeart/2018/2/layout/IconCircleList"/>
    <dgm:cxn modelId="{E8A5CA55-71D8-40B8-9BD5-B6F01E30DF2D}" type="presParOf" srcId="{0C343662-9C4E-4128-B68B-BF33FFB46A6D}" destId="{1ACE0658-5619-418B-BEC5-F2B6D36FCF89}" srcOrd="2" destOrd="0" presId="urn:microsoft.com/office/officeart/2018/2/layout/IconCircleList"/>
    <dgm:cxn modelId="{E9F505D0-364A-4032-AFD6-09AB3A5CFA96}" type="presParOf" srcId="{0C343662-9C4E-4128-B68B-BF33FFB46A6D}" destId="{668098DD-1F4A-4B25-A1B9-8785611E2847}" srcOrd="3" destOrd="0" presId="urn:microsoft.com/office/officeart/2018/2/layout/IconCircleList"/>
    <dgm:cxn modelId="{026914B9-C559-4D23-86AB-38C0F9E2E360}" type="presParOf" srcId="{E0B58FBA-39E4-4F46-A2FB-80510AA858B9}" destId="{42B6870B-2C71-4519-9011-9C49D48E8094}" srcOrd="1" destOrd="0" presId="urn:microsoft.com/office/officeart/2018/2/layout/IconCircleList"/>
    <dgm:cxn modelId="{436D33AE-C661-4A72-B5FD-EACDA60A8618}" type="presParOf" srcId="{E0B58FBA-39E4-4F46-A2FB-80510AA858B9}" destId="{EC60EB81-56C6-40D9-9164-893A85754C89}" srcOrd="2" destOrd="0" presId="urn:microsoft.com/office/officeart/2018/2/layout/IconCircleList"/>
    <dgm:cxn modelId="{EDD5A9B9-7E5C-405F-9B81-95A9D59EEBD6}" type="presParOf" srcId="{EC60EB81-56C6-40D9-9164-893A85754C89}" destId="{5E3EB647-8076-417E-A923-E87BF0A346E6}" srcOrd="0" destOrd="0" presId="urn:microsoft.com/office/officeart/2018/2/layout/IconCircleList"/>
    <dgm:cxn modelId="{F2FEC115-B4B8-49E0-8AAB-A2F2DA389010}" type="presParOf" srcId="{EC60EB81-56C6-40D9-9164-893A85754C89}" destId="{AAA3D9C9-0778-4AFF-990B-E929081411C4}" srcOrd="1" destOrd="0" presId="urn:microsoft.com/office/officeart/2018/2/layout/IconCircleList"/>
    <dgm:cxn modelId="{9C85A6E7-DDB1-4DAC-9FB7-E26B94D8472A}" type="presParOf" srcId="{EC60EB81-56C6-40D9-9164-893A85754C89}" destId="{48D50347-E0DA-4978-BDE9-6AA78FAB5803}" srcOrd="2" destOrd="0" presId="urn:microsoft.com/office/officeart/2018/2/layout/IconCircleList"/>
    <dgm:cxn modelId="{2C00E143-BED1-4FC2-ABC1-2F914C50D4A8}" type="presParOf" srcId="{EC60EB81-56C6-40D9-9164-893A85754C89}" destId="{54E4BBEE-2B8F-4020-8553-441859E27D89}" srcOrd="3" destOrd="0" presId="urn:microsoft.com/office/officeart/2018/2/layout/IconCircleList"/>
    <dgm:cxn modelId="{A4CB4B72-4EBE-4EFC-942A-D3ACE73D173C}" type="presParOf" srcId="{E0B58FBA-39E4-4F46-A2FB-80510AA858B9}" destId="{B9B48970-2F05-4F44-83DB-8FDEB3DF40B8}" srcOrd="3" destOrd="0" presId="urn:microsoft.com/office/officeart/2018/2/layout/IconCircleList"/>
    <dgm:cxn modelId="{39AD8168-0B45-41B1-97CA-4AB024A1894A}" type="presParOf" srcId="{E0B58FBA-39E4-4F46-A2FB-80510AA858B9}" destId="{4A76C75C-DD24-4101-BD87-7888336A5205}" srcOrd="4" destOrd="0" presId="urn:microsoft.com/office/officeart/2018/2/layout/IconCircleList"/>
    <dgm:cxn modelId="{39E9124E-472A-447E-883A-C169FEB5E653}" type="presParOf" srcId="{4A76C75C-DD24-4101-BD87-7888336A5205}" destId="{5B1C82CD-911A-4169-B0F9-B42C3792EDB2}" srcOrd="0" destOrd="0" presId="urn:microsoft.com/office/officeart/2018/2/layout/IconCircleList"/>
    <dgm:cxn modelId="{5791FF0C-81B3-40BF-ADEB-102174FFDB69}" type="presParOf" srcId="{4A76C75C-DD24-4101-BD87-7888336A5205}" destId="{CBC188C2-500C-4FE5-9B6C-3302D0445427}" srcOrd="1" destOrd="0" presId="urn:microsoft.com/office/officeart/2018/2/layout/IconCircleList"/>
    <dgm:cxn modelId="{0DE42655-4100-4545-8268-9591D0BED40B}" type="presParOf" srcId="{4A76C75C-DD24-4101-BD87-7888336A5205}" destId="{5312DC87-061F-42DE-B0CE-D5C0C2916BA6}" srcOrd="2" destOrd="0" presId="urn:microsoft.com/office/officeart/2018/2/layout/IconCircleList"/>
    <dgm:cxn modelId="{D3AFA198-DD66-44E7-9DEA-8259407B0441}" type="presParOf" srcId="{4A76C75C-DD24-4101-BD87-7888336A5205}" destId="{E605C9FA-3246-461F-B974-168E5270F45F}" srcOrd="3" destOrd="0" presId="urn:microsoft.com/office/officeart/2018/2/layout/IconCircleList"/>
    <dgm:cxn modelId="{E7F42CBA-6D59-4670-9D81-CD566696EE6F}" type="presParOf" srcId="{E0B58FBA-39E4-4F46-A2FB-80510AA858B9}" destId="{72D236F2-65EF-4993-8B3A-E0910059DE00}" srcOrd="5" destOrd="0" presId="urn:microsoft.com/office/officeart/2018/2/layout/IconCircleList"/>
    <dgm:cxn modelId="{4AE2B077-FBA9-40D6-A5EF-4F65994C5920}" type="presParOf" srcId="{E0B58FBA-39E4-4F46-A2FB-80510AA858B9}" destId="{10BE6970-9BFA-4B8F-9B16-68122CAAC7F2}" srcOrd="6" destOrd="0" presId="urn:microsoft.com/office/officeart/2018/2/layout/IconCircleList"/>
    <dgm:cxn modelId="{933B315C-CB74-41D8-9F96-D9DA44BD2C23}" type="presParOf" srcId="{10BE6970-9BFA-4B8F-9B16-68122CAAC7F2}" destId="{E759E0BF-4968-4295-88E9-45A7979665AE}" srcOrd="0" destOrd="0" presId="urn:microsoft.com/office/officeart/2018/2/layout/IconCircleList"/>
    <dgm:cxn modelId="{CDC2CCC7-4A0C-47B8-B9DD-A77F44B67B44}" type="presParOf" srcId="{10BE6970-9BFA-4B8F-9B16-68122CAAC7F2}" destId="{2957FEE1-441D-43A0-882B-6CB7E189FC2B}" srcOrd="1" destOrd="0" presId="urn:microsoft.com/office/officeart/2018/2/layout/IconCircleList"/>
    <dgm:cxn modelId="{01222804-16F8-46F2-AA0D-23D6FE0B09D2}" type="presParOf" srcId="{10BE6970-9BFA-4B8F-9B16-68122CAAC7F2}" destId="{57F324A0-A395-4C39-8166-955A97C0B412}" srcOrd="2" destOrd="0" presId="urn:microsoft.com/office/officeart/2018/2/layout/IconCircleList"/>
    <dgm:cxn modelId="{4E9166A2-6861-4142-9667-8FEC67FF447C}" type="presParOf" srcId="{10BE6970-9BFA-4B8F-9B16-68122CAAC7F2}" destId="{8D71357D-5E6C-4FBF-8DA2-855D188B1CE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B6288-DB4A-40CC-B513-248D5784912A}">
      <dsp:nvSpPr>
        <dsp:cNvPr id="0" name=""/>
        <dsp:cNvSpPr/>
      </dsp:nvSpPr>
      <dsp:spPr>
        <a:xfrm>
          <a:off x="104460" y="348992"/>
          <a:ext cx="1527679" cy="152767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89424-ECDE-46BC-95ED-114FE4094AFE}">
      <dsp:nvSpPr>
        <dsp:cNvPr id="0" name=""/>
        <dsp:cNvSpPr/>
      </dsp:nvSpPr>
      <dsp:spPr>
        <a:xfrm>
          <a:off x="425273" y="669804"/>
          <a:ext cx="886053" cy="8860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098DD-1F4A-4B25-A1B9-8785611E2847}">
      <dsp:nvSpPr>
        <dsp:cNvPr id="0" name=""/>
        <dsp:cNvSpPr/>
      </dsp:nvSpPr>
      <dsp:spPr>
        <a:xfrm>
          <a:off x="1959499" y="348992"/>
          <a:ext cx="3600958" cy="152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700" kern="1200" dirty="0"/>
            <a:t>(1) </a:t>
          </a:r>
          <a:r>
            <a:rPr lang="nb-NO" sz="1700" b="1" i="1" kern="1200" dirty="0"/>
            <a:t>grunnleggende låringsanalyse</a:t>
          </a:r>
          <a:r>
            <a:rPr lang="nb-NO" sz="1700" kern="1200" dirty="0"/>
            <a:t> (f.eks. visualisere datalogger og synliggjøre aktivitet);</a:t>
          </a:r>
          <a:endParaRPr lang="en-US" sz="1700" kern="1200" dirty="0"/>
        </a:p>
      </dsp:txBody>
      <dsp:txXfrm>
        <a:off x="1959499" y="348992"/>
        <a:ext cx="3600958" cy="1527679"/>
      </dsp:txXfrm>
    </dsp:sp>
    <dsp:sp modelId="{5E3EB647-8076-417E-A923-E87BF0A346E6}">
      <dsp:nvSpPr>
        <dsp:cNvPr id="0" name=""/>
        <dsp:cNvSpPr/>
      </dsp:nvSpPr>
      <dsp:spPr>
        <a:xfrm>
          <a:off x="6187897" y="348992"/>
          <a:ext cx="1527679" cy="152767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3D9C9-0778-4AFF-990B-E929081411C4}">
      <dsp:nvSpPr>
        <dsp:cNvPr id="0" name=""/>
        <dsp:cNvSpPr/>
      </dsp:nvSpPr>
      <dsp:spPr>
        <a:xfrm>
          <a:off x="6508709" y="669804"/>
          <a:ext cx="886053" cy="8860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4BBEE-2B8F-4020-8553-441859E27D89}">
      <dsp:nvSpPr>
        <dsp:cNvPr id="0" name=""/>
        <dsp:cNvSpPr/>
      </dsp:nvSpPr>
      <dsp:spPr>
        <a:xfrm>
          <a:off x="8042936" y="348992"/>
          <a:ext cx="3600958" cy="152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700" kern="1200" dirty="0"/>
            <a:t>(2) </a:t>
          </a:r>
          <a:r>
            <a:rPr lang="nb-NO" sz="1700" b="1" i="1" kern="1200" dirty="0"/>
            <a:t>prediktiv analyse</a:t>
          </a:r>
          <a:r>
            <a:rPr lang="nb-NO" sz="1700" kern="1200" dirty="0"/>
            <a:t>, hvor statiske data kombineres med dynamiske data for å forutsi hvordan det kommer til å gå for hver enkelt deltaker, identifisere karakteristiske læringsmønstre ;</a:t>
          </a:r>
          <a:endParaRPr lang="en-US" sz="1700" kern="1200" dirty="0"/>
        </a:p>
      </dsp:txBody>
      <dsp:txXfrm>
        <a:off x="8042936" y="348992"/>
        <a:ext cx="3600958" cy="1527679"/>
      </dsp:txXfrm>
    </dsp:sp>
    <dsp:sp modelId="{5B1C82CD-911A-4169-B0F9-B42C3792EDB2}">
      <dsp:nvSpPr>
        <dsp:cNvPr id="0" name=""/>
        <dsp:cNvSpPr/>
      </dsp:nvSpPr>
      <dsp:spPr>
        <a:xfrm>
          <a:off x="104460" y="2645428"/>
          <a:ext cx="1527679" cy="152767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188C2-500C-4FE5-9B6C-3302D0445427}">
      <dsp:nvSpPr>
        <dsp:cNvPr id="0" name=""/>
        <dsp:cNvSpPr/>
      </dsp:nvSpPr>
      <dsp:spPr>
        <a:xfrm>
          <a:off x="425273" y="2966241"/>
          <a:ext cx="886053" cy="8860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5C9FA-3246-461F-B974-168E5270F45F}">
      <dsp:nvSpPr>
        <dsp:cNvPr id="0" name=""/>
        <dsp:cNvSpPr/>
      </dsp:nvSpPr>
      <dsp:spPr>
        <a:xfrm>
          <a:off x="1959499" y="2645428"/>
          <a:ext cx="3600958" cy="152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700" kern="1200" dirty="0"/>
            <a:t>(3)</a:t>
          </a:r>
          <a:r>
            <a:rPr lang="nb-NO" sz="1700" b="1" kern="1200" dirty="0"/>
            <a:t> </a:t>
          </a:r>
          <a:r>
            <a:rPr lang="nb-NO" sz="1700" b="1" i="1" kern="1200" dirty="0"/>
            <a:t>adaptiv læringsanalyse</a:t>
          </a:r>
          <a:r>
            <a:rPr lang="nb-NO" sz="1700" kern="1200" dirty="0"/>
            <a:t> som bygger modeller av deltakernes forståelse av spesifikke tema slik at det blir mulig å automatisere individuelle tilbakemeldinger til deltakerne</a:t>
          </a:r>
          <a:endParaRPr lang="en-US" sz="1700" kern="1200" dirty="0"/>
        </a:p>
      </dsp:txBody>
      <dsp:txXfrm>
        <a:off x="1959499" y="2645428"/>
        <a:ext cx="3600958" cy="1527679"/>
      </dsp:txXfrm>
    </dsp:sp>
    <dsp:sp modelId="{E759E0BF-4968-4295-88E9-45A7979665AE}">
      <dsp:nvSpPr>
        <dsp:cNvPr id="0" name=""/>
        <dsp:cNvSpPr/>
      </dsp:nvSpPr>
      <dsp:spPr>
        <a:xfrm>
          <a:off x="6187897" y="2645428"/>
          <a:ext cx="1527679" cy="152767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7FEE1-441D-43A0-882B-6CB7E189FC2B}">
      <dsp:nvSpPr>
        <dsp:cNvPr id="0" name=""/>
        <dsp:cNvSpPr/>
      </dsp:nvSpPr>
      <dsp:spPr>
        <a:xfrm>
          <a:off x="6508709" y="2966241"/>
          <a:ext cx="886053" cy="8860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1357D-5E6C-4FBF-8DA2-855D188B1CE9}">
      <dsp:nvSpPr>
        <dsp:cNvPr id="0" name=""/>
        <dsp:cNvSpPr/>
      </dsp:nvSpPr>
      <dsp:spPr>
        <a:xfrm>
          <a:off x="8042936" y="2645428"/>
          <a:ext cx="3600958" cy="152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700" kern="1200" dirty="0"/>
            <a:t>(4) </a:t>
          </a:r>
          <a:r>
            <a:rPr lang="nb-NO" sz="1700" b="1" i="1" kern="1200" dirty="0"/>
            <a:t>analyse av sosiale nettverk</a:t>
          </a:r>
          <a:r>
            <a:rPr lang="nb-NO" sz="1700" kern="1200" dirty="0"/>
            <a:t> for å synliggjøre relasjoner </a:t>
          </a:r>
          <a:r>
            <a:rPr lang="nb-NO" sz="1700" kern="1200" dirty="0">
              <a:latin typeface="Arial"/>
            </a:rPr>
            <a:t>(f. eks.</a:t>
          </a:r>
          <a:r>
            <a:rPr lang="nb-NO" sz="1700" kern="1200" dirty="0"/>
            <a:t> identifisere </a:t>
          </a:r>
          <a:r>
            <a:rPr lang="nb-NO" sz="1700" kern="1200" dirty="0">
              <a:latin typeface="Arial"/>
            </a:rPr>
            <a:t>studenter </a:t>
          </a:r>
          <a:r>
            <a:rPr lang="nb-NO" sz="1700" kern="1200" dirty="0"/>
            <a:t>som ikke er sosialt og faglig integrert</a:t>
          </a:r>
          <a:r>
            <a:rPr lang="nb-NO" sz="1700" kern="1200" dirty="0">
              <a:latin typeface="Arial"/>
            </a:rPr>
            <a:t>);</a:t>
          </a:r>
          <a:endParaRPr lang="en-US" sz="1700" kern="1200" dirty="0"/>
        </a:p>
      </dsp:txBody>
      <dsp:txXfrm>
        <a:off x="8042936" y="2645428"/>
        <a:ext cx="3600958" cy="1527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569646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2" name="Graphic 21" descr="Logo Universitet i oslo">
            <a:extLst>
              <a:ext uri="{FF2B5EF4-FFF2-40B4-BE49-F238E27FC236}">
                <a16:creationId xmlns:a16="http://schemas.microsoft.com/office/drawing/2014/main" id="{6E1EFA63-AE81-48F7-9E1A-4460842D51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28800" y="6102564"/>
            <a:ext cx="1931842" cy="3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/>
              <a:t>Punkt A</a:t>
            </a:r>
          </a:p>
          <a:p>
            <a:pPr lvl="0"/>
            <a:r>
              <a:rPr lang="nb-NO"/>
              <a:t>Punkt B</a:t>
            </a:r>
          </a:p>
          <a:p>
            <a:pPr lvl="0"/>
            <a:r>
              <a:rPr lang="nb-NO"/>
              <a:t>Punkt C</a:t>
            </a:r>
          </a:p>
          <a:p>
            <a:pPr lvl="0"/>
            <a:r>
              <a:rPr lang="nb-NO"/>
              <a:t>Punkt D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7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A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7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B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C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D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E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F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36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Trykk - &gt; Sett inn -&gt; Bilde for å endre eller sette inn bilde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8" name="Text Placeholder 4" descr="Logo Universi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711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Trykk - &gt; Sett inn -&gt; Bilde for å endre eller sette inn bilde</a:t>
            </a:r>
            <a:endParaRPr lang="en-US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Sitat</a:t>
            </a:r>
          </a:p>
        </p:txBody>
      </p:sp>
      <p:sp>
        <p:nvSpPr>
          <p:cNvPr id="11" name="Text Placeholder 4" descr="Logo Universi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162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704042"/>
            <a:ext cx="11431663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75680-9D72-4324-806A-0AC2820EB95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5CCF4-7B1F-4D68-9FE1-C8986EA78D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469089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70" y="1704042"/>
            <a:ext cx="5469088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03335"/>
            <a:ext cx="5469089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04042"/>
            <a:ext cx="5469089" cy="435485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9B97B0-7BE1-41B3-8AD6-00C053AB167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27A861-73AB-4996-A205-5D7C21FD46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64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59098" y="371518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9097" y="5875993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0DEDF7-A715-4410-ACF2-29795822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A05AF4-63D3-4127-BC34-6BD82C03AF3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715831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F22D83-B5FE-4078-A904-43A00158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0168" y="1180008"/>
            <a:ext cx="11431664" cy="4720030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1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1DAFF44-670E-4F4C-85A7-C39E379A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9851" y="1710199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24F2E76-C57A-43E9-AE90-9A5885C83A5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77360" y="2793528"/>
            <a:ext cx="352431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1" y="1720927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FA1C9B2-210C-4D25-800A-903735EC531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33839" y="2793528"/>
            <a:ext cx="3524320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3" y="1710199"/>
            <a:ext cx="352463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20B93BE-FC97-4838-B295-13DE19DE7FB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84385" y="2793528"/>
            <a:ext cx="352463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794FAB1-D6B5-4A8A-91E4-BEB7326A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68" y="1002716"/>
            <a:ext cx="3558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1050" y="2604949"/>
            <a:ext cx="3558098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2127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6509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8468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2851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FBC69D8-B71C-4206-87BD-EF7A4F58AE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4" name="Graphic 23" descr="Logo Universitet i oslo">
            <a:extLst>
              <a:ext uri="{FF2B5EF4-FFF2-40B4-BE49-F238E27FC236}">
                <a16:creationId xmlns:a16="http://schemas.microsoft.com/office/drawing/2014/main" id="{D5876ED4-6402-4ADE-B19E-6AFD1B98A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28800" y="6102564"/>
            <a:ext cx="1931842" cy="3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7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016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6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6" y="2307943"/>
            <a:ext cx="2703713" cy="33610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2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2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8" y="2307943"/>
            <a:ext cx="2703713" cy="33610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27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F856006-F837-40CC-A206-116358E5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16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2604949"/>
            <a:ext cx="2716858" cy="494749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7" y="3292760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8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40821"/>
            <a:ext cx="2716858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16858" cy="237619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6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00F89B0E-F421-45EF-8C78-C84FEFC4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7BB50C2-6F95-4C0A-8590-741501231A7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168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168" y="5875993"/>
            <a:ext cx="5611760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2201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0072" y="5875993"/>
            <a:ext cx="5583887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94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3F87D86-02F1-4288-ADF3-CFC53D24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8A54228-A18C-49D4-8BAE-55234982E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0170" y="1710901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6109106-4360-48AE-97EE-22C402C46E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42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4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04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C0B4E6-5502-441C-BDE1-D20B1908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180008"/>
            <a:ext cx="12192000" cy="567799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 descr="Logo universi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0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B0E60-3547-4C9A-BE1E-87B0E1DC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B71A1-734C-4C77-9BE2-2289B1B8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FBC69D8-B71C-4206-87BD-EF7A4F58AE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322820"/>
            <a:ext cx="6093717" cy="1076281"/>
          </a:xfrm>
        </p:spPr>
        <p:txBody>
          <a:bodyPr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0C72AC-B09E-4EE6-9F89-F57BA1D22E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821" y="2282617"/>
            <a:ext cx="6097120" cy="1705095"/>
          </a:xfrm>
        </p:spPr>
        <p:txBody>
          <a:bodyPr/>
          <a:lstStyle>
            <a:lvl1pPr marL="0" indent="0">
              <a:buNone/>
              <a:defRPr sz="450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Klikk for å legge til tittel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4" name="Graphic 23" descr="Logo Universitet i oslo">
            <a:extLst>
              <a:ext uri="{FF2B5EF4-FFF2-40B4-BE49-F238E27FC236}">
                <a16:creationId xmlns:a16="http://schemas.microsoft.com/office/drawing/2014/main" id="{071EBF8B-CB57-4D96-BEC9-81D876B40C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28800" y="6102564"/>
            <a:ext cx="1931842" cy="383961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A76EB581-AD77-44E6-B0C1-79B4F5E427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90891E-BD34-453C-A553-405075097B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39DE2A1-ED8C-4A49-A6AE-E9D46E40E9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C1935023-B5DB-4153-92C3-DA938CAF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233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Farge/Innhold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569646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pic>
        <p:nvPicPr>
          <p:cNvPr id="25" name="Graphic 24" descr="Logo Universitet i oslo">
            <a:extLst>
              <a:ext uri="{FF2B5EF4-FFF2-40B4-BE49-F238E27FC236}">
                <a16:creationId xmlns:a16="http://schemas.microsoft.com/office/drawing/2014/main" id="{1C54C566-FAF1-457B-ADC2-B572C2BA4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28800" y="6276395"/>
            <a:ext cx="1029645" cy="204646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790B458-49BE-41F6-BD1C-5F9A132992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7211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/>
              <a:t>Enter partner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0FD2C0-C7B1-4B5E-A6A6-CCC2718B10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8202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/>
              <a:t>Enter partner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7DE7D971-BF8D-4AE3-BC82-0E6BE0967F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F99AC1F-778E-44FF-BF8A-667198760B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B187476-A7FD-44F9-928A-D91ECC1D92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486B2F67-1009-493C-8D10-14604282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773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Bild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pic>
        <p:nvPicPr>
          <p:cNvPr id="26" name="Graphic 25" descr="Logo Universitet i oslo">
            <a:extLst>
              <a:ext uri="{FF2B5EF4-FFF2-40B4-BE49-F238E27FC236}">
                <a16:creationId xmlns:a16="http://schemas.microsoft.com/office/drawing/2014/main" id="{76DDCE7B-0FD7-4604-86F3-CED3F3DE4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28800" y="6276395"/>
            <a:ext cx="1029645" cy="204646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F31F495-88E8-4FEA-B7F3-27E00B57CF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7211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/>
              <a:t>Enter partner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7ACB398-B3D6-48BC-B1D7-F5D5F02787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8202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/>
              <a:t>Enter partner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129987B5-A649-4445-9E7D-C33F5830D5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15C875F-FE3C-4CA4-9C94-4875E5817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F9DA2D0-7B9F-4D0E-A0AB-11A30AE78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B366772D-733D-439F-A855-A43D8BA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0479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Uthevet Tittel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3E4EB6FB-CA8A-4089-B382-7EE70734A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322820"/>
            <a:ext cx="6093717" cy="1076281"/>
          </a:xfrm>
        </p:spPr>
        <p:txBody>
          <a:bodyPr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EE67333C-22A7-412D-89CE-C345901D4E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821" y="2282617"/>
            <a:ext cx="6097120" cy="1705095"/>
          </a:xfrm>
        </p:spPr>
        <p:txBody>
          <a:bodyPr/>
          <a:lstStyle>
            <a:lvl1pPr marL="0" indent="0">
              <a:buNone/>
              <a:defRPr sz="450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Klikk for å legge til tittel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F31F495-88E8-4FEA-B7F3-27E00B57CF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7211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/>
              <a:t>Enter partner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7ACB398-B3D6-48BC-B1D7-F5D5F02787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8202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/>
              <a:t>Enter partner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8" name="Graphic 27" descr="Logo Universitet i oslo">
            <a:extLst>
              <a:ext uri="{FF2B5EF4-FFF2-40B4-BE49-F238E27FC236}">
                <a16:creationId xmlns:a16="http://schemas.microsoft.com/office/drawing/2014/main" id="{AC4516CC-DFFC-4FB7-9D2B-83895F118E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28800" y="6276395"/>
            <a:ext cx="1029645" cy="204646"/>
          </a:xfrm>
          <a:prstGeom prst="rect">
            <a:avLst/>
          </a:prstGeom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DAF2865F-7D0D-424F-8EE4-C35A273826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BF95729-2A67-4547-A002-CD6025EBA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30900484-5C7A-4A15-B9AF-6C2346D534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375A6F63-D6F2-43D8-B209-39C06B42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235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Farge/Innhol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569646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pic>
        <p:nvPicPr>
          <p:cNvPr id="25" name="Graphic 24" descr="Logo Universitet i oslo">
            <a:extLst>
              <a:ext uri="{FF2B5EF4-FFF2-40B4-BE49-F238E27FC236}">
                <a16:creationId xmlns:a16="http://schemas.microsoft.com/office/drawing/2014/main" id="{96DF894F-36BB-4E38-9A63-6C7457B4E4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28800" y="6140468"/>
            <a:ext cx="1029645" cy="20464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4A25B0-0B90-4803-B642-75EEEF2DAF8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187702" y="6062665"/>
            <a:ext cx="1033463" cy="46196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FB8A002-B764-4891-A47B-B23E156797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53610" y="6062664"/>
            <a:ext cx="1033463" cy="46196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81A5ECDA-FCA9-4A09-B537-7B2F880258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33A09C1-4C63-43F6-BB7C-8872A3465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CC180C2-0FD7-45CC-B7D6-6564FC2C6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18ECB1C4-C5E3-4A77-9A92-AC851BDD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9178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Bild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pic>
        <p:nvPicPr>
          <p:cNvPr id="26" name="Graphic 25" descr="Logo Universitet i oslo">
            <a:extLst>
              <a:ext uri="{FF2B5EF4-FFF2-40B4-BE49-F238E27FC236}">
                <a16:creationId xmlns:a16="http://schemas.microsoft.com/office/drawing/2014/main" id="{75E708B6-95B5-4ACB-9931-428CE2A1E4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28800" y="6140468"/>
            <a:ext cx="1029645" cy="20464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C0B916-B8B5-48D7-8BE8-ACB646AE6F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87702" y="6062665"/>
            <a:ext cx="1033463" cy="46196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E6231B-1C42-4AEC-9D9E-5D1356315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53610" y="6062664"/>
            <a:ext cx="1033463" cy="46196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D593D964-011F-4C2E-847F-5E468F5675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0AAB19-6B1B-4BA9-A526-029A2412B3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A8B0EAD6-75E9-40E3-89E3-A0F061D7BD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FAD5246-D054-439A-B79A-5A703492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1688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Uthevet Tittel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6EB2BA06-7D63-45DB-A644-9D71477BD7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322820"/>
            <a:ext cx="6093717" cy="1076281"/>
          </a:xfrm>
        </p:spPr>
        <p:txBody>
          <a:bodyPr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err="1"/>
              <a:t>Overskrift</a:t>
            </a:r>
            <a:r>
              <a:rPr lang="en-US"/>
              <a:t> / </a:t>
            </a:r>
            <a:r>
              <a:rPr lang="en-US" err="1"/>
              <a:t>Senternavn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D7EEC28-9D50-46B0-840F-B57A95CD53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821" y="2282617"/>
            <a:ext cx="6097120" cy="1705095"/>
          </a:xfrm>
        </p:spPr>
        <p:txBody>
          <a:bodyPr/>
          <a:lstStyle>
            <a:lvl1pPr marL="0" indent="0">
              <a:buNone/>
              <a:defRPr sz="450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Klikk for å legge til tittel</a:t>
            </a:r>
            <a:endParaRPr lang="en-US"/>
          </a:p>
        </p:txBody>
      </p:sp>
      <p:pic>
        <p:nvPicPr>
          <p:cNvPr id="26" name="Graphic 25" descr="Logo Universitet i oslo">
            <a:extLst>
              <a:ext uri="{FF2B5EF4-FFF2-40B4-BE49-F238E27FC236}">
                <a16:creationId xmlns:a16="http://schemas.microsoft.com/office/drawing/2014/main" id="{105B3387-AF80-4AB9-97AB-A8A22AC69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28800" y="6140468"/>
            <a:ext cx="1029645" cy="20464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C0B916-B8B5-48D7-8BE8-ACB646AE6F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87702" y="6062665"/>
            <a:ext cx="1033463" cy="46196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E6231B-1C42-4AEC-9D9E-5D1356315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53610" y="6062664"/>
            <a:ext cx="1033463" cy="46196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7EA36167-9D8E-4BCF-BBEC-1C2AB0346D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0B3836F-D71C-44E0-8FFD-3D48410F4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A84ED1B-06EC-4B0E-AAB9-3AE2C287DA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B52C5D0-3797-4E1D-82D8-1D81F522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25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438" indent="-125438" algn="l" defTabSz="914446" rtl="0" eaLnBrk="1" latinLnBrk="0" hangingPunct="1">
        <a:lnSpc>
          <a:spcPct val="100000"/>
        </a:lnSpc>
        <a:spcBef>
          <a:spcPts val="11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A0626D48-8762-40D3-83D4-10B298F4FE9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592778" y="0"/>
            <a:ext cx="7803399" cy="506737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C9FDAB-8614-42EE-A86E-9FBB3E15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341" y="5853728"/>
            <a:ext cx="3721278" cy="467189"/>
          </a:xfrm>
        </p:spPr>
        <p:txBody>
          <a:bodyPr/>
          <a:lstStyle/>
          <a:p>
            <a:r>
              <a:rPr lang="en-US" sz="1400" dirty="0">
                <a:cs typeface="Arial"/>
              </a:rPr>
              <a:t>Centre on Experiential Legal Learning (CELL)</a:t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dirty="0">
                <a:cs typeface="Arial"/>
              </a:rPr>
              <a:t/>
            </a:r>
            <a:br>
              <a:rPr lang="en-US" sz="1400" dirty="0">
                <a:cs typeface="Arial"/>
              </a:rPr>
            </a:br>
            <a:r>
              <a:rPr lang="en-US" sz="1400" b="1" dirty="0">
                <a:ea typeface="+mj-lt"/>
                <a:cs typeface="+mj-lt"/>
              </a:rPr>
              <a:t> </a:t>
            </a:r>
            <a:endParaRPr lang="en-US" sz="1400" dirty="0">
              <a:ea typeface="+mj-lt"/>
              <a:cs typeface="+mj-lt"/>
            </a:endParaRPr>
          </a:p>
          <a:p>
            <a:endParaRPr lang="en-US" sz="1400" dirty="0">
              <a:cs typeface="Arial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976BB8E-3650-4D38-8166-E3E62D6C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790" y="4888552"/>
            <a:ext cx="5618974" cy="807913"/>
          </a:xfrm>
        </p:spPr>
        <p:txBody>
          <a:bodyPr/>
          <a:lstStyle/>
          <a:p>
            <a:r>
              <a:rPr lang="en-US" dirty="0">
                <a:highlight>
                  <a:srgbClr val="FFFFFF"/>
                </a:highlight>
              </a:rPr>
              <a:t>Malcolm Langford</a:t>
            </a:r>
          </a:p>
          <a:p>
            <a:r>
              <a:rPr lang="en-US" dirty="0">
                <a:highlight>
                  <a:srgbClr val="FFFFFF"/>
                </a:highlight>
              </a:rPr>
              <a:t>Director, CELL, Centre of Excellence in Education (SFU)</a:t>
            </a:r>
          </a:p>
          <a:p>
            <a:r>
              <a:rPr lang="en-US" dirty="0"/>
              <a:t>Professor of Law, Faculty of Law, University of Oslo</a:t>
            </a:r>
            <a:endParaRPr lang="en-US" dirty="0">
              <a:highlight>
                <a:srgbClr val="FFFFFF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68" y="6087895"/>
            <a:ext cx="1443138" cy="526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A1B9BB-FBC3-4C2A-B219-29B5CDF782BC}"/>
              </a:ext>
            </a:extLst>
          </p:cNvPr>
          <p:cNvSpPr txBox="1"/>
          <p:nvPr/>
        </p:nvSpPr>
        <p:spPr>
          <a:xfrm>
            <a:off x="245435" y="3430772"/>
            <a:ext cx="10868246" cy="113877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/>
              <a:t>Arbeidsgruppe</a:t>
            </a:r>
            <a:r>
              <a:rPr lang="en-US" sz="3400" b="1" dirty="0"/>
              <a:t> for </a:t>
            </a:r>
            <a:r>
              <a:rPr lang="en-US" sz="3400" b="1" dirty="0" err="1"/>
              <a:t>utvikling</a:t>
            </a:r>
            <a:r>
              <a:rPr lang="en-US" sz="3400" b="1" dirty="0"/>
              <a:t> av </a:t>
            </a:r>
            <a:r>
              <a:rPr lang="en-US" sz="3400" b="1" dirty="0" err="1"/>
              <a:t>en</a:t>
            </a:r>
            <a:r>
              <a:rPr lang="en-US" sz="3400" b="1" dirty="0"/>
              <a:t> GDPR policy for </a:t>
            </a:r>
            <a:endParaRPr lang="en-GB" sz="3400" dirty="0" err="1"/>
          </a:p>
          <a:p>
            <a:r>
              <a:rPr lang="en-US" sz="3400" b="1" dirty="0" err="1"/>
              <a:t>arbeid</a:t>
            </a:r>
            <a:r>
              <a:rPr lang="en-US" sz="3400" b="1" dirty="0"/>
              <a:t> med </a:t>
            </a:r>
            <a:r>
              <a:rPr lang="en-US" sz="3400" b="1" dirty="0" err="1"/>
              <a:t>kvalitet</a:t>
            </a:r>
            <a:r>
              <a:rPr lang="en-US" sz="3400" b="1" dirty="0"/>
              <a:t> </a:t>
            </a:r>
            <a:r>
              <a:rPr lang="en-US" sz="3400" b="1" dirty="0" err="1"/>
              <a:t>i</a:t>
            </a:r>
            <a:r>
              <a:rPr lang="en-US" sz="3400" b="1" dirty="0"/>
              <a:t> </a:t>
            </a:r>
            <a:r>
              <a:rPr lang="en-US" sz="3400" b="1" dirty="0" err="1"/>
              <a:t>utdanningene</a:t>
            </a:r>
            <a:r>
              <a:rPr lang="en-US" sz="3400" b="1" dirty="0"/>
              <a:t> </a:t>
            </a:r>
            <a:r>
              <a:rPr lang="en-US" sz="3400" b="1" dirty="0" err="1"/>
              <a:t>ved</a:t>
            </a:r>
            <a:r>
              <a:rPr lang="en-US" sz="3400" b="1" dirty="0"/>
              <a:t> </a:t>
            </a:r>
            <a:r>
              <a:rPr lang="en-US" sz="3400" b="1" dirty="0" err="1"/>
              <a:t>UiO</a:t>
            </a:r>
            <a:endParaRPr lang="en-GB" sz="3400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324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8"/>
          </p:nvPr>
        </p:nvSpPr>
        <p:spPr>
          <a:xfrm>
            <a:off x="374023" y="975646"/>
            <a:ext cx="9505954" cy="4737751"/>
          </a:xfr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/>
          <a:p>
            <a:pPr marL="125095" indent="-125095"/>
            <a:r>
              <a:rPr lang="nb-NO" b="1" dirty="0"/>
              <a:t>Mandat</a:t>
            </a:r>
            <a:endParaRPr lang="nb-NO" b="1" dirty="0">
              <a:cs typeface="Arial"/>
            </a:endParaRPr>
          </a:p>
          <a:p>
            <a:pPr marL="125095" indent="-125095"/>
            <a:r>
              <a:rPr lang="nb-NO" dirty="0"/>
              <a:t>   Arbeidsgruppen skal vurdere juridiske, personvern og etiske </a:t>
            </a:r>
            <a:r>
              <a:rPr lang="nb-NO" dirty="0" err="1"/>
              <a:t>spørsmål</a:t>
            </a:r>
            <a:r>
              <a:rPr lang="nb-NO" dirty="0"/>
              <a:t> knyttet til å etablere</a:t>
            </a:r>
            <a:br>
              <a:rPr lang="nb-NO" dirty="0"/>
            </a:br>
            <a:r>
              <a:rPr lang="nb-NO" dirty="0"/>
              <a:t>læringsanalyse som en </a:t>
            </a:r>
            <a:r>
              <a:rPr lang="nb-NO" dirty="0" err="1"/>
              <a:t>pågående</a:t>
            </a:r>
            <a:r>
              <a:rPr lang="nb-NO" dirty="0"/>
              <a:t> og systematisk aktivitet ved UiO – der oppgaven er å utforme prinsipper som kan ligge til grunn for en institusjonell policy for hvordan læringsanalyse kan utformes. </a:t>
            </a:r>
            <a:endParaRPr lang="nb-NO">
              <a:cs typeface="Arial"/>
            </a:endParaRPr>
          </a:p>
          <a:p>
            <a:pPr marL="125095" indent="-125095"/>
            <a:r>
              <a:rPr lang="nb-NO" b="1" dirty="0">
                <a:ea typeface="+mn-lt"/>
                <a:cs typeface="+mn-lt"/>
              </a:rPr>
              <a:t>Fokus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nb-NO" b="1" i="1" dirty="0">
                <a:ea typeface="+mn-lt"/>
                <a:cs typeface="+mn-lt"/>
              </a:rPr>
              <a:t>Tydeliggjøre rommet for skjønn som i dag ligger i GDPR regelverk</a:t>
            </a:r>
            <a:r>
              <a:rPr lang="nb-NO" dirty="0">
                <a:ea typeface="+mn-lt"/>
                <a:cs typeface="+mn-lt"/>
              </a:rPr>
              <a:t> og i Lov om høyere utdanning – ikke minst vurdert mot det ansvaret som universiteter og høyskoler har for å sikre studenters læring. </a:t>
            </a:r>
            <a:endParaRPr lang="nb-NO">
              <a:cs typeface="Arial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nb-NO" b="1" i="1" dirty="0">
                <a:ea typeface="+mn-lt"/>
                <a:cs typeface="+mn-lt"/>
              </a:rPr>
              <a:t>Antyde hvordan hensyn knyttet til personvern og etikk kan balanseres </a:t>
            </a:r>
            <a:r>
              <a:rPr lang="nb-NO" dirty="0">
                <a:ea typeface="+mn-lt"/>
                <a:cs typeface="+mn-lt"/>
              </a:rPr>
              <a:t>mot de samfunnsmessige og institusjonelle gevinster som kan skapes gjennom læringsanalyse </a:t>
            </a:r>
            <a:endParaRPr lang="nb-NO">
              <a:cs typeface="Arial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nb-NO" b="1" i="1" dirty="0">
                <a:ea typeface="+mn-lt"/>
                <a:cs typeface="+mn-lt"/>
              </a:rPr>
              <a:t>Konkretisere prinsipper for forvaltning og gjennomføring av et UiO regime</a:t>
            </a:r>
            <a:r>
              <a:rPr lang="nb-NO" b="1" dirty="0">
                <a:ea typeface="+mn-lt"/>
                <a:cs typeface="+mn-lt"/>
              </a:rPr>
              <a:t> </a:t>
            </a:r>
            <a:r>
              <a:rPr lang="nb-NO" dirty="0">
                <a:ea typeface="+mn-lt"/>
                <a:cs typeface="+mn-lt"/>
              </a:rPr>
              <a:t>for læringsanalyse, inklusive innsamling og utlevering av data, som kan støtte opp under et systematisk arbeid for å utvikle studiekvalitetsarbeidet og studentenes læringsprosesser. Prinsippene bør </a:t>
            </a:r>
            <a:r>
              <a:rPr lang="nb-NO" dirty="0" err="1">
                <a:ea typeface="+mn-lt"/>
                <a:cs typeface="+mn-lt"/>
              </a:rPr>
              <a:t>ogsa</a:t>
            </a:r>
            <a:r>
              <a:rPr lang="nb-NO" dirty="0">
                <a:ea typeface="+mn-lt"/>
                <a:cs typeface="+mn-lt"/>
              </a:rPr>
              <a:t>̊ adressere hvordan data som er samlet inn kan utnyttes til forskning innen dette feltet. </a:t>
            </a:r>
            <a:endParaRPr lang="nb-NO" dirty="0">
              <a:cs typeface="Arial"/>
            </a:endParaRPr>
          </a:p>
          <a:p>
            <a:pPr marL="125095" indent="-125095"/>
            <a:r>
              <a:rPr lang="nb-NO" b="1" dirty="0">
                <a:cs typeface="Arial"/>
              </a:rPr>
              <a:t>Hensyn</a:t>
            </a:r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r>
              <a:rPr lang="nb-NO" dirty="0">
                <a:ea typeface="+mn-lt"/>
                <a:cs typeface="+mn-lt"/>
              </a:rPr>
              <a:t>I arbeidet bør arbeidsgruppen reflektere hvordan prinsippene som </a:t>
            </a:r>
            <a:r>
              <a:rPr lang="nb-NO" dirty="0" err="1">
                <a:ea typeface="+mn-lt"/>
                <a:cs typeface="+mn-lt"/>
              </a:rPr>
              <a:t>foreslås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slår</a:t>
            </a:r>
            <a:r>
              <a:rPr lang="nb-NO" dirty="0">
                <a:ea typeface="+mn-lt"/>
                <a:cs typeface="+mn-lt"/>
              </a:rPr>
              <a:t> ut for </a:t>
            </a:r>
            <a:r>
              <a:rPr lang="nb-NO" b="1" i="1" dirty="0">
                <a:ea typeface="+mn-lt"/>
                <a:cs typeface="+mn-lt"/>
              </a:rPr>
              <a:t>ulike interessenter</a:t>
            </a:r>
            <a:r>
              <a:rPr lang="nb-NO" dirty="0">
                <a:ea typeface="+mn-lt"/>
                <a:cs typeface="+mn-lt"/>
              </a:rPr>
              <a:t>, ikke minst studenter og undervisere, og hvilket ansvar som en fremtidig policy har for UiO. </a:t>
            </a:r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r>
              <a:rPr lang="nb-NO" dirty="0">
                <a:ea typeface="+mn-lt"/>
                <a:cs typeface="+mn-lt"/>
              </a:rPr>
              <a:t>Arbeidsgruppen bes </a:t>
            </a:r>
            <a:r>
              <a:rPr lang="nb-NO" dirty="0" err="1">
                <a:ea typeface="+mn-lt"/>
                <a:cs typeface="+mn-lt"/>
              </a:rPr>
              <a:t>ogsa</a:t>
            </a:r>
            <a:r>
              <a:rPr lang="nb-NO" dirty="0">
                <a:ea typeface="+mn-lt"/>
                <a:cs typeface="+mn-lt"/>
              </a:rPr>
              <a:t>̊ om å antyde hvordan arbeidet med å opprette et regime for læringsanalyse kan opprettes og hvilke </a:t>
            </a:r>
            <a:r>
              <a:rPr lang="nb-NO" b="1" i="1" dirty="0">
                <a:ea typeface="+mn-lt"/>
                <a:cs typeface="+mn-lt"/>
              </a:rPr>
              <a:t>praksiser og rutiner </a:t>
            </a:r>
            <a:r>
              <a:rPr lang="nb-NO" dirty="0">
                <a:ea typeface="+mn-lt"/>
                <a:cs typeface="+mn-lt"/>
              </a:rPr>
              <a:t>som eventuelt </a:t>
            </a:r>
            <a:r>
              <a:rPr lang="nb-NO" dirty="0" err="1">
                <a:ea typeface="+mn-lt"/>
                <a:cs typeface="+mn-lt"/>
              </a:rPr>
              <a:t>ma</a:t>
            </a:r>
            <a:r>
              <a:rPr lang="nb-NO" dirty="0">
                <a:ea typeface="+mn-lt"/>
                <a:cs typeface="+mn-lt"/>
              </a:rPr>
              <a:t>̊ utvikles i denne forbindelse. </a:t>
            </a:r>
            <a:endParaRPr lang="nb-NO">
              <a:cs typeface="Arial"/>
            </a:endParaRPr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endParaRPr lang="nb-NO" dirty="0"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endParaRPr lang="nb-NO" dirty="0">
              <a:cs typeface="Arial"/>
            </a:endParaRPr>
          </a:p>
          <a:p>
            <a:pPr marL="125095" indent="-125095"/>
            <a:endParaRPr lang="nb-NO" b="1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Mandat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UiO</a:t>
            </a:r>
            <a:r>
              <a:rPr lang="en-US" dirty="0"/>
              <a:t> </a:t>
            </a:r>
            <a:r>
              <a:rPr lang="en-US" dirty="0" err="1"/>
              <a:t>arbeidsgruppe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327" y="161944"/>
            <a:ext cx="2844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CE922DC1-945A-40D5-BB2F-C5877CFFBAB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79413" y="2709863"/>
            <a:ext cx="7804150" cy="2341563"/>
          </a:xfrm>
        </p:spPr>
      </p:pic>
      <p:pic>
        <p:nvPicPr>
          <p:cNvPr id="7" name="Picture 7" descr="People holding and beating wood drumsticks on row of drums">
            <a:extLst>
              <a:ext uri="{FF2B5EF4-FFF2-40B4-BE49-F238E27FC236}">
                <a16:creationId xmlns:a16="http://schemas.microsoft.com/office/drawing/2014/main" id="{B42F17FC-F44C-4A20-BE3F-FD4E8EE90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763" y="2709863"/>
            <a:ext cx="3549650" cy="2341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F5345-29BA-4508-8737-E015EED19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 anchor="ctr">
            <a:normAutofit/>
          </a:bodyPr>
          <a:lstStyle/>
          <a:p>
            <a:r>
              <a:rPr lang="en-GB" err="1"/>
              <a:t>Medlemmer</a:t>
            </a:r>
            <a:endParaRPr lang="en-GB" dirty="0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0EE4D-7727-4A9B-9CB7-6522881F64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72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A2A8-E30B-47BC-A6BB-6D191091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 anchor="ctr">
            <a:normAutofit/>
          </a:bodyPr>
          <a:lstStyle/>
          <a:p>
            <a:r>
              <a:rPr lang="en-GB" err="1"/>
              <a:t>Tidslinje</a:t>
            </a:r>
            <a:endParaRPr lang="en-GB" dirty="0" err="1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F3C0397-EEBE-48B1-9A67-A7BC8D4FC87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469089" cy="494749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7" descr="A black wall clock on a yellow background">
            <a:extLst>
              <a:ext uri="{FF2B5EF4-FFF2-40B4-BE49-F238E27FC236}">
                <a16:creationId xmlns:a16="http://schemas.microsoft.com/office/drawing/2014/main" id="{9EB8C426-5C7F-456B-8791-46F6F895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70" y="2514049"/>
            <a:ext cx="5469088" cy="2734544"/>
          </a:xfrm>
          <a:prstGeom prst="rect">
            <a:avLst/>
          </a:prstGeom>
          <a:noFill/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A124257-30D1-4931-9D2C-2C691D69E4E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03335"/>
            <a:ext cx="5469089" cy="49474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14967-55CF-41B4-87CC-8A3C6E4681A5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04042"/>
            <a:ext cx="5469089" cy="4354851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125095" indent="-125095">
              <a:lnSpc>
                <a:spcPct val="90000"/>
              </a:lnSpc>
            </a:pPr>
            <a:r>
              <a:rPr lang="nb-NO" sz="1700" b="1" dirty="0"/>
              <a:t>28.1.2022 - Første møte </a:t>
            </a:r>
          </a:p>
          <a:p>
            <a:pPr marL="2057400" lvl="4" indent="-228600">
              <a:lnSpc>
                <a:spcPct val="90000"/>
              </a:lnSpc>
            </a:pPr>
            <a:r>
              <a:rPr lang="nb-NO" sz="1700" dirty="0"/>
              <a:t>Oversikt</a:t>
            </a:r>
            <a:endParaRPr lang="nb-NO" sz="1700" dirty="0">
              <a:cs typeface="Arial"/>
            </a:endParaRPr>
          </a:p>
          <a:p>
            <a:pPr marL="2057400" lvl="4" indent="-228600">
              <a:lnSpc>
                <a:spcPct val="90000"/>
              </a:lnSpc>
            </a:pPr>
            <a:r>
              <a:rPr lang="nb-NO" sz="1700" dirty="0"/>
              <a:t>Innledninger om teknologi, ekspertgruppen, GDPR</a:t>
            </a:r>
            <a:endParaRPr lang="nb-NO" sz="1700" dirty="0">
              <a:cs typeface="Arial"/>
            </a:endParaRPr>
          </a:p>
          <a:p>
            <a:pPr marL="125095" indent="-125095">
              <a:lnSpc>
                <a:spcPct val="90000"/>
              </a:lnSpc>
            </a:pPr>
            <a:r>
              <a:rPr lang="nb-NO" sz="1700" b="1" dirty="0"/>
              <a:t>18.2.2022 - Andre møte </a:t>
            </a:r>
            <a:endParaRPr lang="nb-NO" sz="1700" b="1" dirty="0">
              <a:cs typeface="Arial"/>
            </a:endParaRPr>
          </a:p>
          <a:p>
            <a:pPr marL="2057400" lvl="4" indent="-228600">
              <a:lnSpc>
                <a:spcPct val="90000"/>
              </a:lnSpc>
            </a:pPr>
            <a:r>
              <a:rPr lang="nb-NO" sz="1700" dirty="0"/>
              <a:t>Forslag til strukturen av rapporten</a:t>
            </a:r>
            <a:endParaRPr lang="nb-NO" sz="1700" dirty="0">
              <a:cs typeface="Arial"/>
            </a:endParaRPr>
          </a:p>
          <a:p>
            <a:pPr marL="2057400" lvl="4" indent="-228600">
              <a:lnSpc>
                <a:spcPct val="90000"/>
              </a:lnSpc>
            </a:pPr>
            <a:r>
              <a:rPr lang="nb-NO" sz="1700" dirty="0"/>
              <a:t>Diskusjon om en rekke problemstillinger</a:t>
            </a:r>
            <a:endParaRPr lang="nb-NO" sz="1700" dirty="0">
              <a:cs typeface="Arial"/>
            </a:endParaRPr>
          </a:p>
          <a:p>
            <a:pPr marL="2057400" lvl="4" indent="-228600">
              <a:lnSpc>
                <a:spcPct val="90000"/>
              </a:lnSpc>
            </a:pPr>
            <a:r>
              <a:rPr lang="nb-NO" sz="1700" dirty="0"/>
              <a:t>Fordele skrivearbeid</a:t>
            </a:r>
            <a:endParaRPr lang="nb-NO" sz="1700" dirty="0">
              <a:cs typeface="Arial"/>
            </a:endParaRPr>
          </a:p>
          <a:p>
            <a:pPr marL="125095" indent="-125095">
              <a:lnSpc>
                <a:spcPct val="90000"/>
              </a:lnSpc>
            </a:pPr>
            <a:r>
              <a:rPr lang="nb-NO" sz="1700" b="1" dirty="0"/>
              <a:t>21.3.2022 - Tredje møte</a:t>
            </a:r>
            <a:endParaRPr lang="nb-NO" sz="1700" b="1" dirty="0">
              <a:cs typeface="Arial"/>
            </a:endParaRPr>
          </a:p>
          <a:p>
            <a:pPr marL="2057400" lvl="4" indent="-228600">
              <a:lnSpc>
                <a:spcPct val="90000"/>
              </a:lnSpc>
            </a:pPr>
            <a:r>
              <a:rPr lang="nb-NO" sz="1700" dirty="0"/>
              <a:t>Diskutere utvikling av utkastet til rapporten</a:t>
            </a:r>
            <a:endParaRPr lang="nb-NO" sz="1700" dirty="0">
              <a:cs typeface="Arial"/>
            </a:endParaRPr>
          </a:p>
          <a:p>
            <a:pPr marL="125095" indent="-125095">
              <a:lnSpc>
                <a:spcPct val="90000"/>
              </a:lnSpc>
            </a:pPr>
            <a:r>
              <a:rPr lang="nb-NO" sz="1700" b="1" dirty="0">
                <a:cs typeface="Arial"/>
              </a:rPr>
              <a:t>28.4.2022 - Fjerde møte</a:t>
            </a:r>
            <a:endParaRPr lang="nb-NO" sz="1700" b="1" dirty="0"/>
          </a:p>
          <a:p>
            <a:pPr marL="2057400" lvl="4" indent="-228600">
              <a:lnSpc>
                <a:spcPct val="90000"/>
              </a:lnSpc>
            </a:pPr>
            <a:r>
              <a:rPr lang="nb-NO" sz="1700" dirty="0">
                <a:cs typeface="Arial"/>
              </a:rPr>
              <a:t>Diskutere første utkastet</a:t>
            </a:r>
            <a:endParaRPr lang="nb-NO" sz="1700" b="1" dirty="0">
              <a:cs typeface="Arial"/>
            </a:endParaRPr>
          </a:p>
          <a:p>
            <a:pPr marL="2057400" lvl="4" indent="-228600">
              <a:lnSpc>
                <a:spcPct val="90000"/>
              </a:lnSpc>
            </a:pPr>
            <a:r>
              <a:rPr lang="nb-NO" sz="1700" dirty="0">
                <a:cs typeface="Arial"/>
              </a:rPr>
              <a:t>Diskutere arbeid med prinsippene</a:t>
            </a:r>
            <a:endParaRPr lang="nb-NO" sz="1700" dirty="0"/>
          </a:p>
          <a:p>
            <a:pPr marL="125095" indent="-125095">
              <a:lnSpc>
                <a:spcPct val="90000"/>
              </a:lnSpc>
            </a:pPr>
            <a:r>
              <a:rPr lang="nb-NO" sz="1700" b="1" dirty="0"/>
              <a:t>10.5.2022 - Levere rapporten</a:t>
            </a:r>
            <a:endParaRPr lang="nb-NO" sz="1700" b="1" dirty="0">
              <a:cs typeface="Arial"/>
            </a:endParaRPr>
          </a:p>
          <a:p>
            <a:pPr marL="2057400" lvl="4" indent="-228600">
              <a:lnSpc>
                <a:spcPct val="90000"/>
              </a:lnSpc>
            </a:pPr>
            <a:endParaRPr lang="en-GB" sz="1700"/>
          </a:p>
          <a:p>
            <a:pPr marL="125095" indent="-125095">
              <a:lnSpc>
                <a:spcPct val="90000"/>
              </a:lnSpc>
            </a:pPr>
            <a:endParaRPr lang="en-GB" sz="1700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A5CD14D5-924E-412B-B5E9-F273B89BB128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262E6-0C6F-42F9-8B53-A2B8D5BECF0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0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Magazine printing process">
            <a:extLst>
              <a:ext uri="{FF2B5EF4-FFF2-40B4-BE49-F238E27FC236}">
                <a16:creationId xmlns:a16="http://schemas.microsoft.com/office/drawing/2014/main" id="{ACEABBD9-68FC-461D-8C18-D6F9B48962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 l="30971" r="13865" b="1"/>
          <a:stretch/>
        </p:blipFill>
        <p:spPr>
          <a:xfrm>
            <a:off x="7659098" y="371518"/>
            <a:ext cx="4152735" cy="5325998"/>
          </a:xfrm>
          <a:noFill/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CF7759C-FC59-414F-C095-FB461A4D4B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9097" y="5875993"/>
            <a:ext cx="4152735" cy="18260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158957-6ECB-48AA-985B-FDBE68C9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 anchor="ctr">
            <a:normAutofit/>
          </a:bodyPr>
          <a:lstStyle/>
          <a:p>
            <a:r>
              <a:rPr lang="en-GB" dirty="0" err="1"/>
              <a:t>Strukturen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rapporten</a:t>
            </a:r>
            <a:endParaRPr lang="en-GB" err="1"/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id="{A1E38E27-4C8D-8168-6B17-9FC4477297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9CF95174-862A-6EBA-125F-ACFC1543D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CCBBDC-E6A4-4EDA-93BA-F7AC2C15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7" name="Picture 9" descr="Table&#10;&#10;Description automatically generated">
            <a:extLst>
              <a:ext uri="{FF2B5EF4-FFF2-40B4-BE49-F238E27FC236}">
                <a16:creationId xmlns:a16="http://schemas.microsoft.com/office/drawing/2014/main" id="{AC014D8B-B0F9-A065-2F94-3E083E424035}"/>
              </a:ext>
            </a:extLst>
          </p:cNvPr>
          <p:cNvPicPr>
            <a:picLocks noGrp="1" noChangeAspect="1"/>
          </p:cNvPicPr>
          <p:nvPr>
            <p:ph sz="half" idx="29"/>
          </p:nvPr>
        </p:nvPicPr>
        <p:blipFill>
          <a:blip r:embed="rId3"/>
          <a:stretch>
            <a:fillRect/>
          </a:stretch>
        </p:blipFill>
        <p:spPr>
          <a:xfrm>
            <a:off x="380786" y="917461"/>
            <a:ext cx="5726887" cy="6044478"/>
          </a:xfrm>
        </p:spPr>
      </p:pic>
    </p:spTree>
    <p:extLst>
      <p:ext uri="{BB962C8B-B14F-4D97-AF65-F5344CB8AC3E}">
        <p14:creationId xmlns:p14="http://schemas.microsoft.com/office/powerpoint/2010/main" val="4113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Question mark against red wall">
            <a:extLst>
              <a:ext uri="{FF2B5EF4-FFF2-40B4-BE49-F238E27FC236}">
                <a16:creationId xmlns:a16="http://schemas.microsoft.com/office/drawing/2014/main" id="{C33DDEFC-4286-486F-85BE-72BDE2C7DC9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 l="52828" r="-1" b="-1"/>
          <a:stretch/>
        </p:blipFill>
        <p:spPr>
          <a:xfrm>
            <a:off x="7659098" y="371518"/>
            <a:ext cx="4152735" cy="5325998"/>
          </a:xfrm>
          <a:noFill/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A5A892A-6911-196B-8A46-C5EFB949D2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9097" y="5875993"/>
            <a:ext cx="4152735" cy="18260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F281EF-E7D7-4B63-B7C0-CA0FD527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 anchor="ctr">
            <a:normAutofit/>
          </a:bodyPr>
          <a:lstStyle/>
          <a:p>
            <a:r>
              <a:rPr lang="en-GB" dirty="0" err="1"/>
              <a:t>Prinsippene</a:t>
            </a:r>
            <a:r>
              <a:rPr lang="en-GB" dirty="0"/>
              <a:t>: Tanker!</a:t>
            </a:r>
            <a:endParaRPr lang="en-GB" err="1"/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id="{0241D281-98A3-D705-EEBC-35ED5CED935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D504F-D6D6-4EE3-869E-F326FA1DBC76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10187"/>
            <a:ext cx="7215249" cy="465567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1. Rettslige grunnlaget</a:t>
            </a:r>
            <a:r>
              <a:rPr lang="nb-NO" sz="1500" dirty="0"/>
              <a:t> i GDPR og prinsippene til konkret vurdering</a:t>
            </a:r>
            <a:endParaRPr lang="en-US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2. Dataminimering og risikominimering</a:t>
            </a:r>
            <a:endParaRPr lang="nb-NO" sz="1500" b="1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3. Prosess med personvern og godkjennelse</a:t>
            </a:r>
            <a:r>
              <a:rPr lang="nb-NO" sz="1500" dirty="0"/>
              <a:t> – med et bra digitale verktøy og smidig involvering av beslutningstagere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4. Medvirkning</a:t>
            </a:r>
            <a:r>
              <a:rPr lang="nb-NO" sz="1500" dirty="0"/>
              <a:t> av </a:t>
            </a:r>
            <a:r>
              <a:rPr lang="nb-NO" sz="1500" dirty="0" err="1"/>
              <a:t>stakeholderer</a:t>
            </a:r>
            <a:r>
              <a:rPr lang="nb-NO" sz="1500" dirty="0"/>
              <a:t> og registrertes rettigheter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5. Omfang </a:t>
            </a:r>
            <a:r>
              <a:rPr lang="nb-NO" sz="1500" dirty="0"/>
              <a:t>– vurdering om det blir et særskilt system for læringsanalyse eller et overordnete system for kvalitetsarbeid og IKT system som kan brukes til utdanning.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6. </a:t>
            </a:r>
            <a:r>
              <a:rPr lang="nb-NO" sz="1500" b="1" dirty="0" err="1"/>
              <a:t>Atferdsnormer</a:t>
            </a:r>
            <a:r>
              <a:rPr lang="nb-NO" sz="1500" b="1" dirty="0"/>
              <a:t> -</a:t>
            </a:r>
            <a:r>
              <a:rPr lang="nb-NO" sz="1500" dirty="0"/>
              <a:t> Vurdering om det blir utvikling om lokale </a:t>
            </a:r>
            <a:r>
              <a:rPr lang="nb-NO" sz="1500" dirty="0" err="1"/>
              <a:t>atferdsnormer</a:t>
            </a:r>
            <a:r>
              <a:rPr lang="nb-NO" sz="1500" dirty="0"/>
              <a:t> eller støtte til nasjonale (kan </a:t>
            </a:r>
            <a:r>
              <a:rPr lang="nb-NO" sz="1500" dirty="0" err="1"/>
              <a:t>ogsp</a:t>
            </a:r>
            <a:r>
              <a:rPr lang="nb-NO" sz="1500" dirty="0"/>
              <a:t> bli sertifisering)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7. Helhetlig tilnærming </a:t>
            </a:r>
            <a:r>
              <a:rPr lang="nb-NO" sz="1500" dirty="0"/>
              <a:t>til læringsanalyse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dirty="0"/>
              <a:t>- Effektiv utvikling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dirty="0"/>
              <a:t>- Innebygd personvern og åpenhet om databruk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dirty="0"/>
              <a:t>- Kompetanseheving</a:t>
            </a:r>
            <a:endParaRPr lang="nb-NO" sz="1500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1500" dirty="0"/>
              <a:t>- Bra samkjøring med godkjenning til forskning</a:t>
            </a:r>
            <a:endParaRPr lang="nb-NO" sz="1500" dirty="0">
              <a:cs typeface="Arial"/>
            </a:endParaRPr>
          </a:p>
          <a:p>
            <a:pPr marL="125095" indent="-125095">
              <a:lnSpc>
                <a:spcPct val="90000"/>
              </a:lnSpc>
            </a:pPr>
            <a:endParaRPr lang="en-US" sz="1500" dirty="0">
              <a:cs typeface="Arial"/>
            </a:endParaRPr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62F48F49-ECF1-A480-6907-9B73BBD0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A4C0D3-6FC9-4D46-867D-EB3AD7AC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3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1AD9F84-8057-0C1B-0576-4B1D6FC7C7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28800" y="0"/>
            <a:ext cx="10359797" cy="569646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9" descr="A picture containing sky, road, outdoor, grass&#10;&#10;Description automatically generated">
            <a:extLst>
              <a:ext uri="{FF2B5EF4-FFF2-40B4-BE49-F238E27FC236}">
                <a16:creationId xmlns:a16="http://schemas.microsoft.com/office/drawing/2014/main" id="{E7405427-CE6F-A593-8943-9312777EB86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r="1" b="11881"/>
          <a:stretch/>
        </p:blipFill>
        <p:spPr>
          <a:xfrm>
            <a:off x="1848886" y="10"/>
            <a:ext cx="10343115" cy="5696455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EA78E9-0EE9-7F18-55A7-B9EC3EF8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24" y="98854"/>
            <a:ext cx="6933976" cy="2365779"/>
          </a:xfrm>
        </p:spPr>
        <p:txBody>
          <a:bodyPr anchor="t">
            <a:normAutofit/>
          </a:bodyPr>
          <a:lstStyle/>
          <a:p>
            <a:r>
              <a:rPr lang="en-GB"/>
              <a:t>Way ahead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79C9180-BB8D-3704-6520-AAF9160B70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87211" y="6243181"/>
            <a:ext cx="1501215" cy="25923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884AA4D-4432-6BE9-9F78-30F7B2D42C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8202" y="6243181"/>
            <a:ext cx="1501215" cy="25923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ubtitle 6">
            <a:extLst>
              <a:ext uri="{FF2B5EF4-FFF2-40B4-BE49-F238E27FC236}">
                <a16:creationId xmlns:a16="http://schemas.microsoft.com/office/drawing/2014/main" id="{49240394-42E7-6A47-3D1D-07C67F312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25" y="4124064"/>
            <a:ext cx="1548501" cy="269304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C31C771-F023-4006-16A6-44B4134704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224" y="4393811"/>
            <a:ext cx="478977" cy="269304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150F0899-F2BC-A181-B2C9-C86D25AA7E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224" y="4660542"/>
            <a:ext cx="586699" cy="269304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Date Placeholder 9">
            <a:extLst>
              <a:ext uri="{FF2B5EF4-FFF2-40B4-BE49-F238E27FC236}">
                <a16:creationId xmlns:a16="http://schemas.microsoft.com/office/drawing/2014/main" id="{7FDA6B50-6ED7-A8A2-8BD0-60CB988C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/>
          <a:lstStyle/>
          <a:p>
            <a:endParaRPr lang="en-US">
              <a:highlight>
                <a:srgbClr val="FFFFFF"/>
              </a:highlight>
            </a:endParaRPr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FC2FD913-CB03-EC68-63C3-B63495AE29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2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err="1"/>
              <a:t>læringsanalyses</a:t>
            </a:r>
            <a:endParaRPr lang="en-US" dirty="0" err="1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8"/>
          </p:nvPr>
        </p:nvSpPr>
        <p:spPr>
          <a:xfrm>
            <a:off x="440317" y="2316444"/>
            <a:ext cx="11431664" cy="4720030"/>
          </a:xfrm>
        </p:spPr>
        <p:txBody>
          <a:bodyPr vert="horz" lIns="0" tIns="0" rIns="0" bIns="0" rtlCol="0" anchor="t">
            <a:noAutofit/>
          </a:bodyPr>
          <a:lstStyle/>
          <a:p>
            <a:pPr marL="125095" indent="-125095"/>
            <a:r>
              <a:rPr lang="nb-NO" sz="3000" dirty="0">
                <a:ea typeface="+mn-lt"/>
                <a:cs typeface="+mn-lt"/>
              </a:rPr>
              <a:t>«registrering, innsamling, analyse og rapportering av data om elever i en kontekst, der målsettingen er å forstå og forbedre læringsprosessen og det sosiale miljøet der læring foregår» </a:t>
            </a:r>
            <a:endParaRPr lang="en-US" sz="3000" dirty="0">
              <a:ea typeface="+mn-lt"/>
              <a:cs typeface="+mn-lt"/>
            </a:endParaRPr>
          </a:p>
          <a:p>
            <a:pPr marL="125095" indent="-125095"/>
            <a:r>
              <a:rPr lang="en-US" sz="3000" dirty="0">
                <a:ea typeface="+mn-lt"/>
                <a:cs typeface="+mn-lt"/>
              </a:rPr>
              <a:t>(</a:t>
            </a:r>
            <a:r>
              <a:rPr lang="en-US" sz="3000" i="1" dirty="0">
                <a:ea typeface="+mn-lt"/>
                <a:cs typeface="+mn-lt"/>
              </a:rPr>
              <a:t>ICLA &amp; Siemens 2011)</a:t>
            </a:r>
            <a:endParaRPr lang="en-US" sz="3000">
              <a:ea typeface="+mn-lt"/>
              <a:cs typeface="+mn-lt"/>
            </a:endParaRPr>
          </a:p>
          <a:p>
            <a:pPr marL="125095" indent="-125095"/>
            <a:endParaRPr lang="en-US" dirty="0"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022" y="33082"/>
            <a:ext cx="2999482" cy="16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9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1C04-2DFC-F038-D370-F3482A48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Arial"/>
              </a:rPr>
              <a:t>Grunnleggende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læringsanalyse</a:t>
            </a:r>
            <a:endParaRPr lang="en-GB" dirty="0" err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8AD71FA-CA1B-04A8-DD70-34A9A083FC2E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328944" y="811298"/>
            <a:ext cx="9567660" cy="596749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F4FB3-56FE-BA9E-DA12-57F2D6A3D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6D281-A478-315E-D71B-A239D339D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824228-6B74-FEF6-8681-9712FEEB8A1F}"/>
              </a:ext>
            </a:extLst>
          </p:cNvPr>
          <p:cNvSpPr txBox="1"/>
          <p:nvPr/>
        </p:nvSpPr>
        <p:spPr>
          <a:xfrm>
            <a:off x="4724400" y="320039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B707D-3B2E-B737-AC8B-1F4B227994BD}"/>
              </a:ext>
            </a:extLst>
          </p:cNvPr>
          <p:cNvSpPr/>
          <p:nvPr/>
        </p:nvSpPr>
        <p:spPr>
          <a:xfrm>
            <a:off x="853255" y="6365464"/>
            <a:ext cx="1419532" cy="172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2ED2C-8200-C692-C09F-588FD3DAFB5D}"/>
              </a:ext>
            </a:extLst>
          </p:cNvPr>
          <p:cNvSpPr/>
          <p:nvPr/>
        </p:nvSpPr>
        <p:spPr>
          <a:xfrm>
            <a:off x="853254" y="6617415"/>
            <a:ext cx="1419532" cy="172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BB03C5-FC84-F24E-6A9B-6A65DB11F99E}"/>
              </a:ext>
            </a:extLst>
          </p:cNvPr>
          <p:cNvSpPr/>
          <p:nvPr/>
        </p:nvSpPr>
        <p:spPr>
          <a:xfrm>
            <a:off x="853255" y="6027480"/>
            <a:ext cx="1419532" cy="172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5A2D21-1A34-7A90-E5F1-77108D7EC8E3}"/>
              </a:ext>
            </a:extLst>
          </p:cNvPr>
          <p:cNvSpPr/>
          <p:nvPr/>
        </p:nvSpPr>
        <p:spPr>
          <a:xfrm>
            <a:off x="853255" y="5757093"/>
            <a:ext cx="1210597" cy="14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6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CF9975-EFA1-3406-6481-F92CB0C0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/>
          <a:p>
            <a:r>
              <a:rPr lang="en-US" dirty="0" err="1">
                <a:cs typeface="Arial"/>
              </a:rPr>
              <a:t>Adaptivlæring</a:t>
            </a:r>
            <a:endParaRPr lang="en-US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3617DC2-9CA8-B0D8-4A11-5E6D6EBC641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/>
          <a:lstStyle/>
          <a:p>
            <a:endParaRPr lang="en-US" dirty="0">
              <a:cs typeface="Arial"/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979C6170-8D13-BF28-9231-A9F8A0713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40" y="1704042"/>
            <a:ext cx="6743721" cy="4354559"/>
          </a:xfrm>
          <a:prstGeom prst="rect">
            <a:avLst/>
          </a:prstGeom>
          <a:noFill/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922A11B-0F4D-932B-9213-E638C9131B5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78C53-FE8F-9ED0-7C1B-AE46EC0C346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81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19E8-1C8B-4A02-B9CF-870682B3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 anchor="ctr">
            <a:normAutofit/>
          </a:bodyPr>
          <a:lstStyle/>
          <a:p>
            <a:r>
              <a:rPr lang="en-GB" dirty="0"/>
              <a:t>Former </a:t>
            </a:r>
            <a:r>
              <a:rPr lang="en-GB" dirty="0" err="1"/>
              <a:t>av</a:t>
            </a:r>
            <a:r>
              <a:rPr lang="en-GB" dirty="0"/>
              <a:t> digital </a:t>
            </a:r>
            <a:r>
              <a:rPr lang="en-GB" dirty="0" err="1"/>
              <a:t>læringsanalyse</a:t>
            </a:r>
            <a:endParaRPr lang="en-GB" dirty="0">
              <a:cs typeface="Arial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D2FB2D2-321A-4C2C-9FBB-A72901C7D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87092-A568-442C-8BE2-E6D47401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C0C1E35-AB4C-410F-9B56-B4C612786E9A}"/>
              </a:ext>
            </a:extLst>
          </p:cNvPr>
          <p:cNvGraphicFramePr>
            <a:graphicFrameLocks noGrp="1"/>
          </p:cNvGraphicFramePr>
          <p:nvPr>
            <p:ph sz="quarter" idx="28"/>
            <p:extLst>
              <p:ext uri="{D42A27DB-BD31-4B8C-83A1-F6EECF244321}">
                <p14:modId xmlns:p14="http://schemas.microsoft.com/office/powerpoint/2010/main" val="630922490"/>
              </p:ext>
            </p:extLst>
          </p:nvPr>
        </p:nvGraphicFramePr>
        <p:xfrm>
          <a:off x="-50135" y="781859"/>
          <a:ext cx="11748355" cy="452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E73953E7-BAAA-4DC3-94A3-C6274CAA9E8A}"/>
              </a:ext>
            </a:extLst>
          </p:cNvPr>
          <p:cNvSpPr txBox="1"/>
          <p:nvPr/>
        </p:nvSpPr>
        <p:spPr>
          <a:xfrm>
            <a:off x="8493384" y="6312710"/>
            <a:ext cx="27432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latin typeface="Calibri"/>
              </a:rPr>
              <a:t>MOOC-utvalget og UNESCO Institute for Information Technologies in Education skiller mellom fem ulike former for læringsanalyse</a:t>
            </a:r>
            <a:r>
              <a:rPr lang="en-GB">
                <a:latin typeface="Calibri"/>
                <a:cs typeface="Calibri"/>
              </a:rPr>
              <a:t>​</a:t>
            </a:r>
            <a:endParaRPr lang="en-GB"/>
          </a:p>
        </p:txBody>
      </p:sp>
      <p:pic>
        <p:nvPicPr>
          <p:cNvPr id="261" name="Picture 26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28AD114-576B-65A2-9D56-29D1379E0D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201" t="61422" r="38559" b="29435"/>
          <a:stretch/>
        </p:blipFill>
        <p:spPr>
          <a:xfrm>
            <a:off x="2069689" y="5275620"/>
            <a:ext cx="5691613" cy="15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2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37D2-1036-FAE9-9F45-56556A90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CB90F7C-6AD9-6152-CFF8-91EBB7602D5E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 rotWithShape="1">
          <a:blip r:embed="rId2"/>
          <a:srcRect l="15457" t="19624" r="37726" b="13842"/>
          <a:stretch/>
        </p:blipFill>
        <p:spPr>
          <a:xfrm>
            <a:off x="2102559" y="371"/>
            <a:ext cx="7235023" cy="642191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1EDC2-4729-6268-8F85-220E149E4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E118E-E4B2-B01E-ED9A-0013D09F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8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3B73A-52EF-3A00-CF34-C1CD4604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Arial"/>
              </a:rPr>
              <a:t>Læringsanalyse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som</a:t>
            </a:r>
            <a:r>
              <a:rPr lang="en-GB" dirty="0">
                <a:cs typeface="Arial"/>
              </a:rPr>
              <a:t> et element </a:t>
            </a:r>
            <a:r>
              <a:rPr lang="en-GB" dirty="0" err="1">
                <a:cs typeface="Arial"/>
              </a:rPr>
              <a:t>i</a:t>
            </a:r>
            <a:r>
              <a:rPr lang="en-GB" dirty="0">
                <a:cs typeface="Arial"/>
              </a:rPr>
              <a:t> et </a:t>
            </a:r>
            <a:r>
              <a:rPr lang="en-GB" dirty="0" err="1">
                <a:cs typeface="Arial"/>
              </a:rPr>
              <a:t>teknologi</a:t>
            </a:r>
            <a:endParaRPr lang="en-GB"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6F39C-2B8B-418D-6EC8-285CC4C77D2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0732E5D0-783C-12DE-2542-67BA4A8A37BC}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2"/>
          <a:stretch>
            <a:fillRect/>
          </a:stretch>
        </p:blipFill>
        <p:spPr>
          <a:xfrm>
            <a:off x="271659" y="1353767"/>
            <a:ext cx="6560490" cy="509197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CD5A-F97E-B21A-2A09-15540AC1DA4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DC26D-2E89-1C42-9E98-87EE9F1FCD1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44A4E4-1CFC-2D31-5249-33EA46AEB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771" y="2227153"/>
            <a:ext cx="5926393" cy="25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Digital </a:t>
            </a:r>
            <a:r>
              <a:rPr lang="en-US" sz="3000" dirty="0" err="1"/>
              <a:t>læringsanalyse</a:t>
            </a:r>
            <a:r>
              <a:rPr lang="en-US" sz="3000" dirty="0"/>
              <a:t> </a:t>
            </a:r>
            <a:r>
              <a:rPr lang="en-US" sz="3000" dirty="0" err="1"/>
              <a:t>i</a:t>
            </a:r>
            <a:r>
              <a:rPr lang="en-US" sz="3000" dirty="0"/>
              <a:t> Norge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>
          <a:xfrm>
            <a:off x="1837732" y="1233844"/>
            <a:ext cx="3352454" cy="317577"/>
          </a:xfrm>
        </p:spPr>
        <p:txBody>
          <a:bodyPr/>
          <a:lstStyle/>
          <a:p>
            <a:r>
              <a:rPr lang="en-US" sz="2400" b="1" dirty="0"/>
              <a:t>Skoler: </a:t>
            </a:r>
            <a:r>
              <a:rPr lang="en-US" sz="2400" b="1" dirty="0" err="1"/>
              <a:t>kaos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r="962"/>
          <a:stretch>
            <a:fillRect/>
          </a:stretch>
        </p:blipFill>
        <p:spPr>
          <a:xfrm>
            <a:off x="1841083" y="1729108"/>
            <a:ext cx="7727919" cy="5437383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236140" y="1234546"/>
            <a:ext cx="4487941" cy="3175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Høyere</a:t>
            </a:r>
            <a:r>
              <a:rPr lang="en-US" sz="2400" b="1" dirty="0"/>
              <a:t> </a:t>
            </a:r>
            <a:r>
              <a:rPr lang="en-US" sz="2400" b="1" dirty="0" err="1"/>
              <a:t>utdanning</a:t>
            </a:r>
            <a:r>
              <a:rPr lang="en-US" sz="2400" b="1" dirty="0"/>
              <a:t>: </a:t>
            </a:r>
            <a:r>
              <a:rPr lang="en-US" sz="2400" b="1" dirty="0" err="1"/>
              <a:t>forbud</a:t>
            </a:r>
            <a:endParaRPr lang="en-US" sz="2400" b="1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03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E86F0CC-0B1D-4BF1-A443-F3C85603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02" y="666"/>
            <a:ext cx="9233758" cy="6140450"/>
          </a:xfrm>
          <a:prstGeom prst="rect">
            <a:avLst/>
          </a:prstGeom>
          <a:noFill/>
        </p:spPr>
      </p:pic>
      <p:sp>
        <p:nvSpPr>
          <p:cNvPr id="5" name="Slide Number Placeholder 4" hidden="1"/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FF26A-F1DD-48C4-AE7D-6282A9D9959C}"/>
              </a:ext>
            </a:extLst>
          </p:cNvPr>
          <p:cNvSpPr txBox="1"/>
          <p:nvPr/>
        </p:nvSpPr>
        <p:spPr>
          <a:xfrm>
            <a:off x="8030497" y="4835013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/>
              <a:t>https://laringsanalyse.no</a:t>
            </a:r>
            <a:endParaRPr lang="en-US" sz="11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633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Senter_NO" id="{A0F3668D-05D2-483B-A82B-30ABF34B1D3A}" vid="{D6B5249F-BDD2-4045-948A-FB18E1638B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A96E0DBEA45547945C8308E6A85600" ma:contentTypeVersion="10" ma:contentTypeDescription="Opprett et nytt dokument." ma:contentTypeScope="" ma:versionID="812185261a31e36cfd620c52b2d3cf3b">
  <xsd:schema xmlns:xsd="http://www.w3.org/2001/XMLSchema" xmlns:xs="http://www.w3.org/2001/XMLSchema" xmlns:p="http://schemas.microsoft.com/office/2006/metadata/properties" xmlns:ns2="2f0c5437-a7d2-4af4-ae24-8ce952db4da9" targetNamespace="http://schemas.microsoft.com/office/2006/metadata/properties" ma:root="true" ma:fieldsID="53a27f3b2836e3bfd4f71aa9ec9e0c4d" ns2:_="">
    <xsd:import namespace="2f0c5437-a7d2-4af4-ae24-8ce952db4d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c5437-a7d2-4af4-ae24-8ce952db4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B9CF10-6C6A-444C-B05E-E78C1785A52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f0c5437-a7d2-4af4-ae24-8ce952db4da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CF019D-3FF1-4352-9C35-DE27DF8ADD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c5437-a7d2-4af4-ae24-8ce952db4d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769</Words>
  <Application>Microsoft Office PowerPoint</Application>
  <PresentationFormat>Widescreen</PresentationFormat>
  <Paragraphs>77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Centre on Experiential Legal Learning (CELL)             </vt:lpstr>
      <vt:lpstr>Digital læringsanalyses</vt:lpstr>
      <vt:lpstr>Grunnleggende læringsanalyse</vt:lpstr>
      <vt:lpstr>Adaptivlæring</vt:lpstr>
      <vt:lpstr>Former av digital læringsanalyse</vt:lpstr>
      <vt:lpstr>PowerPoint Presentation</vt:lpstr>
      <vt:lpstr>Læringsanalyse som et element i et teknologi</vt:lpstr>
      <vt:lpstr>Digital læringsanalyse i Norge</vt:lpstr>
      <vt:lpstr>PowerPoint Presentation</vt:lpstr>
      <vt:lpstr>Mandat til UiO arbeidsgruppe</vt:lpstr>
      <vt:lpstr>Medlemmer</vt:lpstr>
      <vt:lpstr>Tidslinje</vt:lpstr>
      <vt:lpstr>Strukturen av rapporten</vt:lpstr>
      <vt:lpstr>Prinsippene: Tanker!</vt:lpstr>
      <vt:lpstr>Way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Kirsti Margrethe Mortensen</dc:creator>
  <cp:lastModifiedBy>Kirsti Margrethe Mortensen</cp:lastModifiedBy>
  <cp:revision>448</cp:revision>
  <dcterms:created xsi:type="dcterms:W3CDTF">2021-12-05T18:16:19Z</dcterms:created>
  <dcterms:modified xsi:type="dcterms:W3CDTF">2022-05-02T12:16:37Z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0x01010085A96E0DBEA45547945C8308E6A85600</vt:lpwstr>
  </property>
  <property fmtid="{D5CDD505-2E9C-101B-9397-08002B2CF9AE}" pid="3" name="_dlc_DocIdItemGuid">
    <vt:lpwstr>aeda620d-87d6-4d89-9c18-ae48dff03337</vt:lpwstr>
  </property>
</Properties>
</file>