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  <p:sldId id="257" r:id="rId6"/>
    <p:sldId id="258" r:id="rId7"/>
    <p:sldId id="261" r:id="rId8"/>
    <p:sldId id="260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8A0F6-D935-4BAA-BAE4-1534C7F64DE4}" v="10" dt="2022-06-14T12:08:53.871"/>
    <p1510:client id="{19E2376C-80FC-46C6-90AD-6FA34C74B795}" v="13" dt="2022-06-14T11:31:43.095"/>
    <p1510:client id="{2D5DBB1F-D75F-472F-B5CA-E07E7842BDCB}" v="126" dt="2022-03-25T08:10:17.018"/>
    <p1510:client id="{57AD3335-7E03-44C1-A271-0DA8F56E0900}" v="3" dt="2022-06-14T12:02:07.344"/>
    <p1510:client id="{61EABF38-FAA0-4A2D-BE31-8CAD739F6974}" v="8" dt="2022-06-14T12:29:52.608"/>
    <p1510:client id="{6CB054DA-75C4-4A1D-95A5-AFF47936168B}" v="191" dt="2022-06-14T11:56:37.265"/>
    <p1510:client id="{6EF0902C-D40E-40B3-9873-ECF92A9F6D1A}" v="24" dt="2022-03-25T07:09:43.120"/>
    <p1510:client id="{78ED217D-BAD9-4CCD-A0E8-A9983AAD30FA}" v="8" dt="2022-06-14T12:00:44.796"/>
    <p1510:client id="{8B22AA24-C7C3-47D8-BCF5-9025C772CC7C}" v="512" dt="2022-03-25T07:06:39.063"/>
    <p1510:client id="{E6B55BC7-6CE4-4515-8B7B-AB534A3E0907}" v="69" dt="2022-06-14T13:02:14.952"/>
    <p1510:client id="{F444E659-EDE1-41E1-80F6-23E0D26C175F}" v="42" dt="2022-06-14T12:55:05.284"/>
    <p1510:client id="{FEA1D6B7-D75A-4D81-9B42-9AEB6CCD0AFD}" v="23" dt="2022-06-14T13:35:07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49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Slind Olsen" userId="S::mortjobb@uio.no::2b20f024-478f-4814-a2ef-dff2742a355e" providerId="AD" clId="Web-{0558A0F6-D935-4BAA-BAE4-1534C7F64DE4}"/>
    <pc:docChg chg="modSld">
      <pc:chgData name="Morten Slind Olsen" userId="S::mortjobb@uio.no::2b20f024-478f-4814-a2ef-dff2742a355e" providerId="AD" clId="Web-{0558A0F6-D935-4BAA-BAE4-1534C7F64DE4}" dt="2022-06-14T12:08:53.871" v="7" actId="20577"/>
      <pc:docMkLst>
        <pc:docMk/>
      </pc:docMkLst>
      <pc:sldChg chg="modSp">
        <pc:chgData name="Morten Slind Olsen" userId="S::mortjobb@uio.no::2b20f024-478f-4814-a2ef-dff2742a355e" providerId="AD" clId="Web-{0558A0F6-D935-4BAA-BAE4-1534C7F64DE4}" dt="2022-06-14T12:08:53.871" v="7" actId="20577"/>
        <pc:sldMkLst>
          <pc:docMk/>
          <pc:sldMk cId="894121372" sldId="257"/>
        </pc:sldMkLst>
        <pc:spChg chg="mod">
          <ac:chgData name="Morten Slind Olsen" userId="S::mortjobb@uio.no::2b20f024-478f-4814-a2ef-dff2742a355e" providerId="AD" clId="Web-{0558A0F6-D935-4BAA-BAE4-1534C7F64DE4}" dt="2022-06-14T12:08:35.886" v="5" actId="20577"/>
          <ac:spMkLst>
            <pc:docMk/>
            <pc:sldMk cId="894121372" sldId="257"/>
            <ac:spMk id="4" creationId="{F146860E-6537-0B00-FC56-E572FDB8DF53}"/>
          </ac:spMkLst>
        </pc:spChg>
        <pc:spChg chg="mod">
          <ac:chgData name="Morten Slind Olsen" userId="S::mortjobb@uio.no::2b20f024-478f-4814-a2ef-dff2742a355e" providerId="AD" clId="Web-{0558A0F6-D935-4BAA-BAE4-1534C7F64DE4}" dt="2022-06-14T12:08:53.871" v="7" actId="20577"/>
          <ac:spMkLst>
            <pc:docMk/>
            <pc:sldMk cId="894121372" sldId="257"/>
            <ac:spMk id="9" creationId="{65CDC951-F5FC-2342-4DED-727E94D626CA}"/>
          </ac:spMkLst>
        </pc:spChg>
      </pc:sldChg>
      <pc:sldChg chg="modSp">
        <pc:chgData name="Morten Slind Olsen" userId="S::mortjobb@uio.no::2b20f024-478f-4814-a2ef-dff2742a355e" providerId="AD" clId="Web-{0558A0F6-D935-4BAA-BAE4-1534C7F64DE4}" dt="2022-06-14T12:08:01.963" v="3" actId="20577"/>
        <pc:sldMkLst>
          <pc:docMk/>
          <pc:sldMk cId="1046989838" sldId="260"/>
        </pc:sldMkLst>
        <pc:spChg chg="mod">
          <ac:chgData name="Morten Slind Olsen" userId="S::mortjobb@uio.no::2b20f024-478f-4814-a2ef-dff2742a355e" providerId="AD" clId="Web-{0558A0F6-D935-4BAA-BAE4-1534C7F64DE4}" dt="2022-06-14T12:08:01.963" v="3" actId="20577"/>
          <ac:spMkLst>
            <pc:docMk/>
            <pc:sldMk cId="1046989838" sldId="260"/>
            <ac:spMk id="3" creationId="{96E07478-92A0-3E49-2E86-89E54CD0D858}"/>
          </ac:spMkLst>
        </pc:spChg>
      </pc:sldChg>
    </pc:docChg>
  </pc:docChgLst>
  <pc:docChgLst>
    <pc:chgData name="Malcolm Langford" userId="S::malcolml@uio.no::79f5803e-4dcd-4f99-b9e9-eee895e4bc6c" providerId="AD" clId="Web-{E6B55BC7-6CE4-4515-8B7B-AB534A3E0907}"/>
    <pc:docChg chg="addSld delSld modSld sldOrd">
      <pc:chgData name="Malcolm Langford" userId="S::malcolml@uio.no::79f5803e-4dcd-4f99-b9e9-eee895e4bc6c" providerId="AD" clId="Web-{E6B55BC7-6CE4-4515-8B7B-AB534A3E0907}" dt="2022-06-14T13:02:14.952" v="51" actId="20577"/>
      <pc:docMkLst>
        <pc:docMk/>
      </pc:docMkLst>
      <pc:sldChg chg="modSp">
        <pc:chgData name="Malcolm Langford" userId="S::malcolml@uio.no::79f5803e-4dcd-4f99-b9e9-eee895e4bc6c" providerId="AD" clId="Web-{E6B55BC7-6CE4-4515-8B7B-AB534A3E0907}" dt="2022-06-14T13:02:14.952" v="51" actId="20577"/>
        <pc:sldMkLst>
          <pc:docMk/>
          <pc:sldMk cId="894121372" sldId="257"/>
        </pc:sldMkLst>
        <pc:spChg chg="mod">
          <ac:chgData name="Malcolm Langford" userId="S::malcolml@uio.no::79f5803e-4dcd-4f99-b9e9-eee895e4bc6c" providerId="AD" clId="Web-{E6B55BC7-6CE4-4515-8B7B-AB534A3E0907}" dt="2022-06-14T13:00:22.090" v="34" actId="20577"/>
          <ac:spMkLst>
            <pc:docMk/>
            <pc:sldMk cId="894121372" sldId="257"/>
            <ac:spMk id="4" creationId="{F146860E-6537-0B00-FC56-E572FDB8DF53}"/>
          </ac:spMkLst>
        </pc:spChg>
        <pc:spChg chg="mod">
          <ac:chgData name="Malcolm Langford" userId="S::malcolml@uio.no::79f5803e-4dcd-4f99-b9e9-eee895e4bc6c" providerId="AD" clId="Web-{E6B55BC7-6CE4-4515-8B7B-AB534A3E0907}" dt="2022-06-14T13:00:36.106" v="36" actId="20577"/>
          <ac:spMkLst>
            <pc:docMk/>
            <pc:sldMk cId="894121372" sldId="257"/>
            <ac:spMk id="6" creationId="{711E7FC2-C580-D637-13A8-6628517025D2}"/>
          </ac:spMkLst>
        </pc:spChg>
        <pc:spChg chg="mod">
          <ac:chgData name="Malcolm Langford" userId="S::malcolml@uio.no::79f5803e-4dcd-4f99-b9e9-eee895e4bc6c" providerId="AD" clId="Web-{E6B55BC7-6CE4-4515-8B7B-AB534A3E0907}" dt="2022-06-14T13:02:14.952" v="51" actId="20577"/>
          <ac:spMkLst>
            <pc:docMk/>
            <pc:sldMk cId="894121372" sldId="257"/>
            <ac:spMk id="9" creationId="{65CDC951-F5FC-2342-4DED-727E94D626CA}"/>
          </ac:spMkLst>
        </pc:spChg>
      </pc:sldChg>
      <pc:sldChg chg="addSp delSp modSp new ord">
        <pc:chgData name="Malcolm Langford" userId="S::malcolml@uio.no::79f5803e-4dcd-4f99-b9e9-eee895e4bc6c" providerId="AD" clId="Web-{E6B55BC7-6CE4-4515-8B7B-AB534A3E0907}" dt="2022-06-14T12:59:43.042" v="31" actId="1076"/>
        <pc:sldMkLst>
          <pc:docMk/>
          <pc:sldMk cId="1091428846" sldId="262"/>
        </pc:sldMkLst>
        <pc:spChg chg="del">
          <ac:chgData name="Malcolm Langford" userId="S::malcolml@uio.no::79f5803e-4dcd-4f99-b9e9-eee895e4bc6c" providerId="AD" clId="Web-{E6B55BC7-6CE4-4515-8B7B-AB534A3E0907}" dt="2022-06-14T12:57:26.350" v="11"/>
          <ac:spMkLst>
            <pc:docMk/>
            <pc:sldMk cId="1091428846" sldId="262"/>
            <ac:spMk id="2" creationId="{11155DE2-6277-FEFD-4D73-444E8B63407B}"/>
          </ac:spMkLst>
        </pc:spChg>
        <pc:spChg chg="del">
          <ac:chgData name="Malcolm Langford" userId="S::malcolml@uio.no::79f5803e-4dcd-4f99-b9e9-eee895e4bc6c" providerId="AD" clId="Web-{E6B55BC7-6CE4-4515-8B7B-AB534A3E0907}" dt="2022-06-14T12:57:22.678" v="9"/>
          <ac:spMkLst>
            <pc:docMk/>
            <pc:sldMk cId="1091428846" sldId="262"/>
            <ac:spMk id="3" creationId="{94AA5235-5D54-5CC3-B3AE-B601040B5A67}"/>
          </ac:spMkLst>
        </pc:spChg>
        <pc:spChg chg="del">
          <ac:chgData name="Malcolm Langford" userId="S::malcolml@uio.no::79f5803e-4dcd-4f99-b9e9-eee895e4bc6c" providerId="AD" clId="Web-{E6B55BC7-6CE4-4515-8B7B-AB534A3E0907}" dt="2022-06-14T12:56:43.693" v="2"/>
          <ac:spMkLst>
            <pc:docMk/>
            <pc:sldMk cId="1091428846" sldId="262"/>
            <ac:spMk id="4" creationId="{5C00EB8C-CBFF-3AFA-A593-319649660E72}"/>
          </ac:spMkLst>
        </pc:spChg>
        <pc:spChg chg="del">
          <ac:chgData name="Malcolm Langford" userId="S::malcolml@uio.no::79f5803e-4dcd-4f99-b9e9-eee895e4bc6c" providerId="AD" clId="Web-{E6B55BC7-6CE4-4515-8B7B-AB534A3E0907}" dt="2022-06-14T12:57:24.757" v="10"/>
          <ac:spMkLst>
            <pc:docMk/>
            <pc:sldMk cId="1091428846" sldId="262"/>
            <ac:spMk id="5" creationId="{2540485F-A192-0B78-29B2-DFADDC06D5A3}"/>
          </ac:spMkLst>
        </pc:spChg>
        <pc:spChg chg="del">
          <ac:chgData name="Malcolm Langford" userId="S::malcolml@uio.no::79f5803e-4dcd-4f99-b9e9-eee895e4bc6c" providerId="AD" clId="Web-{E6B55BC7-6CE4-4515-8B7B-AB534A3E0907}" dt="2022-06-14T12:57:20.788" v="8"/>
          <ac:spMkLst>
            <pc:docMk/>
            <pc:sldMk cId="1091428846" sldId="262"/>
            <ac:spMk id="6" creationId="{658FD8F5-8297-40A7-481F-E3AEC110270D}"/>
          </ac:spMkLst>
        </pc:spChg>
        <pc:picChg chg="add mod ord">
          <ac:chgData name="Malcolm Langford" userId="S::malcolml@uio.no::79f5803e-4dcd-4f99-b9e9-eee895e4bc6c" providerId="AD" clId="Web-{E6B55BC7-6CE4-4515-8B7B-AB534A3E0907}" dt="2022-06-14T12:59:35.151" v="28" actId="1076"/>
          <ac:picMkLst>
            <pc:docMk/>
            <pc:sldMk cId="1091428846" sldId="262"/>
            <ac:picMk id="7" creationId="{272D7760-8E54-3501-5CC1-4621824618C3}"/>
          </ac:picMkLst>
        </pc:picChg>
        <pc:picChg chg="add del mod">
          <ac:chgData name="Malcolm Langford" userId="S::malcolml@uio.no::79f5803e-4dcd-4f99-b9e9-eee895e4bc6c" providerId="AD" clId="Web-{E6B55BC7-6CE4-4515-8B7B-AB534A3E0907}" dt="2022-06-14T12:59:03.416" v="18"/>
          <ac:picMkLst>
            <pc:docMk/>
            <pc:sldMk cId="1091428846" sldId="262"/>
            <ac:picMk id="8" creationId="{C629AFA7-B2A5-22F9-D404-6CCE06F71F95}"/>
          </ac:picMkLst>
        </pc:picChg>
        <pc:picChg chg="add mod">
          <ac:chgData name="Malcolm Langford" userId="S::malcolml@uio.no::79f5803e-4dcd-4f99-b9e9-eee895e4bc6c" providerId="AD" clId="Web-{E6B55BC7-6CE4-4515-8B7B-AB534A3E0907}" dt="2022-06-14T12:59:43.042" v="31" actId="1076"/>
          <ac:picMkLst>
            <pc:docMk/>
            <pc:sldMk cId="1091428846" sldId="262"/>
            <ac:picMk id="9" creationId="{B058DED2-37BA-2572-7FE6-0F04AE1DE40B}"/>
          </ac:picMkLst>
        </pc:picChg>
      </pc:sldChg>
      <pc:sldChg chg="new del">
        <pc:chgData name="Malcolm Langford" userId="S::malcolml@uio.no::79f5803e-4dcd-4f99-b9e9-eee895e4bc6c" providerId="AD" clId="Web-{E6B55BC7-6CE4-4515-8B7B-AB534A3E0907}" dt="2022-06-14T12:59:49.604" v="32"/>
        <pc:sldMkLst>
          <pc:docMk/>
          <pc:sldMk cId="3894089257" sldId="263"/>
        </pc:sldMkLst>
      </pc:sldChg>
    </pc:docChg>
  </pc:docChgLst>
  <pc:docChgLst>
    <pc:chgData name="Malcolm Langford" userId="S::malcolml@uio.no::79f5803e-4dcd-4f99-b9e9-eee895e4bc6c" providerId="AD" clId="Web-{FEA1D6B7-D75A-4D81-9B42-9AEB6CCD0AFD}"/>
    <pc:docChg chg="modSld">
      <pc:chgData name="Malcolm Langford" userId="S::malcolml@uio.no::79f5803e-4dcd-4f99-b9e9-eee895e4bc6c" providerId="AD" clId="Web-{FEA1D6B7-D75A-4D81-9B42-9AEB6CCD0AFD}" dt="2022-06-14T13:35:07.361" v="23" actId="20577"/>
      <pc:docMkLst>
        <pc:docMk/>
      </pc:docMkLst>
      <pc:sldChg chg="modSp">
        <pc:chgData name="Malcolm Langford" userId="S::malcolml@uio.no::79f5803e-4dcd-4f99-b9e9-eee895e4bc6c" providerId="AD" clId="Web-{FEA1D6B7-D75A-4D81-9B42-9AEB6CCD0AFD}" dt="2022-06-14T13:35:07.361" v="23" actId="20577"/>
        <pc:sldMkLst>
          <pc:docMk/>
          <pc:sldMk cId="1046989838" sldId="260"/>
        </pc:sldMkLst>
        <pc:spChg chg="mod">
          <ac:chgData name="Malcolm Langford" userId="S::malcolml@uio.no::79f5803e-4dcd-4f99-b9e9-eee895e4bc6c" providerId="AD" clId="Web-{FEA1D6B7-D75A-4D81-9B42-9AEB6CCD0AFD}" dt="2022-06-14T13:35:07.361" v="23" actId="20577"/>
          <ac:spMkLst>
            <pc:docMk/>
            <pc:sldMk cId="1046989838" sldId="260"/>
            <ac:spMk id="3" creationId="{96E07478-92A0-3E49-2E86-89E54CD0D858}"/>
          </ac:spMkLst>
        </pc:spChg>
      </pc:sldChg>
    </pc:docChg>
  </pc:docChgLst>
  <pc:docChgLst>
    <pc:chgData name="Malcolm Langford" userId="S::malcolml@uio.no::79f5803e-4dcd-4f99-b9e9-eee895e4bc6c" providerId="AD" clId="Web-{8B22AA24-C7C3-47D8-BCF5-9025C772CC7C}"/>
    <pc:docChg chg="addSld delSld modSld">
      <pc:chgData name="Malcolm Langford" userId="S::malcolml@uio.no::79f5803e-4dcd-4f99-b9e9-eee895e4bc6c" providerId="AD" clId="Web-{8B22AA24-C7C3-47D8-BCF5-9025C772CC7C}" dt="2022-03-25T07:06:35.828" v="378" actId="20577"/>
      <pc:docMkLst>
        <pc:docMk/>
      </pc:docMkLst>
      <pc:sldChg chg="del">
        <pc:chgData name="Malcolm Langford" userId="S::malcolml@uio.no::79f5803e-4dcd-4f99-b9e9-eee895e4bc6c" providerId="AD" clId="Web-{8B22AA24-C7C3-47D8-BCF5-9025C772CC7C}" dt="2022-03-25T06:50:43.921" v="247"/>
        <pc:sldMkLst>
          <pc:docMk/>
          <pc:sldMk cId="109857222" sldId="256"/>
        </pc:sldMkLst>
      </pc:sldChg>
      <pc:sldChg chg="addSp delSp modSp new">
        <pc:chgData name="Malcolm Langford" userId="S::malcolml@uio.no::79f5803e-4dcd-4f99-b9e9-eee895e4bc6c" providerId="AD" clId="Web-{8B22AA24-C7C3-47D8-BCF5-9025C772CC7C}" dt="2022-03-25T07:06:35.828" v="378" actId="20577"/>
        <pc:sldMkLst>
          <pc:docMk/>
          <pc:sldMk cId="894121372" sldId="257"/>
        </pc:sldMkLst>
        <pc:spChg chg="mod">
          <ac:chgData name="Malcolm Langford" userId="S::malcolml@uio.no::79f5803e-4dcd-4f99-b9e9-eee895e4bc6c" providerId="AD" clId="Web-{8B22AA24-C7C3-47D8-BCF5-9025C772CC7C}" dt="2022-03-25T07:06:24.969" v="376" actId="20577"/>
          <ac:spMkLst>
            <pc:docMk/>
            <pc:sldMk cId="894121372" sldId="257"/>
            <ac:spMk id="2" creationId="{273692FE-6B56-1188-874C-568DE187A0A2}"/>
          </ac:spMkLst>
        </pc:spChg>
        <pc:spChg chg="mod">
          <ac:chgData name="Malcolm Langford" userId="S::malcolml@uio.no::79f5803e-4dcd-4f99-b9e9-eee895e4bc6c" providerId="AD" clId="Web-{8B22AA24-C7C3-47D8-BCF5-9025C772CC7C}" dt="2022-03-25T06:50:32.920" v="245" actId="20577"/>
          <ac:spMkLst>
            <pc:docMk/>
            <pc:sldMk cId="894121372" sldId="257"/>
            <ac:spMk id="3" creationId="{19BADA4C-6C86-ECEB-3038-C050FDB87BD1}"/>
          </ac:spMkLst>
        </pc:spChg>
        <pc:spChg chg="mod">
          <ac:chgData name="Malcolm Langford" userId="S::malcolml@uio.no::79f5803e-4dcd-4f99-b9e9-eee895e4bc6c" providerId="AD" clId="Web-{8B22AA24-C7C3-47D8-BCF5-9025C772CC7C}" dt="2022-03-25T06:59:16.127" v="280" actId="1076"/>
          <ac:spMkLst>
            <pc:docMk/>
            <pc:sldMk cId="894121372" sldId="257"/>
            <ac:spMk id="4" creationId="{F146860E-6537-0B00-FC56-E572FDB8DF53}"/>
          </ac:spMkLst>
        </pc:spChg>
        <pc:spChg chg="mod">
          <ac:chgData name="Malcolm Langford" userId="S::malcolml@uio.no::79f5803e-4dcd-4f99-b9e9-eee895e4bc6c" providerId="AD" clId="Web-{8B22AA24-C7C3-47D8-BCF5-9025C772CC7C}" dt="2022-03-25T06:50:40.858" v="246" actId="20577"/>
          <ac:spMkLst>
            <pc:docMk/>
            <pc:sldMk cId="894121372" sldId="257"/>
            <ac:spMk id="5" creationId="{8BAE46FA-AB22-AE4B-577E-8D381A4660AE}"/>
          </ac:spMkLst>
        </pc:spChg>
        <pc:spChg chg="mod">
          <ac:chgData name="Malcolm Langford" userId="S::malcolml@uio.no::79f5803e-4dcd-4f99-b9e9-eee895e4bc6c" providerId="AD" clId="Web-{8B22AA24-C7C3-47D8-BCF5-9025C772CC7C}" dt="2022-03-25T06:58:39.267" v="270" actId="20577"/>
          <ac:spMkLst>
            <pc:docMk/>
            <pc:sldMk cId="894121372" sldId="257"/>
            <ac:spMk id="6" creationId="{711E7FC2-C580-D637-13A8-6628517025D2}"/>
          </ac:spMkLst>
        </pc:spChg>
        <pc:spChg chg="add mod">
          <ac:chgData name="Malcolm Langford" userId="S::malcolml@uio.no::79f5803e-4dcd-4f99-b9e9-eee895e4bc6c" providerId="AD" clId="Web-{8B22AA24-C7C3-47D8-BCF5-9025C772CC7C}" dt="2022-03-25T07:03:59.027" v="327" actId="14100"/>
          <ac:spMkLst>
            <pc:docMk/>
            <pc:sldMk cId="894121372" sldId="257"/>
            <ac:spMk id="7" creationId="{842D0D93-CC51-DEB8-D4EC-C2AE5DA6EB72}"/>
          </ac:spMkLst>
        </pc:spChg>
        <pc:spChg chg="add mod">
          <ac:chgData name="Malcolm Langford" userId="S::malcolml@uio.no::79f5803e-4dcd-4f99-b9e9-eee895e4bc6c" providerId="AD" clId="Web-{8B22AA24-C7C3-47D8-BCF5-9025C772CC7C}" dt="2022-03-25T07:03:59.058" v="328" actId="14100"/>
          <ac:spMkLst>
            <pc:docMk/>
            <pc:sldMk cId="894121372" sldId="257"/>
            <ac:spMk id="8" creationId="{68ECCE4E-E154-5A26-69FD-5D5BFFD6EDC4}"/>
          </ac:spMkLst>
        </pc:spChg>
        <pc:spChg chg="add mod">
          <ac:chgData name="Malcolm Langford" userId="S::malcolml@uio.no::79f5803e-4dcd-4f99-b9e9-eee895e4bc6c" providerId="AD" clId="Web-{8B22AA24-C7C3-47D8-BCF5-9025C772CC7C}" dt="2022-03-25T07:06:35.828" v="378" actId="20577"/>
          <ac:spMkLst>
            <pc:docMk/>
            <pc:sldMk cId="894121372" sldId="257"/>
            <ac:spMk id="9" creationId="{65CDC951-F5FC-2342-4DED-727E94D626CA}"/>
          </ac:spMkLst>
        </pc:spChg>
        <pc:spChg chg="add del mod">
          <ac:chgData name="Malcolm Langford" userId="S::malcolml@uio.no::79f5803e-4dcd-4f99-b9e9-eee895e4bc6c" providerId="AD" clId="Web-{8B22AA24-C7C3-47D8-BCF5-9025C772CC7C}" dt="2022-03-25T07:04:10.589" v="332"/>
          <ac:spMkLst>
            <pc:docMk/>
            <pc:sldMk cId="894121372" sldId="257"/>
            <ac:spMk id="10" creationId="{E21EFCBC-5F72-A322-3595-74318ACD0F95}"/>
          </ac:spMkLst>
        </pc:spChg>
        <pc:spChg chg="add del mod">
          <ac:chgData name="Malcolm Langford" userId="S::malcolml@uio.no::79f5803e-4dcd-4f99-b9e9-eee895e4bc6c" providerId="AD" clId="Web-{8B22AA24-C7C3-47D8-BCF5-9025C772CC7C}" dt="2022-03-25T07:04:07.558" v="331"/>
          <ac:spMkLst>
            <pc:docMk/>
            <pc:sldMk cId="894121372" sldId="257"/>
            <ac:spMk id="11" creationId="{E21EFCBC-5F72-A322-3595-74318ACD0F95}"/>
          </ac:spMkLst>
        </pc:spChg>
        <pc:spChg chg="add mod">
          <ac:chgData name="Malcolm Langford" userId="S::malcolml@uio.no::79f5803e-4dcd-4f99-b9e9-eee895e4bc6c" providerId="AD" clId="Web-{8B22AA24-C7C3-47D8-BCF5-9025C772CC7C}" dt="2022-03-25T07:02:47.790" v="321" actId="1076"/>
          <ac:spMkLst>
            <pc:docMk/>
            <pc:sldMk cId="894121372" sldId="257"/>
            <ac:spMk id="16" creationId="{8D9D7CC1-3D4E-3F4A-67A6-8580968E58EA}"/>
          </ac:spMkLst>
        </pc:spChg>
        <pc:spChg chg="add mod">
          <ac:chgData name="Malcolm Langford" userId="S::malcolml@uio.no::79f5803e-4dcd-4f99-b9e9-eee895e4bc6c" providerId="AD" clId="Web-{8B22AA24-C7C3-47D8-BCF5-9025C772CC7C}" dt="2022-03-25T07:03:29.838" v="326" actId="14100"/>
          <ac:spMkLst>
            <pc:docMk/>
            <pc:sldMk cId="894121372" sldId="257"/>
            <ac:spMk id="17" creationId="{A02EE5BE-36EB-E125-C2C8-E80E0DED269B}"/>
          </ac:spMkLst>
        </pc:spChg>
        <pc:spChg chg="add del mod">
          <ac:chgData name="Malcolm Langford" userId="S::malcolml@uio.no::79f5803e-4dcd-4f99-b9e9-eee895e4bc6c" providerId="AD" clId="Web-{8B22AA24-C7C3-47D8-BCF5-9025C772CC7C}" dt="2022-03-25T07:03:06.166" v="323"/>
          <ac:spMkLst>
            <pc:docMk/>
            <pc:sldMk cId="894121372" sldId="257"/>
            <ac:spMk id="18" creationId="{803A9787-BE26-B964-BD70-3C6EDCEAB1CA}"/>
          </ac:spMkLst>
        </pc:spChg>
        <pc:picChg chg="add mod">
          <ac:chgData name="Malcolm Langford" userId="S::malcolml@uio.no::79f5803e-4dcd-4f99-b9e9-eee895e4bc6c" providerId="AD" clId="Web-{8B22AA24-C7C3-47D8-BCF5-9025C772CC7C}" dt="2022-03-25T06:59:09.736" v="279" actId="1076"/>
          <ac:picMkLst>
            <pc:docMk/>
            <pc:sldMk cId="894121372" sldId="257"/>
            <ac:picMk id="13" creationId="{86FD7A34-7AD1-4CC3-0A3A-E3DDE7745738}"/>
          </ac:picMkLst>
        </pc:picChg>
        <pc:picChg chg="add mod">
          <ac:chgData name="Malcolm Langford" userId="S::malcolml@uio.no::79f5803e-4dcd-4f99-b9e9-eee895e4bc6c" providerId="AD" clId="Web-{8B22AA24-C7C3-47D8-BCF5-9025C772CC7C}" dt="2022-03-25T06:58:47.845" v="272" actId="1076"/>
          <ac:picMkLst>
            <pc:docMk/>
            <pc:sldMk cId="894121372" sldId="257"/>
            <ac:picMk id="15" creationId="{AD9A1668-959C-25FC-EF70-8D3453AC5AFE}"/>
          </ac:picMkLst>
        </pc:picChg>
      </pc:sldChg>
      <pc:sldChg chg="addSp delSp modSp add del replId">
        <pc:chgData name="Malcolm Langford" userId="S::malcolml@uio.no::79f5803e-4dcd-4f99-b9e9-eee895e4bc6c" providerId="AD" clId="Web-{8B22AA24-C7C3-47D8-BCF5-9025C772CC7C}" dt="2022-03-25T07:02:13.773" v="313"/>
        <pc:sldMkLst>
          <pc:docMk/>
          <pc:sldMk cId="1695469588" sldId="258"/>
        </pc:sldMkLst>
        <pc:spChg chg="del">
          <ac:chgData name="Malcolm Langford" userId="S::malcolml@uio.no::79f5803e-4dcd-4f99-b9e9-eee895e4bc6c" providerId="AD" clId="Web-{8B22AA24-C7C3-47D8-BCF5-9025C772CC7C}" dt="2022-03-25T06:51:37.204" v="256"/>
          <ac:spMkLst>
            <pc:docMk/>
            <pc:sldMk cId="1695469588" sldId="258"/>
            <ac:spMk id="4" creationId="{F146860E-6537-0B00-FC56-E572FDB8DF53}"/>
          </ac:spMkLst>
        </pc:spChg>
        <pc:spChg chg="del">
          <ac:chgData name="Malcolm Langford" userId="S::malcolml@uio.no::79f5803e-4dcd-4f99-b9e9-eee895e4bc6c" providerId="AD" clId="Web-{8B22AA24-C7C3-47D8-BCF5-9025C772CC7C}" dt="2022-03-25T06:51:34.235" v="255"/>
          <ac:spMkLst>
            <pc:docMk/>
            <pc:sldMk cId="1695469588" sldId="258"/>
            <ac:spMk id="6" creationId="{711E7FC2-C580-D637-13A8-6628517025D2}"/>
          </ac:spMkLst>
        </pc:spChg>
        <pc:spChg chg="del">
          <ac:chgData name="Malcolm Langford" userId="S::malcolml@uio.no::79f5803e-4dcd-4f99-b9e9-eee895e4bc6c" providerId="AD" clId="Web-{8B22AA24-C7C3-47D8-BCF5-9025C772CC7C}" dt="2022-03-25T06:51:23.766" v="254"/>
          <ac:spMkLst>
            <pc:docMk/>
            <pc:sldMk cId="1695469588" sldId="258"/>
            <ac:spMk id="7" creationId="{842D0D93-CC51-DEB8-D4EC-C2AE5DA6EB72}"/>
          </ac:spMkLst>
        </pc:spChg>
        <pc:spChg chg="del">
          <ac:chgData name="Malcolm Langford" userId="S::malcolml@uio.no::79f5803e-4dcd-4f99-b9e9-eee895e4bc6c" providerId="AD" clId="Web-{8B22AA24-C7C3-47D8-BCF5-9025C772CC7C}" dt="2022-03-25T06:51:13.625" v="249"/>
          <ac:spMkLst>
            <pc:docMk/>
            <pc:sldMk cId="1695469588" sldId="258"/>
            <ac:spMk id="8" creationId="{68ECCE4E-E154-5A26-69FD-5D5BFFD6EDC4}"/>
          </ac:spMkLst>
        </pc:spChg>
        <pc:spChg chg="del mod">
          <ac:chgData name="Malcolm Langford" userId="S::malcolml@uio.no::79f5803e-4dcd-4f99-b9e9-eee895e4bc6c" providerId="AD" clId="Web-{8B22AA24-C7C3-47D8-BCF5-9025C772CC7C}" dt="2022-03-25T06:51:16.625" v="251"/>
          <ac:spMkLst>
            <pc:docMk/>
            <pc:sldMk cId="1695469588" sldId="258"/>
            <ac:spMk id="9" creationId="{65CDC951-F5FC-2342-4DED-727E94D626CA}"/>
          </ac:spMkLst>
        </pc:spChg>
        <pc:spChg chg="del">
          <ac:chgData name="Malcolm Langford" userId="S::malcolml@uio.no::79f5803e-4dcd-4f99-b9e9-eee895e4bc6c" providerId="AD" clId="Web-{8B22AA24-C7C3-47D8-BCF5-9025C772CC7C}" dt="2022-03-25T06:51:19.453" v="252"/>
          <ac:spMkLst>
            <pc:docMk/>
            <pc:sldMk cId="1695469588" sldId="258"/>
            <ac:spMk id="10" creationId="{E21EFCBC-5F72-A322-3595-74318ACD0F95}"/>
          </ac:spMkLst>
        </pc:spChg>
        <pc:spChg chg="del">
          <ac:chgData name="Malcolm Langford" userId="S::malcolml@uio.no::79f5803e-4dcd-4f99-b9e9-eee895e4bc6c" providerId="AD" clId="Web-{8B22AA24-C7C3-47D8-BCF5-9025C772CC7C}" dt="2022-03-25T06:51:21.516" v="253"/>
          <ac:spMkLst>
            <pc:docMk/>
            <pc:sldMk cId="1695469588" sldId="258"/>
            <ac:spMk id="11" creationId="{E21EFCBC-5F72-A322-3595-74318ACD0F95}"/>
          </ac:spMkLst>
        </pc:spChg>
        <pc:spChg chg="add del mod">
          <ac:chgData name="Malcolm Langford" userId="S::malcolml@uio.no::79f5803e-4dcd-4f99-b9e9-eee895e4bc6c" providerId="AD" clId="Web-{8B22AA24-C7C3-47D8-BCF5-9025C772CC7C}" dt="2022-03-25T06:55:25.851" v="260"/>
          <ac:spMkLst>
            <pc:docMk/>
            <pc:sldMk cId="1695469588" sldId="258"/>
            <ac:spMk id="13" creationId="{D296AFB6-5C2B-C3E5-5DFB-60B226503FA4}"/>
          </ac:spMkLst>
        </pc:spChg>
        <pc:spChg chg="add del mod">
          <ac:chgData name="Malcolm Langford" userId="S::malcolml@uio.no::79f5803e-4dcd-4f99-b9e9-eee895e4bc6c" providerId="AD" clId="Web-{8B22AA24-C7C3-47D8-BCF5-9025C772CC7C}" dt="2022-03-25T06:54:06.333" v="257"/>
          <ac:spMkLst>
            <pc:docMk/>
            <pc:sldMk cId="1695469588" sldId="258"/>
            <ac:spMk id="15" creationId="{1C7D603D-12AB-E5E3-EADD-D1CFD0B835F7}"/>
          </ac:spMkLst>
        </pc:spChg>
        <pc:spChg chg="add del mod">
          <ac:chgData name="Malcolm Langford" userId="S::malcolml@uio.no::79f5803e-4dcd-4f99-b9e9-eee895e4bc6c" providerId="AD" clId="Web-{8B22AA24-C7C3-47D8-BCF5-9025C772CC7C}" dt="2022-03-25T06:54:24.787" v="259"/>
          <ac:spMkLst>
            <pc:docMk/>
            <pc:sldMk cId="1695469588" sldId="258"/>
            <ac:spMk id="18" creationId="{932CE2B6-F99F-983C-AE6B-5C7DF119C27D}"/>
          </ac:spMkLst>
        </pc:spChg>
        <pc:spChg chg="add del mod">
          <ac:chgData name="Malcolm Langford" userId="S::malcolml@uio.no::79f5803e-4dcd-4f99-b9e9-eee895e4bc6c" providerId="AD" clId="Web-{8B22AA24-C7C3-47D8-BCF5-9025C772CC7C}" dt="2022-03-25T06:57:57.747" v="263"/>
          <ac:spMkLst>
            <pc:docMk/>
            <pc:sldMk cId="1695469588" sldId="258"/>
            <ac:spMk id="21" creationId="{E61DC438-325C-1BEB-D8B0-75485028A48D}"/>
          </ac:spMkLst>
        </pc:spChg>
        <pc:picChg chg="add del mod ord">
          <ac:chgData name="Malcolm Langford" userId="S::malcolml@uio.no::79f5803e-4dcd-4f99-b9e9-eee895e4bc6c" providerId="AD" clId="Web-{8B22AA24-C7C3-47D8-BCF5-9025C772CC7C}" dt="2022-03-25T06:55:32.133" v="262"/>
          <ac:picMkLst>
            <pc:docMk/>
            <pc:sldMk cId="1695469588" sldId="258"/>
            <ac:picMk id="16" creationId="{362FD4B6-0A92-E2EB-43B4-C8D286E997F8}"/>
          </ac:picMkLst>
        </pc:picChg>
        <pc:picChg chg="add mod ord">
          <ac:chgData name="Malcolm Langford" userId="S::malcolml@uio.no::79f5803e-4dcd-4f99-b9e9-eee895e4bc6c" providerId="AD" clId="Web-{8B22AA24-C7C3-47D8-BCF5-9025C772CC7C}" dt="2022-03-25T06:55:30.445" v="261" actId="14100"/>
          <ac:picMkLst>
            <pc:docMk/>
            <pc:sldMk cId="1695469588" sldId="258"/>
            <ac:picMk id="19" creationId="{25CEE127-DAEE-7962-5BB1-CE7C6EB60257}"/>
          </ac:picMkLst>
        </pc:picChg>
        <pc:picChg chg="add mod ord modCrop">
          <ac:chgData name="Malcolm Langford" userId="S::malcolml@uio.no::79f5803e-4dcd-4f99-b9e9-eee895e4bc6c" providerId="AD" clId="Web-{8B22AA24-C7C3-47D8-BCF5-9025C772CC7C}" dt="2022-03-25T06:58:23.497" v="267" actId="14100"/>
          <ac:picMkLst>
            <pc:docMk/>
            <pc:sldMk cId="1695469588" sldId="258"/>
            <ac:picMk id="22" creationId="{3C98237A-DCF0-EE3B-3C38-202C2534663B}"/>
          </ac:picMkLst>
        </pc:picChg>
      </pc:sldChg>
    </pc:docChg>
  </pc:docChgLst>
  <pc:docChgLst>
    <pc:chgData name="Malcolm Langford" userId="S::malcolml@uio.no::79f5803e-4dcd-4f99-b9e9-eee895e4bc6c" providerId="AD" clId="Web-{57AD3335-7E03-44C1-A271-0DA8F56E0900}"/>
    <pc:docChg chg="modSld">
      <pc:chgData name="Malcolm Langford" userId="S::malcolml@uio.no::79f5803e-4dcd-4f99-b9e9-eee895e4bc6c" providerId="AD" clId="Web-{57AD3335-7E03-44C1-A271-0DA8F56E0900}" dt="2022-06-14T12:02:07.344" v="2" actId="20577"/>
      <pc:docMkLst>
        <pc:docMk/>
      </pc:docMkLst>
      <pc:sldChg chg="modSp">
        <pc:chgData name="Malcolm Langford" userId="S::malcolml@uio.no::79f5803e-4dcd-4f99-b9e9-eee895e4bc6c" providerId="AD" clId="Web-{57AD3335-7E03-44C1-A271-0DA8F56E0900}" dt="2022-06-14T12:02:07.344" v="2" actId="20577"/>
        <pc:sldMkLst>
          <pc:docMk/>
          <pc:sldMk cId="1046989838" sldId="260"/>
        </pc:sldMkLst>
        <pc:spChg chg="mod">
          <ac:chgData name="Malcolm Langford" userId="S::malcolml@uio.no::79f5803e-4dcd-4f99-b9e9-eee895e4bc6c" providerId="AD" clId="Web-{57AD3335-7E03-44C1-A271-0DA8F56E0900}" dt="2022-06-14T12:02:07.344" v="2" actId="20577"/>
          <ac:spMkLst>
            <pc:docMk/>
            <pc:sldMk cId="1046989838" sldId="260"/>
            <ac:spMk id="3" creationId="{96E07478-92A0-3E49-2E86-89E54CD0D858}"/>
          </ac:spMkLst>
        </pc:spChg>
      </pc:sldChg>
    </pc:docChg>
  </pc:docChgLst>
  <pc:docChgLst>
    <pc:chgData name="Malcolm Langford" userId="S::malcolml@uio.no::79f5803e-4dcd-4f99-b9e9-eee895e4bc6c" providerId="AD" clId="Web-{2D5DBB1F-D75F-472F-B5CA-E07E7842BDCB}"/>
    <pc:docChg chg="modSld">
      <pc:chgData name="Malcolm Langford" userId="S::malcolml@uio.no::79f5803e-4dcd-4f99-b9e9-eee895e4bc6c" providerId="AD" clId="Web-{2D5DBB1F-D75F-472F-B5CA-E07E7842BDCB}" dt="2022-03-25T08:10:17.018" v="71" actId="1076"/>
      <pc:docMkLst>
        <pc:docMk/>
      </pc:docMkLst>
      <pc:sldChg chg="modSp">
        <pc:chgData name="Malcolm Langford" userId="S::malcolml@uio.no::79f5803e-4dcd-4f99-b9e9-eee895e4bc6c" providerId="AD" clId="Web-{2D5DBB1F-D75F-472F-B5CA-E07E7842BDCB}" dt="2022-03-25T08:10:17.018" v="71" actId="1076"/>
        <pc:sldMkLst>
          <pc:docMk/>
          <pc:sldMk cId="894121372" sldId="257"/>
        </pc:sldMkLst>
        <pc:spChg chg="mod">
          <ac:chgData name="Malcolm Langford" userId="S::malcolml@uio.no::79f5803e-4dcd-4f99-b9e9-eee895e4bc6c" providerId="AD" clId="Web-{2D5DBB1F-D75F-472F-B5CA-E07E7842BDCB}" dt="2022-03-25T08:09:08.141" v="59" actId="1076"/>
          <ac:spMkLst>
            <pc:docMk/>
            <pc:sldMk cId="894121372" sldId="257"/>
            <ac:spMk id="3" creationId="{19BADA4C-6C86-ECEB-3038-C050FDB87BD1}"/>
          </ac:spMkLst>
        </pc:spChg>
        <pc:spChg chg="mod">
          <ac:chgData name="Malcolm Langford" userId="S::malcolml@uio.no::79f5803e-4dcd-4f99-b9e9-eee895e4bc6c" providerId="AD" clId="Web-{2D5DBB1F-D75F-472F-B5CA-E07E7842BDCB}" dt="2022-03-25T08:09:14.110" v="60" actId="1076"/>
          <ac:spMkLst>
            <pc:docMk/>
            <pc:sldMk cId="894121372" sldId="257"/>
            <ac:spMk id="4" creationId="{F146860E-6537-0B00-FC56-E572FDB8DF53}"/>
          </ac:spMkLst>
        </pc:spChg>
        <pc:spChg chg="mod">
          <ac:chgData name="Malcolm Langford" userId="S::malcolml@uio.no::79f5803e-4dcd-4f99-b9e9-eee895e4bc6c" providerId="AD" clId="Web-{2D5DBB1F-D75F-472F-B5CA-E07E7842BDCB}" dt="2022-03-25T08:09:32.783" v="63" actId="1076"/>
          <ac:spMkLst>
            <pc:docMk/>
            <pc:sldMk cId="894121372" sldId="257"/>
            <ac:spMk id="5" creationId="{8BAE46FA-AB22-AE4B-577E-8D381A4660AE}"/>
          </ac:spMkLst>
        </pc:spChg>
        <pc:spChg chg="mod">
          <ac:chgData name="Malcolm Langford" userId="S::malcolml@uio.no::79f5803e-4dcd-4f99-b9e9-eee895e4bc6c" providerId="AD" clId="Web-{2D5DBB1F-D75F-472F-B5CA-E07E7842BDCB}" dt="2022-03-25T08:09:45.658" v="65" actId="1076"/>
          <ac:spMkLst>
            <pc:docMk/>
            <pc:sldMk cId="894121372" sldId="257"/>
            <ac:spMk id="6" creationId="{711E7FC2-C580-D637-13A8-6628517025D2}"/>
          </ac:spMkLst>
        </pc:spChg>
        <pc:spChg chg="mod">
          <ac:chgData name="Malcolm Langford" userId="S::malcolml@uio.no::79f5803e-4dcd-4f99-b9e9-eee895e4bc6c" providerId="AD" clId="Web-{2D5DBB1F-D75F-472F-B5CA-E07E7842BDCB}" dt="2022-03-25T08:10:12.784" v="70" actId="1076"/>
          <ac:spMkLst>
            <pc:docMk/>
            <pc:sldMk cId="894121372" sldId="257"/>
            <ac:spMk id="7" creationId="{842D0D93-CC51-DEB8-D4EC-C2AE5DA6EB72}"/>
          </ac:spMkLst>
        </pc:spChg>
        <pc:spChg chg="mod">
          <ac:chgData name="Malcolm Langford" userId="S::malcolml@uio.no::79f5803e-4dcd-4f99-b9e9-eee895e4bc6c" providerId="AD" clId="Web-{2D5DBB1F-D75F-472F-B5CA-E07E7842BDCB}" dt="2022-03-25T08:10:17.018" v="71" actId="1076"/>
          <ac:spMkLst>
            <pc:docMk/>
            <pc:sldMk cId="894121372" sldId="257"/>
            <ac:spMk id="8" creationId="{68ECCE4E-E154-5A26-69FD-5D5BFFD6EDC4}"/>
          </ac:spMkLst>
        </pc:spChg>
        <pc:spChg chg="mod">
          <ac:chgData name="Malcolm Langford" userId="S::malcolml@uio.no::79f5803e-4dcd-4f99-b9e9-eee895e4bc6c" providerId="AD" clId="Web-{2D5DBB1F-D75F-472F-B5CA-E07E7842BDCB}" dt="2022-03-25T08:10:08.643" v="69" actId="1076"/>
          <ac:spMkLst>
            <pc:docMk/>
            <pc:sldMk cId="894121372" sldId="257"/>
            <ac:spMk id="9" creationId="{65CDC951-F5FC-2342-4DED-727E94D626CA}"/>
          </ac:spMkLst>
        </pc:spChg>
        <pc:spChg chg="mod">
          <ac:chgData name="Malcolm Langford" userId="S::malcolml@uio.no::79f5803e-4dcd-4f99-b9e9-eee895e4bc6c" providerId="AD" clId="Web-{2D5DBB1F-D75F-472F-B5CA-E07E7842BDCB}" dt="2022-03-25T08:09:25.829" v="62" actId="1076"/>
          <ac:spMkLst>
            <pc:docMk/>
            <pc:sldMk cId="894121372" sldId="257"/>
            <ac:spMk id="16" creationId="{8D9D7CC1-3D4E-3F4A-67A6-8580968E58EA}"/>
          </ac:spMkLst>
        </pc:spChg>
        <pc:spChg chg="mod">
          <ac:chgData name="Malcolm Langford" userId="S::malcolml@uio.no::79f5803e-4dcd-4f99-b9e9-eee895e4bc6c" providerId="AD" clId="Web-{2D5DBB1F-D75F-472F-B5CA-E07E7842BDCB}" dt="2022-03-25T08:09:08.126" v="58" actId="1076"/>
          <ac:spMkLst>
            <pc:docMk/>
            <pc:sldMk cId="894121372" sldId="257"/>
            <ac:spMk id="17" creationId="{A02EE5BE-36EB-E125-C2C8-E80E0DED269B}"/>
          </ac:spMkLst>
        </pc:spChg>
        <pc:picChg chg="mod">
          <ac:chgData name="Malcolm Langford" userId="S::malcolml@uio.no::79f5803e-4dcd-4f99-b9e9-eee895e4bc6c" providerId="AD" clId="Web-{2D5DBB1F-D75F-472F-B5CA-E07E7842BDCB}" dt="2022-03-25T08:09:08.110" v="57" actId="1076"/>
          <ac:picMkLst>
            <pc:docMk/>
            <pc:sldMk cId="894121372" sldId="257"/>
            <ac:picMk id="13" creationId="{86FD7A34-7AD1-4CC3-0A3A-E3DDE7745738}"/>
          </ac:picMkLst>
        </pc:picChg>
        <pc:picChg chg="mod">
          <ac:chgData name="Malcolm Langford" userId="S::malcolml@uio.no::79f5803e-4dcd-4f99-b9e9-eee895e4bc6c" providerId="AD" clId="Web-{2D5DBB1F-D75F-472F-B5CA-E07E7842BDCB}" dt="2022-03-25T08:09:51.924" v="66" actId="1076"/>
          <ac:picMkLst>
            <pc:docMk/>
            <pc:sldMk cId="894121372" sldId="257"/>
            <ac:picMk id="15" creationId="{AD9A1668-959C-25FC-EF70-8D3453AC5AFE}"/>
          </ac:picMkLst>
        </pc:picChg>
      </pc:sldChg>
    </pc:docChg>
  </pc:docChgLst>
  <pc:docChgLst>
    <pc:chgData name="Malcolm Langford" userId="S::malcolml@uio.no::79f5803e-4dcd-4f99-b9e9-eee895e4bc6c" providerId="AD" clId="Web-{F444E659-EDE1-41E1-80F6-23E0D26C175F}"/>
    <pc:docChg chg="modSld">
      <pc:chgData name="Malcolm Langford" userId="S::malcolml@uio.no::79f5803e-4dcd-4f99-b9e9-eee895e4bc6c" providerId="AD" clId="Web-{F444E659-EDE1-41E1-80F6-23E0D26C175F}" dt="2022-06-14T12:55:05.284" v="29" actId="14100"/>
      <pc:docMkLst>
        <pc:docMk/>
      </pc:docMkLst>
      <pc:sldChg chg="modSp">
        <pc:chgData name="Malcolm Langford" userId="S::malcolml@uio.no::79f5803e-4dcd-4f99-b9e9-eee895e4bc6c" providerId="AD" clId="Web-{F444E659-EDE1-41E1-80F6-23E0D26C175F}" dt="2022-06-14T12:33:13.282" v="16" actId="14100"/>
        <pc:sldMkLst>
          <pc:docMk/>
          <pc:sldMk cId="894121372" sldId="257"/>
        </pc:sldMkLst>
        <pc:spChg chg="mod">
          <ac:chgData name="Malcolm Langford" userId="S::malcolml@uio.no::79f5803e-4dcd-4f99-b9e9-eee895e4bc6c" providerId="AD" clId="Web-{F444E659-EDE1-41E1-80F6-23E0D26C175F}" dt="2022-06-14T12:33:13.282" v="16" actId="14100"/>
          <ac:spMkLst>
            <pc:docMk/>
            <pc:sldMk cId="894121372" sldId="257"/>
            <ac:spMk id="9" creationId="{65CDC951-F5FC-2342-4DED-727E94D626CA}"/>
          </ac:spMkLst>
        </pc:spChg>
      </pc:sldChg>
      <pc:sldChg chg="modSp">
        <pc:chgData name="Malcolm Langford" userId="S::malcolml@uio.no::79f5803e-4dcd-4f99-b9e9-eee895e4bc6c" providerId="AD" clId="Web-{F444E659-EDE1-41E1-80F6-23E0D26C175F}" dt="2022-06-14T12:55:05.284" v="29" actId="14100"/>
        <pc:sldMkLst>
          <pc:docMk/>
          <pc:sldMk cId="1046989838" sldId="260"/>
        </pc:sldMkLst>
        <pc:spChg chg="mod">
          <ac:chgData name="Malcolm Langford" userId="S::malcolml@uio.no::79f5803e-4dcd-4f99-b9e9-eee895e4bc6c" providerId="AD" clId="Web-{F444E659-EDE1-41E1-80F6-23E0D26C175F}" dt="2022-06-14T12:55:05.284" v="29" actId="14100"/>
          <ac:spMkLst>
            <pc:docMk/>
            <pc:sldMk cId="1046989838" sldId="260"/>
            <ac:spMk id="3" creationId="{96E07478-92A0-3E49-2E86-89E54CD0D858}"/>
          </ac:spMkLst>
        </pc:spChg>
      </pc:sldChg>
    </pc:docChg>
  </pc:docChgLst>
  <pc:docChgLst>
    <pc:chgData name="Malcolm Langford" userId="S::malcolml@uio.no::79f5803e-4dcd-4f99-b9e9-eee895e4bc6c" providerId="AD" clId="Web-{61EABF38-FAA0-4A2D-BE31-8CAD739F6974}"/>
    <pc:docChg chg="modSld">
      <pc:chgData name="Malcolm Langford" userId="S::malcolml@uio.no::79f5803e-4dcd-4f99-b9e9-eee895e4bc6c" providerId="AD" clId="Web-{61EABF38-FAA0-4A2D-BE31-8CAD739F6974}" dt="2022-06-14T12:29:52.608" v="7" actId="20577"/>
      <pc:docMkLst>
        <pc:docMk/>
      </pc:docMkLst>
      <pc:sldChg chg="addSp modSp mod setBg">
        <pc:chgData name="Malcolm Langford" userId="S::malcolml@uio.no::79f5803e-4dcd-4f99-b9e9-eee895e4bc6c" providerId="AD" clId="Web-{61EABF38-FAA0-4A2D-BE31-8CAD739F6974}" dt="2022-06-14T12:29:52.608" v="7" actId="20577"/>
        <pc:sldMkLst>
          <pc:docMk/>
          <pc:sldMk cId="1046989838" sldId="260"/>
        </pc:sldMkLst>
        <pc:spChg chg="mod">
          <ac:chgData name="Malcolm Langford" userId="S::malcolml@uio.no::79f5803e-4dcd-4f99-b9e9-eee895e4bc6c" providerId="AD" clId="Web-{61EABF38-FAA0-4A2D-BE31-8CAD739F6974}" dt="2022-06-14T12:29:46.498" v="6"/>
          <ac:spMkLst>
            <pc:docMk/>
            <pc:sldMk cId="1046989838" sldId="260"/>
            <ac:spMk id="2" creationId="{08D0217C-2CB0-54D9-8B87-7A8688CAB579}"/>
          </ac:spMkLst>
        </pc:spChg>
        <pc:spChg chg="mod">
          <ac:chgData name="Malcolm Langford" userId="S::malcolml@uio.no::79f5803e-4dcd-4f99-b9e9-eee895e4bc6c" providerId="AD" clId="Web-{61EABF38-FAA0-4A2D-BE31-8CAD739F6974}" dt="2022-06-14T12:29:52.608" v="7" actId="20577"/>
          <ac:spMkLst>
            <pc:docMk/>
            <pc:sldMk cId="1046989838" sldId="260"/>
            <ac:spMk id="3" creationId="{96E07478-92A0-3E49-2E86-89E54CD0D858}"/>
          </ac:spMkLst>
        </pc:spChg>
        <pc:spChg chg="add">
          <ac:chgData name="Malcolm Langford" userId="S::malcolml@uio.no::79f5803e-4dcd-4f99-b9e9-eee895e4bc6c" providerId="AD" clId="Web-{61EABF38-FAA0-4A2D-BE31-8CAD739F6974}" dt="2022-06-14T12:29:46.498" v="6"/>
          <ac:spMkLst>
            <pc:docMk/>
            <pc:sldMk cId="1046989838" sldId="260"/>
            <ac:spMk id="9" creationId="{743AA782-23D1-4521-8CAD-47662984AA08}"/>
          </ac:spMkLst>
        </pc:spChg>
        <pc:spChg chg="add">
          <ac:chgData name="Malcolm Langford" userId="S::malcolml@uio.no::79f5803e-4dcd-4f99-b9e9-eee895e4bc6c" providerId="AD" clId="Web-{61EABF38-FAA0-4A2D-BE31-8CAD739F6974}" dt="2022-06-14T12:29:46.498" v="6"/>
          <ac:spMkLst>
            <pc:docMk/>
            <pc:sldMk cId="1046989838" sldId="260"/>
            <ac:spMk id="11" creationId="{71877DBC-BB60-40F0-AC93-2ACDBAAE60CE}"/>
          </ac:spMkLst>
        </pc:spChg>
        <pc:picChg chg="add mod">
          <ac:chgData name="Malcolm Langford" userId="S::malcolml@uio.no::79f5803e-4dcd-4f99-b9e9-eee895e4bc6c" providerId="AD" clId="Web-{61EABF38-FAA0-4A2D-BE31-8CAD739F6974}" dt="2022-06-14T12:29:46.498" v="6"/>
          <ac:picMkLst>
            <pc:docMk/>
            <pc:sldMk cId="1046989838" sldId="260"/>
            <ac:picMk id="4" creationId="{7D306DDC-4749-D3D3-6024-7FB1D30189A1}"/>
          </ac:picMkLst>
        </pc:picChg>
      </pc:sldChg>
    </pc:docChg>
  </pc:docChgLst>
  <pc:docChgLst>
    <pc:chgData name="Malcolm Langford" userId="S::malcolml@uio.no::79f5803e-4dcd-4f99-b9e9-eee895e4bc6c" providerId="AD" clId="Web-{19E2376C-80FC-46C6-90AD-6FA34C74B795}"/>
    <pc:docChg chg="addSld modSld">
      <pc:chgData name="Malcolm Langford" userId="S::malcolml@uio.no::79f5803e-4dcd-4f99-b9e9-eee895e4bc6c" providerId="AD" clId="Web-{19E2376C-80FC-46C6-90AD-6FA34C74B795}" dt="2022-06-14T11:31:43.095" v="10"/>
      <pc:docMkLst>
        <pc:docMk/>
      </pc:docMkLst>
      <pc:sldChg chg="addSp delSp modSp new">
        <pc:chgData name="Malcolm Langford" userId="S::malcolml@uio.no::79f5803e-4dcd-4f99-b9e9-eee895e4bc6c" providerId="AD" clId="Web-{19E2376C-80FC-46C6-90AD-6FA34C74B795}" dt="2022-06-14T11:31:28.267" v="9"/>
        <pc:sldMkLst>
          <pc:docMk/>
          <pc:sldMk cId="2734676405" sldId="258"/>
        </pc:sldMkLst>
        <pc:spChg chg="mod">
          <ac:chgData name="Malcolm Langford" userId="S::malcolml@uio.no::79f5803e-4dcd-4f99-b9e9-eee895e4bc6c" providerId="AD" clId="Web-{19E2376C-80FC-46C6-90AD-6FA34C74B795}" dt="2022-06-14T11:30:14.172" v="5" actId="20577"/>
          <ac:spMkLst>
            <pc:docMk/>
            <pc:sldMk cId="2734676405" sldId="258"/>
            <ac:spMk id="2" creationId="{EEA5AF64-2046-46A7-6EF3-20119D31E608}"/>
          </ac:spMkLst>
        </pc:spChg>
        <pc:spChg chg="del">
          <ac:chgData name="Malcolm Langford" userId="S::malcolml@uio.no::79f5803e-4dcd-4f99-b9e9-eee895e4bc6c" providerId="AD" clId="Web-{19E2376C-80FC-46C6-90AD-6FA34C74B795}" dt="2022-06-14T11:31:28.267" v="9"/>
          <ac:spMkLst>
            <pc:docMk/>
            <pc:sldMk cId="2734676405" sldId="258"/>
            <ac:spMk id="3" creationId="{3C766B0F-C338-0441-518F-4F64D336E806}"/>
          </ac:spMkLst>
        </pc:spChg>
        <pc:spChg chg="del">
          <ac:chgData name="Malcolm Langford" userId="S::malcolml@uio.no::79f5803e-4dcd-4f99-b9e9-eee895e4bc6c" providerId="AD" clId="Web-{19E2376C-80FC-46C6-90AD-6FA34C74B795}" dt="2022-06-14T11:30:43.079" v="6"/>
          <ac:spMkLst>
            <pc:docMk/>
            <pc:sldMk cId="2734676405" sldId="258"/>
            <ac:spMk id="4" creationId="{1D50B293-86F1-774A-1176-FCECB05BE373}"/>
          </ac:spMkLst>
        </pc:spChg>
        <pc:spChg chg="del">
          <ac:chgData name="Malcolm Langford" userId="S::malcolml@uio.no::79f5803e-4dcd-4f99-b9e9-eee895e4bc6c" providerId="AD" clId="Web-{19E2376C-80FC-46C6-90AD-6FA34C74B795}" dt="2022-06-14T11:31:22.158" v="8"/>
          <ac:spMkLst>
            <pc:docMk/>
            <pc:sldMk cId="2734676405" sldId="258"/>
            <ac:spMk id="5" creationId="{45373642-57BC-50F8-6745-7FE237DDC3A0}"/>
          </ac:spMkLst>
        </pc:spChg>
        <pc:spChg chg="del">
          <ac:chgData name="Malcolm Langford" userId="S::malcolml@uio.no::79f5803e-4dcd-4f99-b9e9-eee895e4bc6c" providerId="AD" clId="Web-{19E2376C-80FC-46C6-90AD-6FA34C74B795}" dt="2022-06-14T11:31:17.658" v="7"/>
          <ac:spMkLst>
            <pc:docMk/>
            <pc:sldMk cId="2734676405" sldId="258"/>
            <ac:spMk id="6" creationId="{553AE595-7C29-AA06-6868-FEF98BA123AB}"/>
          </ac:spMkLst>
        </pc:spChg>
        <pc:picChg chg="add mod ord">
          <ac:chgData name="Malcolm Langford" userId="S::malcolml@uio.no::79f5803e-4dcd-4f99-b9e9-eee895e4bc6c" providerId="AD" clId="Web-{19E2376C-80FC-46C6-90AD-6FA34C74B795}" dt="2022-06-14T11:30:43.079" v="6"/>
          <ac:picMkLst>
            <pc:docMk/>
            <pc:sldMk cId="2734676405" sldId="258"/>
            <ac:picMk id="7" creationId="{55D680B9-8739-FABB-B7E5-D141640FA0A4}"/>
          </ac:picMkLst>
        </pc:picChg>
        <pc:picChg chg="add mod ord">
          <ac:chgData name="Malcolm Langford" userId="S::malcolml@uio.no::79f5803e-4dcd-4f99-b9e9-eee895e4bc6c" providerId="AD" clId="Web-{19E2376C-80FC-46C6-90AD-6FA34C74B795}" dt="2022-06-14T11:31:17.658" v="7"/>
          <ac:picMkLst>
            <pc:docMk/>
            <pc:sldMk cId="2734676405" sldId="258"/>
            <ac:picMk id="8" creationId="{3AE9E524-C47E-0DBD-E90D-CE4AB73E076F}"/>
          </ac:picMkLst>
        </pc:picChg>
      </pc:sldChg>
      <pc:sldChg chg="new">
        <pc:chgData name="Malcolm Langford" userId="S::malcolml@uio.no::79f5803e-4dcd-4f99-b9e9-eee895e4bc6c" providerId="AD" clId="Web-{19E2376C-80FC-46C6-90AD-6FA34C74B795}" dt="2022-06-14T11:31:43.095" v="10"/>
        <pc:sldMkLst>
          <pc:docMk/>
          <pc:sldMk cId="541458482" sldId="259"/>
        </pc:sldMkLst>
      </pc:sldChg>
    </pc:docChg>
  </pc:docChgLst>
  <pc:docChgLst>
    <pc:chgData name="Malcolm Langford" userId="S::malcolml@uio.no::79f5803e-4dcd-4f99-b9e9-eee895e4bc6c" providerId="AD" clId="Web-{6CB054DA-75C4-4A1D-95A5-AFF47936168B}"/>
    <pc:docChg chg="addSld delSld modSld">
      <pc:chgData name="Malcolm Langford" userId="S::malcolml@uio.no::79f5803e-4dcd-4f99-b9e9-eee895e4bc6c" providerId="AD" clId="Web-{6CB054DA-75C4-4A1D-95A5-AFF47936168B}" dt="2022-06-14T11:56:37.265" v="193"/>
      <pc:docMkLst>
        <pc:docMk/>
      </pc:docMkLst>
      <pc:sldChg chg="del">
        <pc:chgData name="Malcolm Langford" userId="S::malcolml@uio.no::79f5803e-4dcd-4f99-b9e9-eee895e4bc6c" providerId="AD" clId="Web-{6CB054DA-75C4-4A1D-95A5-AFF47936168B}" dt="2022-06-14T11:56:37.265" v="193"/>
        <pc:sldMkLst>
          <pc:docMk/>
          <pc:sldMk cId="541458482" sldId="259"/>
        </pc:sldMkLst>
      </pc:sldChg>
      <pc:sldChg chg="modSp new">
        <pc:chgData name="Malcolm Langford" userId="S::malcolml@uio.no::79f5803e-4dcd-4f99-b9e9-eee895e4bc6c" providerId="AD" clId="Web-{6CB054DA-75C4-4A1D-95A5-AFF47936168B}" dt="2022-06-14T11:56:28.843" v="192" actId="20577"/>
        <pc:sldMkLst>
          <pc:docMk/>
          <pc:sldMk cId="1046989838" sldId="260"/>
        </pc:sldMkLst>
        <pc:spChg chg="mod">
          <ac:chgData name="Malcolm Langford" userId="S::malcolml@uio.no::79f5803e-4dcd-4f99-b9e9-eee895e4bc6c" providerId="AD" clId="Web-{6CB054DA-75C4-4A1D-95A5-AFF47936168B}" dt="2022-06-14T11:42:14.250" v="3" actId="20577"/>
          <ac:spMkLst>
            <pc:docMk/>
            <pc:sldMk cId="1046989838" sldId="260"/>
            <ac:spMk id="2" creationId="{08D0217C-2CB0-54D9-8B87-7A8688CAB579}"/>
          </ac:spMkLst>
        </pc:spChg>
        <pc:spChg chg="mod">
          <ac:chgData name="Malcolm Langford" userId="S::malcolml@uio.no::79f5803e-4dcd-4f99-b9e9-eee895e4bc6c" providerId="AD" clId="Web-{6CB054DA-75C4-4A1D-95A5-AFF47936168B}" dt="2022-06-14T11:56:28.843" v="192" actId="20577"/>
          <ac:spMkLst>
            <pc:docMk/>
            <pc:sldMk cId="1046989838" sldId="260"/>
            <ac:spMk id="3" creationId="{96E07478-92A0-3E49-2E86-89E54CD0D858}"/>
          </ac:spMkLst>
        </pc:spChg>
      </pc:sldChg>
    </pc:docChg>
  </pc:docChgLst>
  <pc:docChgLst>
    <pc:chgData name="Malcolm Langford" userId="S::malcolml@uio.no::79f5803e-4dcd-4f99-b9e9-eee895e4bc6c" providerId="AD" clId="Web-{78ED217D-BAD9-4CCD-A0E8-A9983AAD30FA}"/>
    <pc:docChg chg="addSld modSld">
      <pc:chgData name="Malcolm Langford" userId="S::malcolml@uio.no::79f5803e-4dcd-4f99-b9e9-eee895e4bc6c" providerId="AD" clId="Web-{78ED217D-BAD9-4CCD-A0E8-A9983AAD30FA}" dt="2022-06-14T12:00:44.796" v="7"/>
      <pc:docMkLst>
        <pc:docMk/>
      </pc:docMkLst>
      <pc:sldChg chg="addSp delSp modSp new">
        <pc:chgData name="Malcolm Langford" userId="S::malcolml@uio.no::79f5803e-4dcd-4f99-b9e9-eee895e4bc6c" providerId="AD" clId="Web-{78ED217D-BAD9-4CCD-A0E8-A9983AAD30FA}" dt="2022-06-14T12:00:44.796" v="7"/>
        <pc:sldMkLst>
          <pc:docMk/>
          <pc:sldMk cId="2827537629" sldId="261"/>
        </pc:sldMkLst>
        <pc:spChg chg="del">
          <ac:chgData name="Malcolm Langford" userId="S::malcolml@uio.no::79f5803e-4dcd-4f99-b9e9-eee895e4bc6c" providerId="AD" clId="Web-{78ED217D-BAD9-4CCD-A0E8-A9983AAD30FA}" dt="2022-06-14T12:00:44.796" v="7"/>
          <ac:spMkLst>
            <pc:docMk/>
            <pc:sldMk cId="2827537629" sldId="261"/>
            <ac:spMk id="2" creationId="{BE55841F-63E1-0E97-31AF-1146951782A9}"/>
          </ac:spMkLst>
        </pc:spChg>
        <pc:spChg chg="del">
          <ac:chgData name="Malcolm Langford" userId="S::malcolml@uio.no::79f5803e-4dcd-4f99-b9e9-eee895e4bc6c" providerId="AD" clId="Web-{78ED217D-BAD9-4CCD-A0E8-A9983AAD30FA}" dt="2022-06-14T12:00:24.905" v="1"/>
          <ac:spMkLst>
            <pc:docMk/>
            <pc:sldMk cId="2827537629" sldId="261"/>
            <ac:spMk id="4" creationId="{A6A5FE7F-2642-5CF9-EA49-FEF4547FAFB8}"/>
          </ac:spMkLst>
        </pc:spChg>
        <pc:spChg chg="del">
          <ac:chgData name="Malcolm Langford" userId="S::malcolml@uio.no::79f5803e-4dcd-4f99-b9e9-eee895e4bc6c" providerId="AD" clId="Web-{78ED217D-BAD9-4CCD-A0E8-A9983AAD30FA}" dt="2022-06-14T12:00:42.030" v="6"/>
          <ac:spMkLst>
            <pc:docMk/>
            <pc:sldMk cId="2827537629" sldId="261"/>
            <ac:spMk id="5" creationId="{D306F496-5E23-3C12-A3C7-211B6B23C797}"/>
          </ac:spMkLst>
        </pc:spChg>
        <pc:spChg chg="del">
          <ac:chgData name="Malcolm Langford" userId="S::malcolml@uio.no::79f5803e-4dcd-4f99-b9e9-eee895e4bc6c" providerId="AD" clId="Web-{78ED217D-BAD9-4CCD-A0E8-A9983AAD30FA}" dt="2022-06-14T12:00:38.327" v="5"/>
          <ac:spMkLst>
            <pc:docMk/>
            <pc:sldMk cId="2827537629" sldId="261"/>
            <ac:spMk id="6" creationId="{DF531FCE-04EB-961E-B737-6085D89F5BB7}"/>
          </ac:spMkLst>
        </pc:spChg>
        <pc:picChg chg="add mod ord">
          <ac:chgData name="Malcolm Langford" userId="S::malcolml@uio.no::79f5803e-4dcd-4f99-b9e9-eee895e4bc6c" providerId="AD" clId="Web-{78ED217D-BAD9-4CCD-A0E8-A9983AAD30FA}" dt="2022-06-14T12:00:35.311" v="4" actId="14100"/>
          <ac:picMkLst>
            <pc:docMk/>
            <pc:sldMk cId="2827537629" sldId="261"/>
            <ac:picMk id="7" creationId="{A586C648-793C-1301-3CC3-B9FCF36C8CF9}"/>
          </ac:picMkLst>
        </pc:picChg>
      </pc:sldChg>
    </pc:docChg>
  </pc:docChgLst>
  <pc:docChgLst>
    <pc:chgData name="Malcolm Langford" userId="S::malcolml@uio.no::79f5803e-4dcd-4f99-b9e9-eee895e4bc6c" providerId="AD" clId="Web-{6EF0902C-D40E-40B3-9873-ECF92A9F6D1A}"/>
    <pc:docChg chg="modSld">
      <pc:chgData name="Malcolm Langford" userId="S::malcolml@uio.no::79f5803e-4dcd-4f99-b9e9-eee895e4bc6c" providerId="AD" clId="Web-{6EF0902C-D40E-40B3-9873-ECF92A9F6D1A}" dt="2022-03-25T07:09:43.120" v="14" actId="1076"/>
      <pc:docMkLst>
        <pc:docMk/>
      </pc:docMkLst>
      <pc:sldChg chg="modSp addAnim modAnim">
        <pc:chgData name="Malcolm Langford" userId="S::malcolml@uio.no::79f5803e-4dcd-4f99-b9e9-eee895e4bc6c" providerId="AD" clId="Web-{6EF0902C-D40E-40B3-9873-ECF92A9F6D1A}" dt="2022-03-25T07:09:43.120" v="14" actId="1076"/>
        <pc:sldMkLst>
          <pc:docMk/>
          <pc:sldMk cId="894121372" sldId="257"/>
        </pc:sldMkLst>
        <pc:spChg chg="mod">
          <ac:chgData name="Malcolm Langford" userId="S::malcolml@uio.no::79f5803e-4dcd-4f99-b9e9-eee895e4bc6c" providerId="AD" clId="Web-{6EF0902C-D40E-40B3-9873-ECF92A9F6D1A}" dt="2022-03-25T07:09:21.744" v="12" actId="1076"/>
          <ac:spMkLst>
            <pc:docMk/>
            <pc:sldMk cId="894121372" sldId="257"/>
            <ac:spMk id="7" creationId="{842D0D93-CC51-DEB8-D4EC-C2AE5DA6EB72}"/>
          </ac:spMkLst>
        </pc:spChg>
        <pc:spChg chg="mod">
          <ac:chgData name="Malcolm Langford" userId="S::malcolml@uio.no::79f5803e-4dcd-4f99-b9e9-eee895e4bc6c" providerId="AD" clId="Web-{6EF0902C-D40E-40B3-9873-ECF92A9F6D1A}" dt="2022-03-25T07:09:43.120" v="14" actId="1076"/>
          <ac:spMkLst>
            <pc:docMk/>
            <pc:sldMk cId="894121372" sldId="257"/>
            <ac:spMk id="8" creationId="{68ECCE4E-E154-5A26-69FD-5D5BFFD6EDC4}"/>
          </ac:spMkLst>
        </pc:spChg>
        <pc:spChg chg="mod">
          <ac:chgData name="Malcolm Langford" userId="S::malcolml@uio.no::79f5803e-4dcd-4f99-b9e9-eee895e4bc6c" providerId="AD" clId="Web-{6EF0902C-D40E-40B3-9873-ECF92A9F6D1A}" dt="2022-03-25T07:09:20.119" v="11" actId="1076"/>
          <ac:spMkLst>
            <pc:docMk/>
            <pc:sldMk cId="894121372" sldId="257"/>
            <ac:spMk id="9" creationId="{65CDC951-F5FC-2342-4DED-727E94D626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72D7760-8E54-3501-5CC1-4621824618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997" y="220022"/>
            <a:ext cx="6845706" cy="3066892"/>
          </a:xfr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B058DED2-37BA-2572-7FE6-0F04AE1DE4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32" y="3650737"/>
            <a:ext cx="4927303" cy="27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92FE-6B56-1188-874C-568DE187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err="1">
                <a:cs typeface="Calibri Light"/>
              </a:rPr>
              <a:t>Pilotering</a:t>
            </a:r>
            <a:r>
              <a:rPr lang="en-GB" b="1">
                <a:cs typeface="Calibri Light"/>
              </a:rPr>
              <a:t> </a:t>
            </a:r>
            <a:r>
              <a:rPr lang="en-GB" b="1" err="1">
                <a:cs typeface="Calibri Light"/>
              </a:rPr>
              <a:t>av</a:t>
            </a:r>
            <a:r>
              <a:rPr lang="en-GB" b="1">
                <a:cs typeface="Calibri Light"/>
              </a:rPr>
              <a:t> nye </a:t>
            </a:r>
            <a:r>
              <a:rPr lang="en-GB" b="1" err="1">
                <a:cs typeface="Calibri Light"/>
              </a:rPr>
              <a:t>evalueringssystemet</a:t>
            </a:r>
            <a:r>
              <a:rPr lang="en-GB" b="1">
                <a:cs typeface="Calibri Light"/>
              </a:rPr>
              <a:t> - V2022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ADA4C-6C86-ECEB-3038-C050FDB8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8372"/>
            <a:ext cx="5157787" cy="442912"/>
          </a:xfrm>
        </p:spPr>
        <p:txBody>
          <a:bodyPr>
            <a:normAutofit fontScale="92500" lnSpcReduction="10000"/>
          </a:bodyPr>
          <a:lstStyle/>
          <a:p>
            <a:r>
              <a:rPr lang="en-GB" sz="3000">
                <a:cs typeface="Calibri"/>
              </a:rPr>
              <a:t>JUS3213 </a:t>
            </a:r>
            <a:r>
              <a:rPr lang="en-GB" sz="3000" err="1">
                <a:cs typeface="Calibri"/>
              </a:rPr>
              <a:t>Formuerett</a:t>
            </a:r>
            <a:r>
              <a:rPr lang="en-GB" sz="3000">
                <a:cs typeface="Calibri"/>
              </a:rPr>
              <a:t>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6860E-6537-0B00-FC56-E572FDB8D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6927" y="2389889"/>
            <a:ext cx="2521799" cy="16466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800">
                <a:cs typeface="Calibri"/>
              </a:rPr>
              <a:t>Norsk</a:t>
            </a:r>
          </a:p>
          <a:p>
            <a:r>
              <a:rPr lang="nb-NO" sz="1800">
                <a:cs typeface="Calibri"/>
              </a:rPr>
              <a:t>Obligatorisk fag</a:t>
            </a:r>
          </a:p>
          <a:p>
            <a:r>
              <a:rPr lang="nb-NO" sz="1800">
                <a:cs typeface="Calibri"/>
              </a:rPr>
              <a:t>Individuell eksamen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E46FA-AB22-AE4B-577E-8D381A466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651"/>
            <a:ext cx="5183188" cy="496075"/>
          </a:xfrm>
        </p:spPr>
        <p:txBody>
          <a:bodyPr>
            <a:normAutofit lnSpcReduction="10000"/>
          </a:bodyPr>
          <a:lstStyle/>
          <a:p>
            <a:r>
              <a:rPr lang="en-GB" sz="3000">
                <a:cs typeface="Calibri"/>
              </a:rPr>
              <a:t>JUS5671 Legal Technology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E7FC2-C580-D637-13A8-662851702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98749"/>
            <a:ext cx="5183188" cy="1208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800">
                <a:cs typeface="Calibri"/>
              </a:rPr>
              <a:t>Engelsk</a:t>
            </a:r>
          </a:p>
          <a:p>
            <a:r>
              <a:rPr lang="nb-NO" sz="1800">
                <a:cs typeface="Calibri"/>
              </a:rPr>
              <a:t>Valgfag</a:t>
            </a:r>
          </a:p>
          <a:p>
            <a:r>
              <a:rPr lang="nb-NO" sz="1800">
                <a:cs typeface="Calibri"/>
              </a:rPr>
              <a:t>Gruppeprosjekter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42D0D93-CC51-DEB8-D4EC-C2AE5DA6EB72}"/>
              </a:ext>
            </a:extLst>
          </p:cNvPr>
          <p:cNvSpPr/>
          <p:nvPr/>
        </p:nvSpPr>
        <p:spPr>
          <a:xfrm rot="3540000">
            <a:off x="3495843" y="4164236"/>
            <a:ext cx="713269" cy="474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8ECCE4E-E154-5A26-69FD-5D5BFFD6EDC4}"/>
              </a:ext>
            </a:extLst>
          </p:cNvPr>
          <p:cNvSpPr/>
          <p:nvPr/>
        </p:nvSpPr>
        <p:spPr>
          <a:xfrm rot="6900000">
            <a:off x="6595262" y="4187191"/>
            <a:ext cx="775291" cy="478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DC951-F5FC-2342-4DED-727E94D626CA}"/>
              </a:ext>
            </a:extLst>
          </p:cNvPr>
          <p:cNvSpPr txBox="1"/>
          <p:nvPr/>
        </p:nvSpPr>
        <p:spPr>
          <a:xfrm>
            <a:off x="2528112" y="4827402"/>
            <a:ext cx="7563291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b-NO"/>
              <a:t>Utviklet felles spørsmål (bygget på H2019/V2022 prosess + UiO pilotering)</a:t>
            </a:r>
            <a:endParaRPr lang="nb-NO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Teste ut tiltak til å øke svarprosent</a:t>
            </a:r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Tester enkelt anonymt midtveisevaluering på Canvas</a:t>
            </a:r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Arbeidsgruppe: fagansvarlig, </a:t>
            </a:r>
            <a:r>
              <a:rPr lang="nb-NO" err="1">
                <a:ea typeface="+mn-lt"/>
                <a:cs typeface="+mn-lt"/>
              </a:rPr>
              <a:t>studieadmin</a:t>
            </a:r>
            <a:r>
              <a:rPr lang="nb-NO">
                <a:ea typeface="+mn-lt"/>
                <a:cs typeface="+mn-lt"/>
              </a:rPr>
              <a:t>, CELL, LINK, JSU – teknisk, pedagogisk og prosess</a:t>
            </a:r>
          </a:p>
          <a:p>
            <a:pPr marL="285750" indent="-285750">
              <a:buFont typeface="Arial"/>
              <a:buChar char="•"/>
            </a:pPr>
            <a:endParaRPr lang="nb-NO">
              <a:ea typeface="+mn-lt"/>
              <a:cs typeface="+mn-lt"/>
            </a:endParaRPr>
          </a:p>
        </p:txBody>
      </p:sp>
      <p:pic>
        <p:nvPicPr>
          <p:cNvPr id="13" name="Picture 2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6FD7A34-7AD1-4CC3-0A3A-E3DDE774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351" y="2243691"/>
            <a:ext cx="2433139" cy="1605040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AD9A1668-959C-25FC-EF70-8D3453AC5A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211" y="2378255"/>
            <a:ext cx="2547201" cy="15636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9D7CC1-3D4E-3F4A-67A6-8580968E58EA}"/>
              </a:ext>
            </a:extLst>
          </p:cNvPr>
          <p:cNvSpPr/>
          <p:nvPr/>
        </p:nvSpPr>
        <p:spPr>
          <a:xfrm>
            <a:off x="6095113" y="1771206"/>
            <a:ext cx="5307417" cy="22727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2EE5BE-36EB-E125-C2C8-E80E0DED269B}"/>
              </a:ext>
            </a:extLst>
          </p:cNvPr>
          <p:cNvSpPr/>
          <p:nvPr/>
        </p:nvSpPr>
        <p:spPr>
          <a:xfrm>
            <a:off x="676938" y="1771206"/>
            <a:ext cx="5187801" cy="2263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1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AF64-2046-46A7-6EF3-20119D31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>
                <a:ea typeface="+mj-lt"/>
                <a:cs typeface="+mj-lt"/>
              </a:rPr>
              <a:t>KRIM2101 – </a:t>
            </a:r>
            <a:r>
              <a:rPr lang="en-GB" sz="3600" err="1">
                <a:ea typeface="+mj-lt"/>
                <a:cs typeface="+mj-lt"/>
              </a:rPr>
              <a:t>Fordypningsoppgave</a:t>
            </a:r>
            <a:r>
              <a:rPr lang="en-GB" sz="3600">
                <a:ea typeface="+mj-lt"/>
                <a:cs typeface="+mj-lt"/>
              </a:rPr>
              <a:t> </a:t>
            </a:r>
            <a:r>
              <a:rPr lang="en-GB" sz="3600" err="1">
                <a:ea typeface="+mj-lt"/>
                <a:cs typeface="+mj-lt"/>
              </a:rPr>
              <a:t>i</a:t>
            </a:r>
            <a:r>
              <a:rPr lang="en-GB" sz="3600">
                <a:ea typeface="+mj-lt"/>
                <a:cs typeface="+mj-lt"/>
              </a:rPr>
              <a:t> </a:t>
            </a:r>
            <a:r>
              <a:rPr lang="en-GB" sz="3600" err="1">
                <a:ea typeface="+mj-lt"/>
                <a:cs typeface="+mj-lt"/>
              </a:rPr>
              <a:t>kriminologi</a:t>
            </a:r>
            <a:endParaRPr lang="en-US" sz="3600" err="1"/>
          </a:p>
        </p:txBody>
      </p:sp>
      <p:pic>
        <p:nvPicPr>
          <p:cNvPr id="7" name="Picture 7" descr="A picture containing text, ground, purple&#10;&#10;Description automatically generated">
            <a:extLst>
              <a:ext uri="{FF2B5EF4-FFF2-40B4-BE49-F238E27FC236}">
                <a16:creationId xmlns:a16="http://schemas.microsoft.com/office/drawing/2014/main" id="{55D680B9-8739-FABB-B7E5-D141640FA0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8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3AE9E524-C47E-0DBD-E90D-CE4AB73E07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015" y="2505075"/>
            <a:ext cx="2581558" cy="3684588"/>
          </a:xfrm>
        </p:spPr>
      </p:pic>
    </p:spTree>
    <p:extLst>
      <p:ext uri="{BB962C8B-B14F-4D97-AF65-F5344CB8AC3E}">
        <p14:creationId xmlns:p14="http://schemas.microsoft.com/office/powerpoint/2010/main" val="273467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F9057-8133-FC31-9968-2EA84E6D6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586C648-793C-1301-3CC3-B9FCF36C8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499" y="37435"/>
            <a:ext cx="9228942" cy="6807901"/>
          </a:xfrm>
        </p:spPr>
      </p:pic>
    </p:spTree>
    <p:extLst>
      <p:ext uri="{BB962C8B-B14F-4D97-AF65-F5344CB8AC3E}">
        <p14:creationId xmlns:p14="http://schemas.microsoft.com/office/powerpoint/2010/main" val="282753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0217C-2CB0-54D9-8B87-7A8688CA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400">
                <a:cs typeface="Calibri Light"/>
              </a:rPr>
              <a:t>Erfaring så langt</a:t>
            </a:r>
            <a:endParaRPr lang="en-GB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07478-92A0-3E49-2E86-89E54CD0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66" y="2660904"/>
            <a:ext cx="5678353" cy="35478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sz="1900" b="1" dirty="0">
                <a:cs typeface="Calibri"/>
              </a:rPr>
              <a:t>Bra </a:t>
            </a:r>
            <a:endParaRPr lang="nb-NO" sz="19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nb-NO" sz="1900" dirty="0">
                <a:cs typeface="Calibri"/>
              </a:rPr>
              <a:t>Med prosessen: </a:t>
            </a:r>
          </a:p>
          <a:p>
            <a:pPr lvl="1"/>
            <a:r>
              <a:rPr lang="nb-NO" sz="1700" dirty="0">
                <a:cs typeface="Calibri"/>
              </a:rPr>
              <a:t>Utviklet sammen nye spørsmål på fakultet, UiO</a:t>
            </a:r>
          </a:p>
          <a:p>
            <a:pPr marL="0" indent="0">
              <a:buNone/>
            </a:pPr>
            <a:r>
              <a:rPr lang="nb-NO" sz="1900" dirty="0">
                <a:cs typeface="Calibri"/>
              </a:rPr>
              <a:t>2.      At det er integrert i Canvas</a:t>
            </a:r>
          </a:p>
          <a:p>
            <a:pPr marL="0" indent="0">
              <a:buNone/>
            </a:pPr>
            <a:r>
              <a:rPr lang="nb-NO" sz="1900" dirty="0">
                <a:cs typeface="Calibri"/>
              </a:rPr>
              <a:t>3.      Enklere å </a:t>
            </a:r>
            <a:r>
              <a:rPr lang="nb-NO" sz="1900">
                <a:cs typeface="Calibri"/>
              </a:rPr>
              <a:t>administrere</a:t>
            </a:r>
            <a:r>
              <a:rPr lang="nb-NO" sz="1900" dirty="0">
                <a:cs typeface="Calibri"/>
              </a:rPr>
              <a:t> enn nettskjema</a:t>
            </a:r>
          </a:p>
          <a:p>
            <a:pPr marL="0" indent="0">
              <a:buNone/>
            </a:pPr>
            <a:endParaRPr lang="nb-NO" sz="1900">
              <a:cs typeface="Calibri"/>
            </a:endParaRPr>
          </a:p>
          <a:p>
            <a:pPr marL="0" indent="0">
              <a:buNone/>
            </a:pPr>
            <a:r>
              <a:rPr lang="nb-NO" sz="1900" b="1" dirty="0">
                <a:cs typeface="Calibri"/>
              </a:rPr>
              <a:t>Men</a:t>
            </a:r>
          </a:p>
          <a:p>
            <a:pPr marL="514350" indent="-514350">
              <a:buAutoNum type="arabicPeriod"/>
            </a:pPr>
            <a:r>
              <a:rPr lang="nb-NO" sz="1900" dirty="0">
                <a:cs typeface="Calibri"/>
              </a:rPr>
              <a:t>Svarprosent falt kraftig </a:t>
            </a:r>
          </a:p>
          <a:p>
            <a:pPr lvl="1"/>
            <a:r>
              <a:rPr lang="nb-NO" sz="1700" dirty="0">
                <a:cs typeface="Calibri"/>
              </a:rPr>
              <a:t>Hvorfor? Teknisk, organisatoriske eller økt antall </a:t>
            </a:r>
            <a:r>
              <a:rPr lang="nb-NO" sz="1700" dirty="0" err="1">
                <a:cs typeface="Calibri"/>
              </a:rPr>
              <a:t>spm</a:t>
            </a:r>
            <a:r>
              <a:rPr lang="nb-NO" sz="1700" dirty="0">
                <a:cs typeface="Calibri"/>
              </a:rPr>
              <a:t>?</a:t>
            </a:r>
          </a:p>
          <a:p>
            <a:pPr marL="514350" indent="-514350">
              <a:buAutoNum type="arabicPeriod"/>
            </a:pPr>
            <a:r>
              <a:rPr lang="nb-NO" sz="1900" dirty="0">
                <a:cs typeface="Calibri"/>
              </a:rPr>
              <a:t>Visualisering er dårlig</a:t>
            </a:r>
          </a:p>
          <a:p>
            <a:endParaRPr lang="nb-NO" sz="1900">
              <a:cs typeface="Calibri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7D306DDC-4749-D3D3-6024-7FB1D30189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048" y="1893665"/>
            <a:ext cx="5458968" cy="30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d6dab47b-d2cc-4ca7-a96c-d1d4c8f07328">
      <UserInfo>
        <DisplayName/>
        <AccountId xsi:nil="true"/>
        <AccountType/>
      </UserInfo>
    </Owner>
    <Members xmlns="d6dab47b-d2cc-4ca7-a96c-d1d4c8f07328">
      <UserInfo>
        <DisplayName/>
        <AccountId xsi:nil="true"/>
        <AccountType/>
      </UserInfo>
    </Members>
    <Invited_Members xmlns="d6dab47b-d2cc-4ca7-a96c-d1d4c8f07328" xsi:nil="true"/>
    <AppVersion xmlns="d6dab47b-d2cc-4ca7-a96c-d1d4c8f07328" xsi:nil="true"/>
    <FolderType xmlns="d6dab47b-d2cc-4ca7-a96c-d1d4c8f07328" xsi:nil="true"/>
    <CultureName xmlns="d6dab47b-d2cc-4ca7-a96c-d1d4c8f07328" xsi:nil="true"/>
    <Self_Registration_Enabled xmlns="d6dab47b-d2cc-4ca7-a96c-d1d4c8f07328" xsi:nil="true"/>
    <DefaultSectionNames xmlns="d6dab47b-d2cc-4ca7-a96c-d1d4c8f07328" xsi:nil="true"/>
    <TeamsChannelId xmlns="d6dab47b-d2cc-4ca7-a96c-d1d4c8f07328" xsi:nil="true"/>
    <Leaders xmlns="d6dab47b-d2cc-4ca7-a96c-d1d4c8f07328">
      <UserInfo>
        <DisplayName/>
        <AccountId xsi:nil="true"/>
        <AccountType/>
      </UserInfo>
    </Leaders>
    <Templates xmlns="d6dab47b-d2cc-4ca7-a96c-d1d4c8f07328" xsi:nil="true"/>
    <Has_Leaders_Only_SectionGroup xmlns="d6dab47b-d2cc-4ca7-a96c-d1d4c8f07328" xsi:nil="true"/>
    <Is_Collaboration_Space_Locked xmlns="d6dab47b-d2cc-4ca7-a96c-d1d4c8f07328" xsi:nil="true"/>
    <Invited_Leaders xmlns="d6dab47b-d2cc-4ca7-a96c-d1d4c8f07328" xsi:nil="true"/>
    <NotebookType xmlns="d6dab47b-d2cc-4ca7-a96c-d1d4c8f07328" xsi:nil="true"/>
    <Distribution_Groups xmlns="d6dab47b-d2cc-4ca7-a96c-d1d4c8f07328" xsi:nil="true"/>
    <Math_Settings xmlns="d6dab47b-d2cc-4ca7-a96c-d1d4c8f07328" xsi:nil="true"/>
    <Member_Groups xmlns="d6dab47b-d2cc-4ca7-a96c-d1d4c8f07328">
      <UserInfo>
        <DisplayName/>
        <AccountId xsi:nil="true"/>
        <AccountType/>
      </UserInfo>
    </Member_Groups>
    <LMS_Mappings xmlns="d6dab47b-d2cc-4ca7-a96c-d1d4c8f07328" xsi:nil="true"/>
    <IsNotebookLocked xmlns="d6dab47b-d2cc-4ca7-a96c-d1d4c8f0732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F3D0F010D9DC439F4797E1088D575B" ma:contentTypeVersion="33" ma:contentTypeDescription="Opprett et nytt dokument." ma:contentTypeScope="" ma:versionID="0098226b4346f18d9cf6d5fed3a37895">
  <xsd:schema xmlns:xsd="http://www.w3.org/2001/XMLSchema" xmlns:xs="http://www.w3.org/2001/XMLSchema" xmlns:p="http://schemas.microsoft.com/office/2006/metadata/properties" xmlns:ns2="d6dab47b-d2cc-4ca7-a96c-d1d4c8f07328" xmlns:ns3="7f3c27d3-46d9-47a4-bcc7-986239a9d556" targetNamespace="http://schemas.microsoft.com/office/2006/metadata/properties" ma:root="true" ma:fieldsID="72c3102a0eb1a01365f09207235084a9" ns2:_="" ns3:_="">
    <xsd:import namespace="d6dab47b-d2cc-4ca7-a96c-d1d4c8f07328"/>
    <xsd:import namespace="7f3c27d3-46d9-47a4-bcc7-986239a9d556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ab47b-d2cc-4ca7-a96c-d1d4c8f0732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4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c27d3-46d9-47a4-bcc7-986239a9d556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469B8-C461-478B-A4FC-02C455CC2C9E}">
  <ds:schemaRefs>
    <ds:schemaRef ds:uri="7f3c27d3-46d9-47a4-bcc7-986239a9d55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6dab47b-d2cc-4ca7-a96c-d1d4c8f0732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FB6ECB-7947-45B9-A448-1DC81A3C2796}">
  <ds:schemaRefs>
    <ds:schemaRef ds:uri="7f3c27d3-46d9-47a4-bcc7-986239a9d556"/>
    <ds:schemaRef ds:uri="d6dab47b-d2cc-4ca7-a96c-d1d4c8f073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A163A6-A53B-45BD-988B-96209AE4B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131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Pilotering av nye evalueringssystemet - V2022</vt:lpstr>
      <vt:lpstr>KRIM2101 – Fordypningsoppgave i kriminologi</vt:lpstr>
      <vt:lpstr>PowerPoint Presentation</vt:lpstr>
      <vt:lpstr>Erfaring så langt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Kirsti Margrethe Mortensen</dc:creator>
  <cp:lastModifiedBy>Kirsti Margrethe Mortensen</cp:lastModifiedBy>
  <cp:revision>6</cp:revision>
  <dcterms:created xsi:type="dcterms:W3CDTF">2022-03-25T06:42:22Z</dcterms:created>
  <dcterms:modified xsi:type="dcterms:W3CDTF">2022-06-17T13:31:14Z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0x01010096F3D0F010D9DC439F4797E1088D575B</vt:lpwstr>
  </property>
</Properties>
</file>