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794500" cy="9906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7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3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11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162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75680-9D72-4324-806A-0AC2820EB95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5CCF4-7B1F-4D68-9FE1-C8986EA78D2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1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B97B0-7BE1-41B3-8AD6-00C053AB167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7A861-73AB-4996-A205-5D7C21FD469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6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15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3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9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D5876ED4-6402-4ADE-B19E-6AFD1B98A2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3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2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6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9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04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0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E60-3547-4C9A-BE1E-87B0E1DC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B71A1-734C-4C77-9BE2-2289B1B8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22820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071EBF8B-CB57-4D96-BEC9-81D876B40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A76EB581-AD77-44E6-B0C1-79B4F5E427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F90891E-BD34-453C-A553-405075097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39DE2A1-ED8C-4A49-A6AE-E9D46E40E9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C1935023-B5DB-4153-92C3-DA938CA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233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Farge/Innhold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1C54C566-FAF1-457B-ADC2-B572C2BA4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790B458-49BE-41F6-BD1C-5F9A13299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0FD2C0-C7B1-4B5E-A6A6-CCC2718B10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7DE7D971-BF8D-4AE3-BC82-0E6BE0967F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F99AC1F-778E-44FF-BF8A-667198760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B187476-A7FD-44F9-928A-D91ECC1D92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86B2F67-1009-493C-8D10-14604282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773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76DDCE7B-0FD7-4604-86F3-CED3F3DE4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129987B5-A649-4445-9E7D-C33F5830D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15C875F-FE3C-4CA4-9C94-4875E5817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F9DA2D0-7B9F-4D0E-A0AB-11A30AE78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366772D-733D-439F-A855-A43D8BA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479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Uthevet Tittel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3E4EB6FB-CA8A-4089-B382-7EE70734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22820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E67333C-22A7-412D-89CE-C345901D4E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8" name="Graphic 27" descr="Logo Universitet i oslo">
            <a:extLst>
              <a:ext uri="{FF2B5EF4-FFF2-40B4-BE49-F238E27FC236}">
                <a16:creationId xmlns:a16="http://schemas.microsoft.com/office/drawing/2014/main" id="{AC4516CC-DFFC-4FB7-9D2B-83895F118E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DAF2865F-7D0D-424F-8EE4-C35A273826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BF95729-2A67-4547-A002-CD6025EBA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30900484-5C7A-4A15-B9AF-6C2346D534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75A6F63-D6F2-43D8-B209-39C06B42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235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Farge/Innhol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96DF894F-36BB-4E38-9A63-6C7457B4E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4A25B0-0B90-4803-B642-75EEEF2DAF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FB8A002-B764-4891-A47B-B23E156797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81A5ECDA-FCA9-4A09-B537-7B2F880258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33A09C1-4C63-43F6-BB7C-8872A3465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CC180C2-0FD7-45CC-B7D6-6564FC2C6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18ECB1C4-C5E3-4A77-9A92-AC851BDD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178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75E708B6-95B5-4ACB-9931-428CE2A1E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D593D964-011F-4C2E-847F-5E468F567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A0AAB19-6B1B-4BA9-A526-029A2412B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A8B0EAD6-75E9-40E3-89E3-A0F061D7B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CFAD5246-D054-439A-B79A-5A703492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688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Uthevet Tit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6EB2BA06-7D63-45DB-A644-9D71477BD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22820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5D7EEC28-9D50-46B0-840F-B57A95CD5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105B3387-AF80-4AB9-97AB-A8A22AC69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7EA36167-9D8E-4BCF-BBEC-1C2AB0346D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0B3836F-D71C-44E0-8FFD-3D48410F4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A84ED1B-06EC-4B0E-AAB9-3AE2C287DA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B52C5D0-3797-4E1D-82D8-1D81F522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2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AEAB2C-5A24-4AC2-BEF7-F61258FD0B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1476601"/>
            <a:ext cx="9550399" cy="445192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C9FDAB-8614-42EE-A86E-9FBB3E15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Pågående</a:t>
            </a:r>
            <a:r>
              <a:rPr lang="en-US" dirty="0" smtClean="0"/>
              <a:t> </a:t>
            </a:r>
            <a:r>
              <a:rPr lang="en-US" dirty="0" err="1" smtClean="0"/>
              <a:t>prosesser</a:t>
            </a:r>
            <a:r>
              <a:rPr lang="en-US" dirty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utdanningsfeltet</a:t>
            </a:r>
            <a:r>
              <a:rPr lang="en-US" dirty="0" smtClean="0"/>
              <a:t> 2022-2023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9285B7-9AE5-40FF-A7BF-69F3E49CD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25" y="4124064"/>
            <a:ext cx="1611018" cy="269304"/>
          </a:xfrm>
        </p:spPr>
        <p:txBody>
          <a:bodyPr/>
          <a:lstStyle/>
          <a:p>
            <a:r>
              <a:rPr lang="en-US" dirty="0" smtClean="0"/>
              <a:t>Bjørn Stensaker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FACD7-D155-4358-B23C-6B67BA7EE6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224" y="4393811"/>
            <a:ext cx="1154162" cy="230832"/>
          </a:xfrm>
        </p:spPr>
        <p:txBody>
          <a:bodyPr/>
          <a:lstStyle/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70DCBC-67D8-47E6-8167-75A80B00AF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224" y="4660542"/>
            <a:ext cx="576719" cy="1901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76BB8E-3650-4D38-8166-E3E62D6C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000274" cy="269304"/>
          </a:xfrm>
        </p:spPr>
        <p:txBody>
          <a:bodyPr/>
          <a:lstStyle/>
          <a:p>
            <a:r>
              <a:rPr lang="en-US" dirty="0" smtClean="0">
                <a:highlight>
                  <a:srgbClr val="FFFFFF"/>
                </a:highlight>
              </a:rPr>
              <a:t>30.8.2022</a:t>
            </a:r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43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Relevans og karriere-utvikling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40727" y="489527"/>
            <a:ext cx="8125108" cy="562981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Lande prosessen med Karrieresenteret og </a:t>
            </a:r>
            <a:r>
              <a:rPr lang="nb-NO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fremtidig organisering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Jobbe systematisk med ferdighetsutvikling </a:t>
            </a:r>
            <a:r>
              <a:rPr lang="nb-NO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nb-NO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praksiskoplinger i studiene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Bruke </a:t>
            </a:r>
            <a:r>
              <a:rPr lang="nb-NO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 Science City </a:t>
            </a:r>
            <a:r>
              <a:rPr lang="nb-NO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å  </a:t>
            </a:r>
            <a:r>
              <a:rPr lang="nb-NO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utvikle </a:t>
            </a:r>
            <a:r>
              <a:rPr lang="nb-NO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flere samarbeidsarenaer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Livslang læring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76436" y="369455"/>
            <a:ext cx="7589399" cy="574989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Styrke samarbeidet og koordinering mellom FIKS og fakultetene i forhold til kompetanseutvikling i </a:t>
            </a: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skolen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Formalisere samarbeid med tunge samfunnsaktører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Profilere </a:t>
            </a: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styrke UiOs tilbud innen livslang læring – vurdere etablering av en «Open School</a:t>
            </a: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1570182"/>
            <a:ext cx="3717652" cy="2817091"/>
          </a:xfrm>
        </p:spPr>
        <p:txBody>
          <a:bodyPr/>
          <a:lstStyle/>
          <a:p>
            <a:r>
              <a:rPr lang="nb-NO" dirty="0" smtClean="0"/>
              <a:t>Student-rekruttering og profilering av UiO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76436" y="378691"/>
            <a:ext cx="7589399" cy="6049817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kampanje rettet mot studenter (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uio.no/livet på </a:t>
            </a:r>
            <a:r>
              <a:rPr lang="nb-NO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nb-NO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TikTok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Profilere UiO som kunnskapsinstitusjon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Jobbe tidligere mot skoler i Østlandsområdet – inkludert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ungdomstrinnet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2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Føringene vi må forholde oss til 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26042" y="341745"/>
            <a:ext cx="8039794" cy="6286908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dirty="0" smtClean="0"/>
              <a:t>Strategi 2030 </a:t>
            </a:r>
          </a:p>
          <a:p>
            <a:pPr lvl="1"/>
            <a:r>
              <a:rPr lang="nb-NO" dirty="0"/>
              <a:t>	</a:t>
            </a:r>
            <a:r>
              <a:rPr lang="nb-NO" dirty="0" smtClean="0"/>
              <a:t>- Utvikle og fornye studiene</a:t>
            </a:r>
          </a:p>
          <a:p>
            <a:pPr lvl="1"/>
            <a:r>
              <a:rPr lang="nb-NO" dirty="0"/>
              <a:t>	</a:t>
            </a:r>
            <a:r>
              <a:rPr lang="nb-NO" dirty="0" smtClean="0"/>
              <a:t>- Fleksibel EVU/LLL</a:t>
            </a:r>
          </a:p>
          <a:p>
            <a:pPr lvl="1"/>
            <a:r>
              <a:rPr lang="nb-NO" dirty="0"/>
              <a:t>	</a:t>
            </a:r>
            <a:r>
              <a:rPr lang="nb-NO" dirty="0" smtClean="0"/>
              <a:t>- Grønt skifte/tverrfaglighet</a:t>
            </a:r>
          </a:p>
          <a:p>
            <a:pPr lvl="1"/>
            <a:r>
              <a:rPr lang="nb-NO" dirty="0"/>
              <a:t>	</a:t>
            </a:r>
            <a:r>
              <a:rPr lang="nb-NO" dirty="0" smtClean="0"/>
              <a:t>- Pedagogisk utvikling og 	studentinvolvering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nb-NO" dirty="0" smtClean="0"/>
              <a:t>Digitaliseringsutfordringen</a:t>
            </a:r>
          </a:p>
          <a:p>
            <a:pPr lvl="2"/>
            <a:r>
              <a:rPr lang="nb-NO" dirty="0"/>
              <a:t>	</a:t>
            </a:r>
            <a:r>
              <a:rPr lang="nb-NO" dirty="0" smtClean="0"/>
              <a:t>- Styre eller bli styrt…?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nb-NO" dirty="0" smtClean="0"/>
              <a:t>Regjeringens ambisjoner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Kvalitets-system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50327" y="314036"/>
            <a:ext cx="7515508" cy="604058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NOKUT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besøk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Nytt emneevalueringssystem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Revidering/justering av systemet i etterkant av NOKUT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besøket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GDPR policy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høring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Etablere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 for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læringsanalyse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Digitalt læringsmiljø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47394" y="323273"/>
            <a:ext cx="8218442" cy="585149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SIKT/HK-</a:t>
            </a:r>
            <a:r>
              <a:rPr lang="nb-NO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(Handlingsplan for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digitalisering)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UiOs videre arbeid med digitalt læringsmiljø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Oppfølging av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SK-ITU tildelinger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Panoptoinnføring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(Canvas/ </a:t>
            </a:r>
            <a:r>
              <a:rPr lang="nb-NO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Inspera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/Mine studier)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Universell Utforming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Circle</a:t>
            </a:r>
            <a:r>
              <a:rPr lang="nb-NO" dirty="0" smtClean="0"/>
              <a:t> 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52800" y="286327"/>
            <a:ext cx="8513035" cy="604981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Øke studentutveksling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direkte samarbeid med fagmiljøer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Etablere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felles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emner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studieprogram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(Open School of Public Governance)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søknadsprosess/justere nåværende ambisjoner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Student-innovasjon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20655" y="249381"/>
            <a:ext cx="8245180" cy="623454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 systematikk og sammenheng mellom tilbud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Utvikle et nytt emne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BA nivå knyttet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innovasjon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Skalere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 City Studio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Utvikle et «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Makers </a:t>
            </a:r>
            <a:r>
              <a:rPr lang="nb-NO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for alle UiO studenter?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Kvalitets-arbeid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50327" y="350982"/>
            <a:ext cx="7515508" cy="610523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</a:t>
            </a: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nb-NO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Uniped</a:t>
            </a: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læring på tvers; koplinger til fakultet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Videreutvikling </a:t>
            </a: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 </a:t>
            </a: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vurderings/eksamensformer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Videreutvikling </a:t>
            </a: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 meritteringsordning </a:t>
            </a:r>
            <a:endParaRPr lang="nb-NO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UiOs </a:t>
            </a: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Pedagogiske Akademi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Utdanningskonferansen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PIN-nettverket og innovasjon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Student-involvering og partnerskap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00585" y="286327"/>
            <a:ext cx="7765250" cy="615141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Systematisere læringsassistentordningen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Opplæring/informasjon for om UiO for studenter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tudentinkluderingsprosjekt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regi av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Læringsmiljøutvalget?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780145"/>
            <a:ext cx="3717652" cy="1049011"/>
          </a:xfrm>
        </p:spPr>
        <p:txBody>
          <a:bodyPr/>
          <a:lstStyle/>
          <a:p>
            <a:r>
              <a:rPr lang="nb-NO" dirty="0" smtClean="0"/>
              <a:t>Fornyelse av studie-porteføljen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20656" y="212437"/>
            <a:ext cx="8571344" cy="615141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Etablere </a:t>
            </a:r>
            <a:r>
              <a:rPr lang="nb-NO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bærekraftssertifikat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20 </a:t>
            </a:r>
            <a:r>
              <a:rPr lang="nb-NO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stp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BA-nivå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 med å endre nettsider og styrke/vise frem mulighetene for flerfaglighet/fleksibilitet 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Etablere noen </a:t>
            </a:r>
            <a:r>
              <a:rPr lang="nb-NO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honourstillegg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</a:t>
            </a: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nivå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 </a:t>
            </a:r>
            <a:r>
              <a:rPr lang="nb-NO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fakultetene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NO" id="{A0F3668D-05D2-483B-A82B-30ABF34B1D3A}" vid="{D6B5249F-BDD2-4045-948A-FB18E1638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JAJEJYK5CVUX-448798232-23</_dlc_DocId>
    <_dlc_DocIdUrl xmlns="e5e35b8c-bb2a-40e7-acd7-beed1d1f14b8">
      <Url>https://uio.sharepoint.com/sites/GrafiskUttrykk/_layouts/15/DocIdRedir.aspx?ID=JAJEJYK5CVUX-448798232-23</Url>
      <Description>JAJEJYK5CVUX-448798232-23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e5e35b8c-bb2a-40e7-acd7-beed1d1f14b8"/>
    <ds:schemaRef ds:uri="http://schemas.microsoft.com/office/2006/documentManagement/types"/>
    <ds:schemaRef ds:uri="45a9c032-1c21-4297-bc4a-1b0e359a6c15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983AC7-3500-42D4-827F-EDC5D9CAC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50074F1-BA8A-4D50-986A-7ED268A3A3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Norsk (Senter)</Template>
  <TotalTime>350</TotalTime>
  <Words>340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Office Theme</vt:lpstr>
      <vt:lpstr>Pågående prosesser på utdanningsfeltet 2022-2023</vt:lpstr>
      <vt:lpstr>Føringene vi må forholde oss til </vt:lpstr>
      <vt:lpstr>Kvalitets-system</vt:lpstr>
      <vt:lpstr>Digitalt læringsmiljø</vt:lpstr>
      <vt:lpstr>Circle U</vt:lpstr>
      <vt:lpstr>Student-innovasjon</vt:lpstr>
      <vt:lpstr>Kvalitets-arbeid</vt:lpstr>
      <vt:lpstr>Student-involvering og partnerskap</vt:lpstr>
      <vt:lpstr>Fornyelse av studie-porteføljen</vt:lpstr>
      <vt:lpstr>Relevans og karriere-utvikling</vt:lpstr>
      <vt:lpstr>Livslang læring</vt:lpstr>
      <vt:lpstr>Student-rekruttering og profilering av UiO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Bjørn Stensaker</dc:creator>
  <cp:lastModifiedBy>Kirsti Margrethe Mortensen</cp:lastModifiedBy>
  <cp:revision>30</cp:revision>
  <cp:lastPrinted>2022-08-30T08:00:23Z</cp:lastPrinted>
  <dcterms:created xsi:type="dcterms:W3CDTF">2021-08-20T09:49:29Z</dcterms:created>
  <dcterms:modified xsi:type="dcterms:W3CDTF">2022-08-30T09:08:47Z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aeda620d-87d6-4d89-9c18-ae48dff03337</vt:lpwstr>
  </property>
</Properties>
</file>