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theme/themeOverride8.xml" ContentType="application/vnd.openxmlformats-officedocument.themeOverride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1.xml" ContentType="application/vnd.openxmlformats-officedocument.drawingml.chart+xml"/>
  <Override PartName="/ppt/theme/themeOverride10.xml" ContentType="application/vnd.openxmlformats-officedocument.themeOverride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34"/>
  </p:notesMasterIdLst>
  <p:sldIdLst>
    <p:sldId id="256" r:id="rId5"/>
    <p:sldId id="263" r:id="rId6"/>
    <p:sldId id="393" r:id="rId7"/>
    <p:sldId id="436" r:id="rId8"/>
    <p:sldId id="437" r:id="rId9"/>
    <p:sldId id="394" r:id="rId10"/>
    <p:sldId id="425" r:id="rId11"/>
    <p:sldId id="268" r:id="rId12"/>
    <p:sldId id="422" r:id="rId13"/>
    <p:sldId id="304" r:id="rId14"/>
    <p:sldId id="271" r:id="rId15"/>
    <p:sldId id="424" r:id="rId16"/>
    <p:sldId id="289" r:id="rId17"/>
    <p:sldId id="438" r:id="rId18"/>
    <p:sldId id="421" r:id="rId19"/>
    <p:sldId id="423" r:id="rId20"/>
    <p:sldId id="396" r:id="rId21"/>
    <p:sldId id="427" r:id="rId22"/>
    <p:sldId id="428" r:id="rId23"/>
    <p:sldId id="429" r:id="rId24"/>
    <p:sldId id="430" r:id="rId25"/>
    <p:sldId id="432" r:id="rId26"/>
    <p:sldId id="338" r:id="rId27"/>
    <p:sldId id="337" r:id="rId28"/>
    <p:sldId id="426" r:id="rId29"/>
    <p:sldId id="433" r:id="rId30"/>
    <p:sldId id="435" r:id="rId31"/>
    <p:sldId id="439" r:id="rId32"/>
    <p:sldId id="261" r:id="rId33"/>
  </p:sldIdLst>
  <p:sldSz cx="12192000" cy="6858000"/>
  <p:notesSz cx="6858000" cy="9144000"/>
  <p:embeddedFontLst>
    <p:embeddedFont>
      <p:font typeface="Roboto Condensed" panose="020B0604020202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Open Sans" panose="020B060402020202020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00"/>
    <a:srgbClr val="A4E0E0"/>
    <a:srgbClr val="006600"/>
    <a:srgbClr val="5B7F82"/>
    <a:srgbClr val="274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1469D3-70B0-4467-8698-7FB821F0C113}" v="17572" dt="2022-08-29T13:02:18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87" autoAdjust="0"/>
    <p:restoredTop sz="81637" autoAdjust="0"/>
  </p:normalViewPr>
  <p:slideViewPr>
    <p:cSldViewPr snapToGrid="0">
      <p:cViewPr varScale="1">
        <p:scale>
          <a:sx n="57" d="100"/>
          <a:sy n="57" d="100"/>
        </p:scale>
        <p:origin x="52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gvik, Maria" userId="a4638619-f69c-43e7-ad0e-63b9f8fd598b" providerId="ADAL" clId="{A6EBF1DC-0474-46BF-A057-A7EE7FF19345}"/>
    <pc:docChg chg="custSel addSld modSld">
      <pc:chgData name="Engvik, Maria" userId="a4638619-f69c-43e7-ad0e-63b9f8fd598b" providerId="ADAL" clId="{A6EBF1DC-0474-46BF-A057-A7EE7FF19345}" dt="2022-08-26T10:10:46.754" v="2547" actId="27918"/>
      <pc:docMkLst>
        <pc:docMk/>
      </pc:docMkLst>
      <pc:sldChg chg="modNotesTx">
        <pc:chgData name="Engvik, Maria" userId="a4638619-f69c-43e7-ad0e-63b9f8fd598b" providerId="ADAL" clId="{A6EBF1DC-0474-46BF-A057-A7EE7FF19345}" dt="2022-08-26T07:53:49.338" v="690" actId="20577"/>
        <pc:sldMkLst>
          <pc:docMk/>
          <pc:sldMk cId="2704670153" sldId="263"/>
        </pc:sldMkLst>
      </pc:sldChg>
      <pc:sldChg chg="modNotesTx">
        <pc:chgData name="Engvik, Maria" userId="a4638619-f69c-43e7-ad0e-63b9f8fd598b" providerId="ADAL" clId="{A6EBF1DC-0474-46BF-A057-A7EE7FF19345}" dt="2022-08-26T08:33:55.469" v="1672" actId="20577"/>
        <pc:sldMkLst>
          <pc:docMk/>
          <pc:sldMk cId="1413927570" sldId="304"/>
        </pc:sldMkLst>
      </pc:sldChg>
      <pc:sldChg chg="modNotesTx">
        <pc:chgData name="Engvik, Maria" userId="a4638619-f69c-43e7-ad0e-63b9f8fd598b" providerId="ADAL" clId="{A6EBF1DC-0474-46BF-A057-A7EE7FF19345}" dt="2022-08-26T08:20:36.506" v="1664" actId="5793"/>
        <pc:sldMkLst>
          <pc:docMk/>
          <pc:sldMk cId="2316708805" sldId="393"/>
        </pc:sldMkLst>
      </pc:sldChg>
    </pc:docChg>
  </pc:docChgLst>
  <pc:docChgLst>
    <pc:chgData name="Engvik, Maria" userId="a4638619-f69c-43e7-ad0e-63b9f8fd598b" providerId="ADAL" clId="{8B1469D3-70B0-4467-8698-7FB821F0C113}"/>
    <pc:docChg chg="undo custSel addSld delSld modSld sldOrd">
      <pc:chgData name="Engvik, Maria" userId="a4638619-f69c-43e7-ad0e-63b9f8fd598b" providerId="ADAL" clId="{8B1469D3-70B0-4467-8698-7FB821F0C113}" dt="2022-08-29T13:02:18.976" v="14956" actId="2696"/>
      <pc:docMkLst>
        <pc:docMk/>
      </pc:docMkLst>
      <pc:sldChg chg="modNotesTx">
        <pc:chgData name="Engvik, Maria" userId="a4638619-f69c-43e7-ad0e-63b9f8fd598b" providerId="ADAL" clId="{8B1469D3-70B0-4467-8698-7FB821F0C113}" dt="2022-08-29T12:58:40.961" v="14925" actId="20577"/>
        <pc:sldMkLst>
          <pc:docMk/>
          <pc:sldMk cId="429471054" sldId="256"/>
        </pc:sldMkLst>
      </pc:sldChg>
      <pc:sldChg chg="add">
        <pc:chgData name="Engvik, Maria" userId="a4638619-f69c-43e7-ad0e-63b9f8fd598b" providerId="ADAL" clId="{8B1469D3-70B0-4467-8698-7FB821F0C113}" dt="2022-08-29T10:25:54.903" v="9973"/>
        <pc:sldMkLst>
          <pc:docMk/>
          <pc:sldMk cId="3480541493" sldId="261"/>
        </pc:sldMkLst>
      </pc:sldChg>
      <pc:sldChg chg="modSp modNotesTx">
        <pc:chgData name="Engvik, Maria" userId="a4638619-f69c-43e7-ad0e-63b9f8fd598b" providerId="ADAL" clId="{8B1469D3-70B0-4467-8698-7FB821F0C113}" dt="2022-08-29T12:58:54.689" v="14926" actId="20577"/>
        <pc:sldMkLst>
          <pc:docMk/>
          <pc:sldMk cId="2704670153" sldId="263"/>
        </pc:sldMkLst>
        <pc:spChg chg="mod">
          <ac:chgData name="Engvik, Maria" userId="a4638619-f69c-43e7-ad0e-63b9f8fd598b" providerId="ADAL" clId="{8B1469D3-70B0-4467-8698-7FB821F0C113}" dt="2022-08-29T12:25:10.973" v="14378" actId="5793"/>
          <ac:spMkLst>
            <pc:docMk/>
            <pc:sldMk cId="2704670153" sldId="263"/>
            <ac:spMk id="6" creationId="{1DB54561-CE16-40B7-8B2D-4CEFA38FAC06}"/>
          </ac:spMkLst>
        </pc:spChg>
      </pc:sldChg>
      <pc:sldChg chg="ord modNotesTx">
        <pc:chgData name="Engvik, Maria" userId="a4638619-f69c-43e7-ad0e-63b9f8fd598b" providerId="ADAL" clId="{8B1469D3-70B0-4467-8698-7FB821F0C113}" dt="2022-08-29T12:59:20.343" v="14931" actId="20577"/>
        <pc:sldMkLst>
          <pc:docMk/>
          <pc:sldMk cId="2153856378" sldId="268"/>
        </pc:sldMkLst>
      </pc:sldChg>
      <pc:sldChg chg="modSp del ord modTransition modNotesTx">
        <pc:chgData name="Engvik, Maria" userId="a4638619-f69c-43e7-ad0e-63b9f8fd598b" providerId="ADAL" clId="{8B1469D3-70B0-4467-8698-7FB821F0C113}" dt="2022-08-29T13:02:18.976" v="14956" actId="2696"/>
        <pc:sldMkLst>
          <pc:docMk/>
          <pc:sldMk cId="357926857" sldId="270"/>
        </pc:sldMkLst>
        <pc:spChg chg="mod">
          <ac:chgData name="Engvik, Maria" userId="a4638619-f69c-43e7-ad0e-63b9f8fd598b" providerId="ADAL" clId="{8B1469D3-70B0-4467-8698-7FB821F0C113}" dt="2022-08-26T10:35:58.055" v="357" actId="20577"/>
          <ac:spMkLst>
            <pc:docMk/>
            <pc:sldMk cId="357926857" sldId="270"/>
            <ac:spMk id="2" creationId="{751F69E6-4876-45EE-A335-13C4A39DFB99}"/>
          </ac:spMkLst>
        </pc:spChg>
        <pc:graphicFrameChg chg="mod">
          <ac:chgData name="Engvik, Maria" userId="a4638619-f69c-43e7-ad0e-63b9f8fd598b" providerId="ADAL" clId="{8B1469D3-70B0-4467-8698-7FB821F0C113}" dt="2022-08-26T10:35:52.892" v="356" actId="14100"/>
          <ac:graphicFrameMkLst>
            <pc:docMk/>
            <pc:sldMk cId="357926857" sldId="270"/>
            <ac:graphicFrameMk id="4" creationId="{4D18A3B1-9F51-43AE-A348-FFDADE167008}"/>
          </ac:graphicFrameMkLst>
        </pc:graphicFrameChg>
      </pc:sldChg>
      <pc:sldChg chg="del modTransition">
        <pc:chgData name="Engvik, Maria" userId="a4638619-f69c-43e7-ad0e-63b9f8fd598b" providerId="ADAL" clId="{8B1469D3-70B0-4467-8698-7FB821F0C113}" dt="2022-08-29T12:59:54.823" v="14937" actId="2696"/>
        <pc:sldMkLst>
          <pc:docMk/>
          <pc:sldMk cId="220679726" sldId="274"/>
        </pc:sldMkLst>
      </pc:sldChg>
      <pc:sldChg chg="del modTransition">
        <pc:chgData name="Engvik, Maria" userId="a4638619-f69c-43e7-ad0e-63b9f8fd598b" providerId="ADAL" clId="{8B1469D3-70B0-4467-8698-7FB821F0C113}" dt="2022-08-29T12:59:43.380" v="14935" actId="2696"/>
        <pc:sldMkLst>
          <pc:docMk/>
          <pc:sldMk cId="263930879" sldId="275"/>
        </pc:sldMkLst>
      </pc:sldChg>
      <pc:sldChg chg="del modTransition">
        <pc:chgData name="Engvik, Maria" userId="a4638619-f69c-43e7-ad0e-63b9f8fd598b" providerId="ADAL" clId="{8B1469D3-70B0-4467-8698-7FB821F0C113}" dt="2022-08-29T12:59:58.476" v="14938" actId="2696"/>
        <pc:sldMkLst>
          <pc:docMk/>
          <pc:sldMk cId="3023939087" sldId="277"/>
        </pc:sldMkLst>
      </pc:sldChg>
      <pc:sldChg chg="del modTransition">
        <pc:chgData name="Engvik, Maria" userId="a4638619-f69c-43e7-ad0e-63b9f8fd598b" providerId="ADAL" clId="{8B1469D3-70B0-4467-8698-7FB821F0C113}" dt="2022-08-29T12:59:48.032" v="14936" actId="2696"/>
        <pc:sldMkLst>
          <pc:docMk/>
          <pc:sldMk cId="684628292" sldId="288"/>
        </pc:sldMkLst>
      </pc:sldChg>
      <pc:sldChg chg="delSp modSp add mod ord modNotesTx">
        <pc:chgData name="Engvik, Maria" userId="a4638619-f69c-43e7-ad0e-63b9f8fd598b" providerId="ADAL" clId="{8B1469D3-70B0-4467-8698-7FB821F0C113}" dt="2022-08-29T13:00:02.721" v="14939" actId="20577"/>
        <pc:sldMkLst>
          <pc:docMk/>
          <pc:sldMk cId="3621686981" sldId="289"/>
        </pc:sldMkLst>
        <pc:spChg chg="mod">
          <ac:chgData name="Engvik, Maria" userId="a4638619-f69c-43e7-ad0e-63b9f8fd598b" providerId="ADAL" clId="{8B1469D3-70B0-4467-8698-7FB821F0C113}" dt="2022-08-26T11:03:40.851" v="557" actId="20577"/>
          <ac:spMkLst>
            <pc:docMk/>
            <pc:sldMk cId="3621686981" sldId="289"/>
            <ac:spMk id="5" creationId="{C89D32DB-F4AF-4E98-8CAA-37EF7377A28F}"/>
          </ac:spMkLst>
        </pc:spChg>
        <pc:spChg chg="del">
          <ac:chgData name="Engvik, Maria" userId="a4638619-f69c-43e7-ad0e-63b9f8fd598b" providerId="ADAL" clId="{8B1469D3-70B0-4467-8698-7FB821F0C113}" dt="2022-08-26T11:03:26.638" v="556" actId="478"/>
          <ac:spMkLst>
            <pc:docMk/>
            <pc:sldMk cId="3621686981" sldId="289"/>
            <ac:spMk id="6" creationId="{FF433E57-93C1-46D5-BD4A-5E62BAF83F1F}"/>
          </ac:spMkLst>
        </pc:spChg>
        <pc:spChg chg="del">
          <ac:chgData name="Engvik, Maria" userId="a4638619-f69c-43e7-ad0e-63b9f8fd598b" providerId="ADAL" clId="{8B1469D3-70B0-4467-8698-7FB821F0C113}" dt="2022-08-26T11:03:21.429" v="555" actId="478"/>
          <ac:spMkLst>
            <pc:docMk/>
            <pc:sldMk cId="3621686981" sldId="289"/>
            <ac:spMk id="7" creationId="{B327913C-C729-42C8-B0E5-A17052AD6140}"/>
          </ac:spMkLst>
        </pc:spChg>
      </pc:sldChg>
      <pc:sldChg chg="addSp delSp modSp del modNotesTx">
        <pc:chgData name="Engvik, Maria" userId="a4638619-f69c-43e7-ad0e-63b9f8fd598b" providerId="ADAL" clId="{8B1469D3-70B0-4467-8698-7FB821F0C113}" dt="2022-08-29T08:55:00.499" v="6563" actId="2696"/>
        <pc:sldMkLst>
          <pc:docMk/>
          <pc:sldMk cId="822265177" sldId="298"/>
        </pc:sldMkLst>
        <pc:spChg chg="mod">
          <ac:chgData name="Engvik, Maria" userId="a4638619-f69c-43e7-ad0e-63b9f8fd598b" providerId="ADAL" clId="{8B1469D3-70B0-4467-8698-7FB821F0C113}" dt="2022-08-29T08:53:21.294" v="6552" actId="14100"/>
          <ac:spMkLst>
            <pc:docMk/>
            <pc:sldMk cId="822265177" sldId="298"/>
            <ac:spMk id="2" creationId="{FBF951FC-F144-4B5A-B763-083108ACB088}"/>
          </ac:spMkLst>
        </pc:spChg>
        <pc:spChg chg="add del mod">
          <ac:chgData name="Engvik, Maria" userId="a4638619-f69c-43e7-ad0e-63b9f8fd598b" providerId="ADAL" clId="{8B1469D3-70B0-4467-8698-7FB821F0C113}" dt="2022-08-29T08:53:48.815" v="6556"/>
          <ac:spMkLst>
            <pc:docMk/>
            <pc:sldMk cId="822265177" sldId="298"/>
            <ac:spMk id="3" creationId="{8D397305-E202-4CE4-A080-99861B6C27B1}"/>
          </ac:spMkLst>
        </pc:spChg>
        <pc:graphicFrameChg chg="mod">
          <ac:chgData name="Engvik, Maria" userId="a4638619-f69c-43e7-ad0e-63b9f8fd598b" providerId="ADAL" clId="{8B1469D3-70B0-4467-8698-7FB821F0C113}" dt="2022-08-29T08:53:24.228" v="6553" actId="14100"/>
          <ac:graphicFrameMkLst>
            <pc:docMk/>
            <pc:sldMk cId="822265177" sldId="298"/>
            <ac:graphicFrameMk id="4" creationId="{E0BF79BA-7870-4B13-A549-27CC8749A088}"/>
          </ac:graphicFrameMkLst>
        </pc:graphicFrameChg>
      </pc:sldChg>
      <pc:sldChg chg="mod modAnim modNotesTx">
        <pc:chgData name="Engvik, Maria" userId="a4638619-f69c-43e7-ad0e-63b9f8fd598b" providerId="ADAL" clId="{8B1469D3-70B0-4467-8698-7FB821F0C113}" dt="2022-08-29T12:59:37.118" v="14934" actId="20577"/>
        <pc:sldMkLst>
          <pc:docMk/>
          <pc:sldMk cId="1413927570" sldId="304"/>
        </pc:sldMkLst>
      </pc:sldChg>
      <pc:sldChg chg="modNotesTx">
        <pc:chgData name="Engvik, Maria" userId="a4638619-f69c-43e7-ad0e-63b9f8fd598b" providerId="ADAL" clId="{8B1469D3-70B0-4467-8698-7FB821F0C113}" dt="2022-08-29T13:01:09.325" v="14949" actId="20577"/>
        <pc:sldMkLst>
          <pc:docMk/>
          <pc:sldMk cId="3087630768" sldId="337"/>
        </pc:sldMkLst>
      </pc:sldChg>
      <pc:sldChg chg="ord modNotesTx">
        <pc:chgData name="Engvik, Maria" userId="a4638619-f69c-43e7-ad0e-63b9f8fd598b" providerId="ADAL" clId="{8B1469D3-70B0-4467-8698-7FB821F0C113}" dt="2022-08-29T13:01:04.701" v="14948" actId="20577"/>
        <pc:sldMkLst>
          <pc:docMk/>
          <pc:sldMk cId="663592647" sldId="338"/>
        </pc:sldMkLst>
      </pc:sldChg>
      <pc:sldChg chg="modSp add del modNotesTx">
        <pc:chgData name="Engvik, Maria" userId="a4638619-f69c-43e7-ad0e-63b9f8fd598b" providerId="ADAL" clId="{8B1469D3-70B0-4467-8698-7FB821F0C113}" dt="2022-08-29T10:00:26.092" v="8005" actId="2696"/>
        <pc:sldMkLst>
          <pc:docMk/>
          <pc:sldMk cId="3944098135" sldId="350"/>
        </pc:sldMkLst>
        <pc:spChg chg="mod">
          <ac:chgData name="Engvik, Maria" userId="a4638619-f69c-43e7-ad0e-63b9f8fd598b" providerId="ADAL" clId="{8B1469D3-70B0-4467-8698-7FB821F0C113}" dt="2022-08-29T09:57:19.182" v="7964" actId="1076"/>
          <ac:spMkLst>
            <pc:docMk/>
            <pc:sldMk cId="3944098135" sldId="350"/>
            <ac:spMk id="4" creationId="{DB228050-593D-4E81-9FF7-87DDC29E25E6}"/>
          </ac:spMkLst>
        </pc:spChg>
        <pc:graphicFrameChg chg="mod">
          <ac:chgData name="Engvik, Maria" userId="a4638619-f69c-43e7-ad0e-63b9f8fd598b" providerId="ADAL" clId="{8B1469D3-70B0-4467-8698-7FB821F0C113}" dt="2022-08-29T09:58:05.368" v="7969" actId="1076"/>
          <ac:graphicFrameMkLst>
            <pc:docMk/>
            <pc:sldMk cId="3944098135" sldId="350"/>
            <ac:graphicFrameMk id="3" creationId="{1D0BA10A-6FA2-4922-8D07-CBB56BC95DD0}"/>
          </ac:graphicFrameMkLst>
        </pc:graphicFrameChg>
      </pc:sldChg>
      <pc:sldChg chg="delSp modSp modAnim modNotesTx">
        <pc:chgData name="Engvik, Maria" userId="a4638619-f69c-43e7-ad0e-63b9f8fd598b" providerId="ADAL" clId="{8B1469D3-70B0-4467-8698-7FB821F0C113}" dt="2022-08-29T12:58:59.456" v="14927" actId="20577"/>
        <pc:sldMkLst>
          <pc:docMk/>
          <pc:sldMk cId="2316708805" sldId="393"/>
        </pc:sldMkLst>
        <pc:graphicFrameChg chg="del">
          <ac:chgData name="Engvik, Maria" userId="a4638619-f69c-43e7-ad0e-63b9f8fd598b" providerId="ADAL" clId="{8B1469D3-70B0-4467-8698-7FB821F0C113}" dt="2022-08-29T10:33:39.125" v="10050"/>
          <ac:graphicFrameMkLst>
            <pc:docMk/>
            <pc:sldMk cId="2316708805" sldId="393"/>
            <ac:graphicFrameMk id="10" creationId="{45D9543E-E58D-45D4-8C04-B63659124C80}"/>
          </ac:graphicFrameMkLst>
        </pc:graphicFrameChg>
        <pc:graphicFrameChg chg="mod">
          <ac:chgData name="Engvik, Maria" userId="a4638619-f69c-43e7-ad0e-63b9f8fd598b" providerId="ADAL" clId="{8B1469D3-70B0-4467-8698-7FB821F0C113}" dt="2022-08-29T10:34:00.348" v="10054" actId="1076"/>
          <ac:graphicFrameMkLst>
            <pc:docMk/>
            <pc:sldMk cId="2316708805" sldId="393"/>
            <ac:graphicFrameMk id="11" creationId="{2322FDDC-8CA1-429C-95B2-C818DFBE5239}"/>
          </ac:graphicFrameMkLst>
        </pc:graphicFrameChg>
        <pc:graphicFrameChg chg="mod">
          <ac:chgData name="Engvik, Maria" userId="a4638619-f69c-43e7-ad0e-63b9f8fd598b" providerId="ADAL" clId="{8B1469D3-70B0-4467-8698-7FB821F0C113}" dt="2022-08-29T10:33:54.630" v="10052" actId="1076"/>
          <ac:graphicFrameMkLst>
            <pc:docMk/>
            <pc:sldMk cId="2316708805" sldId="393"/>
            <ac:graphicFrameMk id="12" creationId="{30C45779-40C9-457D-9110-953F9F291761}"/>
          </ac:graphicFrameMkLst>
        </pc:graphicFrameChg>
      </pc:sldChg>
      <pc:sldChg chg="modNotesTx">
        <pc:chgData name="Engvik, Maria" userId="a4638619-f69c-43e7-ad0e-63b9f8fd598b" providerId="ADAL" clId="{8B1469D3-70B0-4467-8698-7FB821F0C113}" dt="2022-08-29T13:00:35.381" v="14942" actId="20577"/>
        <pc:sldMkLst>
          <pc:docMk/>
          <pc:sldMk cId="4030683659" sldId="396"/>
        </pc:sldMkLst>
      </pc:sldChg>
      <pc:sldChg chg="modSp add del modAnim modNotesTx">
        <pc:chgData name="Engvik, Maria" userId="a4638619-f69c-43e7-ad0e-63b9f8fd598b" providerId="ADAL" clId="{8B1469D3-70B0-4467-8698-7FB821F0C113}" dt="2022-08-29T12:03:46.818" v="13187" actId="2696"/>
        <pc:sldMkLst>
          <pc:docMk/>
          <pc:sldMk cId="19526597" sldId="416"/>
        </pc:sldMkLst>
        <pc:graphicFrameChg chg="mod">
          <ac:chgData name="Engvik, Maria" userId="a4638619-f69c-43e7-ad0e-63b9f8fd598b" providerId="ADAL" clId="{8B1469D3-70B0-4467-8698-7FB821F0C113}" dt="2022-08-29T12:01:16.355" v="13142" actId="14100"/>
          <ac:graphicFrameMkLst>
            <pc:docMk/>
            <pc:sldMk cId="19526597" sldId="416"/>
            <ac:graphicFrameMk id="10" creationId="{54CB926A-F52D-4D44-BA9F-D3098D580789}"/>
          </ac:graphicFrameMkLst>
        </pc:graphicFrameChg>
      </pc:sldChg>
      <pc:sldChg chg="add modNotesTx">
        <pc:chgData name="Engvik, Maria" userId="a4638619-f69c-43e7-ad0e-63b9f8fd598b" providerId="ADAL" clId="{8B1469D3-70B0-4467-8698-7FB821F0C113}" dt="2022-08-29T13:00:23.157" v="14940" actId="20577"/>
        <pc:sldMkLst>
          <pc:docMk/>
          <pc:sldMk cId="577885170" sldId="421"/>
        </pc:sldMkLst>
      </pc:sldChg>
      <pc:sldChg chg="modSp ord modNotesTx">
        <pc:chgData name="Engvik, Maria" userId="a4638619-f69c-43e7-ad0e-63b9f8fd598b" providerId="ADAL" clId="{8B1469D3-70B0-4467-8698-7FB821F0C113}" dt="2022-08-29T12:59:25.052" v="14932" actId="20577"/>
        <pc:sldMkLst>
          <pc:docMk/>
          <pc:sldMk cId="1650771138" sldId="422"/>
        </pc:sldMkLst>
        <pc:spChg chg="mod">
          <ac:chgData name="Engvik, Maria" userId="a4638619-f69c-43e7-ad0e-63b9f8fd598b" providerId="ADAL" clId="{8B1469D3-70B0-4467-8698-7FB821F0C113}" dt="2022-08-29T11:49:16.935" v="13132" actId="404"/>
          <ac:spMkLst>
            <pc:docMk/>
            <pc:sldMk cId="1650771138" sldId="422"/>
            <ac:spMk id="2" creationId="{50EDE11E-0A65-4D01-AFB2-4C4D3DCFCD1D}"/>
          </ac:spMkLst>
        </pc:spChg>
        <pc:graphicFrameChg chg="mod">
          <ac:chgData name="Engvik, Maria" userId="a4638619-f69c-43e7-ad0e-63b9f8fd598b" providerId="ADAL" clId="{8B1469D3-70B0-4467-8698-7FB821F0C113}" dt="2022-08-29T12:35:43.190" v="14458"/>
          <ac:graphicFrameMkLst>
            <pc:docMk/>
            <pc:sldMk cId="1650771138" sldId="422"/>
            <ac:graphicFrameMk id="6" creationId="{DBDF6FC8-3248-4EEF-80A1-8312449AE6FE}"/>
          </ac:graphicFrameMkLst>
        </pc:graphicFrameChg>
      </pc:sldChg>
      <pc:sldChg chg="addSp delSp modSp add mod modNotesTx">
        <pc:chgData name="Engvik, Maria" userId="a4638619-f69c-43e7-ad0e-63b9f8fd598b" providerId="ADAL" clId="{8B1469D3-70B0-4467-8698-7FB821F0C113}" dt="2022-08-29T13:00:28.319" v="14941" actId="20577"/>
        <pc:sldMkLst>
          <pc:docMk/>
          <pc:sldMk cId="1301301540" sldId="423"/>
        </pc:sldMkLst>
        <pc:spChg chg="mod">
          <ac:chgData name="Engvik, Maria" userId="a4638619-f69c-43e7-ad0e-63b9f8fd598b" providerId="ADAL" clId="{8B1469D3-70B0-4467-8698-7FB821F0C113}" dt="2022-08-26T11:12:01.082" v="935" actId="403"/>
          <ac:spMkLst>
            <pc:docMk/>
            <pc:sldMk cId="1301301540" sldId="423"/>
            <ac:spMk id="2" creationId="{61002F7F-5F29-4121-8970-AF92AD38EBC4}"/>
          </ac:spMkLst>
        </pc:spChg>
        <pc:spChg chg="del mod">
          <ac:chgData name="Engvik, Maria" userId="a4638619-f69c-43e7-ad0e-63b9f8fd598b" providerId="ADAL" clId="{8B1469D3-70B0-4467-8698-7FB821F0C113}" dt="2022-08-26T10:24:06.566" v="26" actId="1957"/>
          <ac:spMkLst>
            <pc:docMk/>
            <pc:sldMk cId="1301301540" sldId="423"/>
            <ac:spMk id="3" creationId="{03CAAD34-2CEE-4F6C-9A37-E0447DE1DD28}"/>
          </ac:spMkLst>
        </pc:spChg>
        <pc:spChg chg="add del mod">
          <ac:chgData name="Engvik, Maria" userId="a4638619-f69c-43e7-ad0e-63b9f8fd598b" providerId="ADAL" clId="{8B1469D3-70B0-4467-8698-7FB821F0C113}" dt="2022-08-26T10:28:57.043" v="48"/>
          <ac:spMkLst>
            <pc:docMk/>
            <pc:sldMk cId="1301301540" sldId="423"/>
            <ac:spMk id="7" creationId="{9DC489F2-B4AB-4FE5-9C96-CFCE3F94F468}"/>
          </ac:spMkLst>
        </pc:spChg>
        <pc:graphicFrameChg chg="add del mod">
          <ac:chgData name="Engvik, Maria" userId="a4638619-f69c-43e7-ad0e-63b9f8fd598b" providerId="ADAL" clId="{8B1469D3-70B0-4467-8698-7FB821F0C113}" dt="2022-08-26T10:28:04.346" v="37" actId="478"/>
          <ac:graphicFrameMkLst>
            <pc:docMk/>
            <pc:sldMk cId="1301301540" sldId="423"/>
            <ac:graphicFrameMk id="6" creationId="{4CA11CBB-D6F4-4CB2-BF2D-C369DB159073}"/>
          </ac:graphicFrameMkLst>
        </pc:graphicFrameChg>
        <pc:graphicFrameChg chg="add mod">
          <ac:chgData name="Engvik, Maria" userId="a4638619-f69c-43e7-ad0e-63b9f8fd598b" providerId="ADAL" clId="{8B1469D3-70B0-4467-8698-7FB821F0C113}" dt="2022-08-26T10:28:35.018" v="44"/>
          <ac:graphicFrameMkLst>
            <pc:docMk/>
            <pc:sldMk cId="1301301540" sldId="423"/>
            <ac:graphicFrameMk id="8" creationId="{54C2D175-9D7F-43AC-8BE2-1EAD997E3EEE}"/>
          </ac:graphicFrameMkLst>
        </pc:graphicFrameChg>
        <pc:graphicFrameChg chg="add mod">
          <ac:chgData name="Engvik, Maria" userId="a4638619-f69c-43e7-ad0e-63b9f8fd598b" providerId="ADAL" clId="{8B1469D3-70B0-4467-8698-7FB821F0C113}" dt="2022-08-26T10:28:56.934" v="47"/>
          <ac:graphicFrameMkLst>
            <pc:docMk/>
            <pc:sldMk cId="1301301540" sldId="423"/>
            <ac:graphicFrameMk id="9" creationId="{54C2D175-9D7F-43AC-8BE2-1EAD997E3EEE}"/>
          </ac:graphicFrameMkLst>
        </pc:graphicFrameChg>
        <pc:picChg chg="add mod">
          <ac:chgData name="Engvik, Maria" userId="a4638619-f69c-43e7-ad0e-63b9f8fd598b" providerId="ADAL" clId="{8B1469D3-70B0-4467-8698-7FB821F0C113}" dt="2022-08-26T10:32:15.654" v="220" actId="14100"/>
          <ac:picMkLst>
            <pc:docMk/>
            <pc:sldMk cId="1301301540" sldId="423"/>
            <ac:picMk id="10" creationId="{42C36FF7-5B5E-4C18-89A5-FB7C3CC2A57D}"/>
          </ac:picMkLst>
        </pc:picChg>
      </pc:sldChg>
      <pc:sldChg chg="delSp modSp add">
        <pc:chgData name="Engvik, Maria" userId="a4638619-f69c-43e7-ad0e-63b9f8fd598b" providerId="ADAL" clId="{8B1469D3-70B0-4467-8698-7FB821F0C113}" dt="2022-08-26T11:01:10.535" v="542" actId="14100"/>
        <pc:sldMkLst>
          <pc:docMk/>
          <pc:sldMk cId="3732859697" sldId="424"/>
        </pc:sldMkLst>
        <pc:spChg chg="mod">
          <ac:chgData name="Engvik, Maria" userId="a4638619-f69c-43e7-ad0e-63b9f8fd598b" providerId="ADAL" clId="{8B1469D3-70B0-4467-8698-7FB821F0C113}" dt="2022-08-26T11:01:10.535" v="542" actId="14100"/>
          <ac:spMkLst>
            <pc:docMk/>
            <pc:sldMk cId="3732859697" sldId="424"/>
            <ac:spMk id="2" creationId="{6898A12B-915B-4A2F-8082-40EB9FD76D13}"/>
          </ac:spMkLst>
        </pc:spChg>
        <pc:spChg chg="del">
          <ac:chgData name="Engvik, Maria" userId="a4638619-f69c-43e7-ad0e-63b9f8fd598b" providerId="ADAL" clId="{8B1469D3-70B0-4467-8698-7FB821F0C113}" dt="2022-08-26T10:20:29.274" v="20" actId="478"/>
          <ac:spMkLst>
            <pc:docMk/>
            <pc:sldMk cId="3732859697" sldId="424"/>
            <ac:spMk id="3" creationId="{DF11191C-6C3E-46E5-BB00-DDF56018B822}"/>
          </ac:spMkLst>
        </pc:spChg>
      </pc:sldChg>
      <pc:sldChg chg="addSp delSp modSp add mod ord modAnim modNotesTx">
        <pc:chgData name="Engvik, Maria" userId="a4638619-f69c-43e7-ad0e-63b9f8fd598b" providerId="ADAL" clId="{8B1469D3-70B0-4467-8698-7FB821F0C113}" dt="2022-08-29T12:59:12.969" v="14930" actId="20577"/>
        <pc:sldMkLst>
          <pc:docMk/>
          <pc:sldMk cId="1825894873" sldId="425"/>
        </pc:sldMkLst>
        <pc:spChg chg="mod">
          <ac:chgData name="Engvik, Maria" userId="a4638619-f69c-43e7-ad0e-63b9f8fd598b" providerId="ADAL" clId="{8B1469D3-70B0-4467-8698-7FB821F0C113}" dt="2022-08-29T11:41:32.557" v="12815" actId="27636"/>
          <ac:spMkLst>
            <pc:docMk/>
            <pc:sldMk cId="1825894873" sldId="425"/>
            <ac:spMk id="2" creationId="{F2A7E73D-8C15-4E1A-960F-4C0C79DCA757}"/>
          </ac:spMkLst>
        </pc:spChg>
        <pc:spChg chg="mod">
          <ac:chgData name="Engvik, Maria" userId="a4638619-f69c-43e7-ad0e-63b9f8fd598b" providerId="ADAL" clId="{8B1469D3-70B0-4467-8698-7FB821F0C113}" dt="2022-08-29T11:48:21.005" v="13045" actId="14100"/>
          <ac:spMkLst>
            <pc:docMk/>
            <pc:sldMk cId="1825894873" sldId="425"/>
            <ac:spMk id="3" creationId="{52FD6A61-3E42-416E-9CA6-EE4BE418774C}"/>
          </ac:spMkLst>
        </pc:spChg>
        <pc:spChg chg="del">
          <ac:chgData name="Engvik, Maria" userId="a4638619-f69c-43e7-ad0e-63b9f8fd598b" providerId="ADAL" clId="{8B1469D3-70B0-4467-8698-7FB821F0C113}" dt="2022-08-29T10:33:44.608" v="10051"/>
          <ac:spMkLst>
            <pc:docMk/>
            <pc:sldMk cId="1825894873" sldId="425"/>
            <ac:spMk id="4" creationId="{9CDCC22D-D896-4D45-A4E6-20CB0FAB4F31}"/>
          </ac:spMkLst>
        </pc:spChg>
        <pc:spChg chg="del">
          <ac:chgData name="Engvik, Maria" userId="a4638619-f69c-43e7-ad0e-63b9f8fd598b" providerId="ADAL" clId="{8B1469D3-70B0-4467-8698-7FB821F0C113}" dt="2022-08-29T11:41:21.141" v="12810"/>
          <ac:spMkLst>
            <pc:docMk/>
            <pc:sldMk cId="1825894873" sldId="425"/>
            <ac:spMk id="5" creationId="{B9F0984F-0CFA-4B28-A936-FFCFBB247E31}"/>
          </ac:spMkLst>
        </pc:spChg>
        <pc:graphicFrameChg chg="add mod">
          <ac:chgData name="Engvik, Maria" userId="a4638619-f69c-43e7-ad0e-63b9f8fd598b" providerId="ADAL" clId="{8B1469D3-70B0-4467-8698-7FB821F0C113}" dt="2022-08-29T12:36:01.741" v="14461"/>
          <ac:graphicFrameMkLst>
            <pc:docMk/>
            <pc:sldMk cId="1825894873" sldId="425"/>
            <ac:graphicFrameMk id="6" creationId="{E0CD7FFC-C01C-4DD2-8238-19297F07C958}"/>
          </ac:graphicFrameMkLst>
        </pc:graphicFrameChg>
        <pc:graphicFrameChg chg="add mod">
          <ac:chgData name="Engvik, Maria" userId="a4638619-f69c-43e7-ad0e-63b9f8fd598b" providerId="ADAL" clId="{8B1469D3-70B0-4467-8698-7FB821F0C113}" dt="2022-08-29T11:41:57.949" v="12837" actId="20577"/>
          <ac:graphicFrameMkLst>
            <pc:docMk/>
            <pc:sldMk cId="1825894873" sldId="425"/>
            <ac:graphicFrameMk id="7" creationId="{3FEF57B0-B727-404F-9DBA-F51E4C1BDE0C}"/>
          </ac:graphicFrameMkLst>
        </pc:graphicFrameChg>
      </pc:sldChg>
      <pc:sldChg chg="delSp modSp add modNotesTx">
        <pc:chgData name="Engvik, Maria" userId="a4638619-f69c-43e7-ad0e-63b9f8fd598b" providerId="ADAL" clId="{8B1469D3-70B0-4467-8698-7FB821F0C113}" dt="2022-08-29T13:01:13.965" v="14950" actId="20577"/>
        <pc:sldMkLst>
          <pc:docMk/>
          <pc:sldMk cId="1896164018" sldId="426"/>
        </pc:sldMkLst>
        <pc:spChg chg="mod">
          <ac:chgData name="Engvik, Maria" userId="a4638619-f69c-43e7-ad0e-63b9f8fd598b" providerId="ADAL" clId="{8B1469D3-70B0-4467-8698-7FB821F0C113}" dt="2022-08-29T09:49:54.260" v="7876" actId="1076"/>
          <ac:spMkLst>
            <pc:docMk/>
            <pc:sldMk cId="1896164018" sldId="426"/>
            <ac:spMk id="2" creationId="{DD978020-0CFD-473F-83B8-41AD150388FA}"/>
          </ac:spMkLst>
        </pc:spChg>
        <pc:spChg chg="del">
          <ac:chgData name="Engvik, Maria" userId="a4638619-f69c-43e7-ad0e-63b9f8fd598b" providerId="ADAL" clId="{8B1469D3-70B0-4467-8698-7FB821F0C113}" dt="2022-08-29T09:49:59.171" v="7877" actId="478"/>
          <ac:spMkLst>
            <pc:docMk/>
            <pc:sldMk cId="1896164018" sldId="426"/>
            <ac:spMk id="3" creationId="{4DF1F3B7-8EDE-4073-808B-A933231A78C0}"/>
          </ac:spMkLst>
        </pc:spChg>
      </pc:sldChg>
      <pc:sldChg chg="addSp delSp modSp add mod modNotesTx">
        <pc:chgData name="Engvik, Maria" userId="a4638619-f69c-43e7-ad0e-63b9f8fd598b" providerId="ADAL" clId="{8B1469D3-70B0-4467-8698-7FB821F0C113}" dt="2022-08-29T13:00:42.004" v="14943" actId="20577"/>
        <pc:sldMkLst>
          <pc:docMk/>
          <pc:sldMk cId="252353600" sldId="427"/>
        </pc:sldMkLst>
        <pc:spChg chg="mod">
          <ac:chgData name="Engvik, Maria" userId="a4638619-f69c-43e7-ad0e-63b9f8fd598b" providerId="ADAL" clId="{8B1469D3-70B0-4467-8698-7FB821F0C113}" dt="2022-08-26T11:55:25.165" v="1706" actId="20577"/>
          <ac:spMkLst>
            <pc:docMk/>
            <pc:sldMk cId="252353600" sldId="427"/>
            <ac:spMk id="2" creationId="{F76DB367-332F-4A6D-A424-AAC573D2C518}"/>
          </ac:spMkLst>
        </pc:spChg>
        <pc:spChg chg="mod">
          <ac:chgData name="Engvik, Maria" userId="a4638619-f69c-43e7-ad0e-63b9f8fd598b" providerId="ADAL" clId="{8B1469D3-70B0-4467-8698-7FB821F0C113}" dt="2022-08-26T13:04:27.379" v="3616" actId="20577"/>
          <ac:spMkLst>
            <pc:docMk/>
            <pc:sldMk cId="252353600" sldId="427"/>
            <ac:spMk id="3" creationId="{F7AD04DE-0E4B-4E33-80BF-595CFDCB5A1D}"/>
          </ac:spMkLst>
        </pc:spChg>
        <pc:spChg chg="mod">
          <ac:chgData name="Engvik, Maria" userId="a4638619-f69c-43e7-ad0e-63b9f8fd598b" providerId="ADAL" clId="{8B1469D3-70B0-4467-8698-7FB821F0C113}" dt="2022-08-26T12:42:51.374" v="2312" actId="2710"/>
          <ac:spMkLst>
            <pc:docMk/>
            <pc:sldMk cId="252353600" sldId="427"/>
            <ac:spMk id="4" creationId="{FF8CDFB0-9852-4430-904A-C6F3B6C24235}"/>
          </ac:spMkLst>
        </pc:spChg>
        <pc:spChg chg="del">
          <ac:chgData name="Engvik, Maria" userId="a4638619-f69c-43e7-ad0e-63b9f8fd598b" providerId="ADAL" clId="{8B1469D3-70B0-4467-8698-7FB821F0C113}" dt="2022-08-26T12:35:44.144" v="2152"/>
          <ac:spMkLst>
            <pc:docMk/>
            <pc:sldMk cId="252353600" sldId="427"/>
            <ac:spMk id="5" creationId="{5A8F849A-D09C-4A5D-9DE9-E050812427E9}"/>
          </ac:spMkLst>
        </pc:spChg>
        <pc:spChg chg="add del mod">
          <ac:chgData name="Engvik, Maria" userId="a4638619-f69c-43e7-ad0e-63b9f8fd598b" providerId="ADAL" clId="{8B1469D3-70B0-4467-8698-7FB821F0C113}" dt="2022-08-26T12:38:35.011" v="2160"/>
          <ac:spMkLst>
            <pc:docMk/>
            <pc:sldMk cId="252353600" sldId="427"/>
            <ac:spMk id="7" creationId="{8AEE7467-4487-4C81-A30B-1E56DBD727BB}"/>
          </ac:spMkLst>
        </pc:spChg>
        <pc:graphicFrameChg chg="add del mod">
          <ac:chgData name="Engvik, Maria" userId="a4638619-f69c-43e7-ad0e-63b9f8fd598b" providerId="ADAL" clId="{8B1469D3-70B0-4467-8698-7FB821F0C113}" dt="2022-08-26T12:38:32" v="2158" actId="478"/>
          <ac:graphicFrameMkLst>
            <pc:docMk/>
            <pc:sldMk cId="252353600" sldId="427"/>
            <ac:graphicFrameMk id="6" creationId="{D97C0688-BA6C-4F72-83D1-81F647738E23}"/>
          </ac:graphicFrameMkLst>
        </pc:graphicFrameChg>
        <pc:graphicFrameChg chg="add mod">
          <ac:chgData name="Engvik, Maria" userId="a4638619-f69c-43e7-ad0e-63b9f8fd598b" providerId="ADAL" clId="{8B1469D3-70B0-4467-8698-7FB821F0C113}" dt="2022-08-26T12:39:11.738" v="2195" actId="20577"/>
          <ac:graphicFrameMkLst>
            <pc:docMk/>
            <pc:sldMk cId="252353600" sldId="427"/>
            <ac:graphicFrameMk id="8" creationId="{D97C0688-BA6C-4F72-83D1-81F647738E23}"/>
          </ac:graphicFrameMkLst>
        </pc:graphicFrameChg>
      </pc:sldChg>
      <pc:sldChg chg="addSp delSp modSp add mod modNotesTx">
        <pc:chgData name="Engvik, Maria" userId="a4638619-f69c-43e7-ad0e-63b9f8fd598b" providerId="ADAL" clId="{8B1469D3-70B0-4467-8698-7FB821F0C113}" dt="2022-08-29T13:00:45.419" v="14944" actId="20577"/>
        <pc:sldMkLst>
          <pc:docMk/>
          <pc:sldMk cId="1075313206" sldId="428"/>
        </pc:sldMkLst>
        <pc:spChg chg="mod">
          <ac:chgData name="Engvik, Maria" userId="a4638619-f69c-43e7-ad0e-63b9f8fd598b" providerId="ADAL" clId="{8B1469D3-70B0-4467-8698-7FB821F0C113}" dt="2022-08-26T13:08:11.410" v="3946" actId="20577"/>
          <ac:spMkLst>
            <pc:docMk/>
            <pc:sldMk cId="1075313206" sldId="428"/>
            <ac:spMk id="2" creationId="{481733C9-C269-4C30-B71E-AB6E057B7F74}"/>
          </ac:spMkLst>
        </pc:spChg>
        <pc:spChg chg="mod">
          <ac:chgData name="Engvik, Maria" userId="a4638619-f69c-43e7-ad0e-63b9f8fd598b" providerId="ADAL" clId="{8B1469D3-70B0-4467-8698-7FB821F0C113}" dt="2022-08-26T13:18:29.305" v="4203" actId="6549"/>
          <ac:spMkLst>
            <pc:docMk/>
            <pc:sldMk cId="1075313206" sldId="428"/>
            <ac:spMk id="3" creationId="{7561933A-22D8-49F3-A2B0-1DFB51D6C338}"/>
          </ac:spMkLst>
        </pc:spChg>
        <pc:spChg chg="mod">
          <ac:chgData name="Engvik, Maria" userId="a4638619-f69c-43e7-ad0e-63b9f8fd598b" providerId="ADAL" clId="{8B1469D3-70B0-4467-8698-7FB821F0C113}" dt="2022-08-26T13:30:05.868" v="4933" actId="1076"/>
          <ac:spMkLst>
            <pc:docMk/>
            <pc:sldMk cId="1075313206" sldId="428"/>
            <ac:spMk id="4" creationId="{D22C74B7-EE32-43A1-A47D-92A60D4EFC37}"/>
          </ac:spMkLst>
        </pc:spChg>
        <pc:spChg chg="del">
          <ac:chgData name="Engvik, Maria" userId="a4638619-f69c-43e7-ad0e-63b9f8fd598b" providerId="ADAL" clId="{8B1469D3-70B0-4467-8698-7FB821F0C113}" dt="2022-08-26T13:17:38.694" v="4170"/>
          <ac:spMkLst>
            <pc:docMk/>
            <pc:sldMk cId="1075313206" sldId="428"/>
            <ac:spMk id="5" creationId="{71257A43-5D68-48AA-ABE9-E5635EC13060}"/>
          </ac:spMkLst>
        </pc:spChg>
        <pc:graphicFrameChg chg="add mod">
          <ac:chgData name="Engvik, Maria" userId="a4638619-f69c-43e7-ad0e-63b9f8fd598b" providerId="ADAL" clId="{8B1469D3-70B0-4467-8698-7FB821F0C113}" dt="2022-08-26T13:21:33.436" v="4430" actId="14100"/>
          <ac:graphicFrameMkLst>
            <pc:docMk/>
            <pc:sldMk cId="1075313206" sldId="428"/>
            <ac:graphicFrameMk id="6" creationId="{9A90FFBA-1498-420F-8A60-060F2C864B0C}"/>
          </ac:graphicFrameMkLst>
        </pc:graphicFrameChg>
      </pc:sldChg>
      <pc:sldChg chg="addSp delSp modSp add mod modNotesTx">
        <pc:chgData name="Engvik, Maria" userId="a4638619-f69c-43e7-ad0e-63b9f8fd598b" providerId="ADAL" clId="{8B1469D3-70B0-4467-8698-7FB821F0C113}" dt="2022-08-29T13:00:49.651" v="14945" actId="20577"/>
        <pc:sldMkLst>
          <pc:docMk/>
          <pc:sldMk cId="2496706435" sldId="429"/>
        </pc:sldMkLst>
        <pc:spChg chg="mod">
          <ac:chgData name="Engvik, Maria" userId="a4638619-f69c-43e7-ad0e-63b9f8fd598b" providerId="ADAL" clId="{8B1469D3-70B0-4467-8698-7FB821F0C113}" dt="2022-08-29T07:53:20.154" v="5253" actId="14100"/>
          <ac:spMkLst>
            <pc:docMk/>
            <pc:sldMk cId="2496706435" sldId="429"/>
            <ac:spMk id="2" creationId="{D5F36934-3AF8-4D2F-8AAC-B20E5C554E01}"/>
          </ac:spMkLst>
        </pc:spChg>
        <pc:spChg chg="mod">
          <ac:chgData name="Engvik, Maria" userId="a4638619-f69c-43e7-ad0e-63b9f8fd598b" providerId="ADAL" clId="{8B1469D3-70B0-4467-8698-7FB821F0C113}" dt="2022-08-29T07:58:43.484" v="5504" actId="20577"/>
          <ac:spMkLst>
            <pc:docMk/>
            <pc:sldMk cId="2496706435" sldId="429"/>
            <ac:spMk id="4" creationId="{B4C8A4EE-5393-4D6A-8ACB-1DBC3AEE1624}"/>
          </ac:spMkLst>
        </pc:spChg>
        <pc:spChg chg="del">
          <ac:chgData name="Engvik, Maria" userId="a4638619-f69c-43e7-ad0e-63b9f8fd598b" providerId="ADAL" clId="{8B1469D3-70B0-4467-8698-7FB821F0C113}" dt="2022-08-29T07:52:26.166" v="5244"/>
          <ac:spMkLst>
            <pc:docMk/>
            <pc:sldMk cId="2496706435" sldId="429"/>
            <ac:spMk id="5" creationId="{E29E58B6-E002-4470-9F03-9FD28F58F61A}"/>
          </ac:spMkLst>
        </pc:spChg>
        <pc:graphicFrameChg chg="add mod">
          <ac:chgData name="Engvik, Maria" userId="a4638619-f69c-43e7-ad0e-63b9f8fd598b" providerId="ADAL" clId="{8B1469D3-70B0-4467-8698-7FB821F0C113}" dt="2022-08-29T07:53:25.639" v="5255" actId="14100"/>
          <ac:graphicFrameMkLst>
            <pc:docMk/>
            <pc:sldMk cId="2496706435" sldId="429"/>
            <ac:graphicFrameMk id="6" creationId="{767911FA-2761-4870-9126-38BD64277209}"/>
          </ac:graphicFrameMkLst>
        </pc:graphicFrameChg>
      </pc:sldChg>
      <pc:sldChg chg="addSp delSp modSp add mod modNotesTx">
        <pc:chgData name="Engvik, Maria" userId="a4638619-f69c-43e7-ad0e-63b9f8fd598b" providerId="ADAL" clId="{8B1469D3-70B0-4467-8698-7FB821F0C113}" dt="2022-08-29T13:00:56.667" v="14946" actId="20577"/>
        <pc:sldMkLst>
          <pc:docMk/>
          <pc:sldMk cId="1965466545" sldId="430"/>
        </pc:sldMkLst>
        <pc:spChg chg="mod">
          <ac:chgData name="Engvik, Maria" userId="a4638619-f69c-43e7-ad0e-63b9f8fd598b" providerId="ADAL" clId="{8B1469D3-70B0-4467-8698-7FB821F0C113}" dt="2022-08-29T07:53:09.508" v="5249" actId="27636"/>
          <ac:spMkLst>
            <pc:docMk/>
            <pc:sldMk cId="1965466545" sldId="430"/>
            <ac:spMk id="2" creationId="{3327E008-DE72-4B90-8FFF-A8358DFB0B48}"/>
          </ac:spMkLst>
        </pc:spChg>
        <pc:spChg chg="mod">
          <ac:chgData name="Engvik, Maria" userId="a4638619-f69c-43e7-ad0e-63b9f8fd598b" providerId="ADAL" clId="{8B1469D3-70B0-4467-8698-7FB821F0C113}" dt="2022-08-29T08:32:56.287" v="6082" actId="20577"/>
          <ac:spMkLst>
            <pc:docMk/>
            <pc:sldMk cId="1965466545" sldId="430"/>
            <ac:spMk id="4" creationId="{A4065F80-02C3-4FD6-AF12-1AA1163E3A20}"/>
          </ac:spMkLst>
        </pc:spChg>
        <pc:spChg chg="del">
          <ac:chgData name="Engvik, Maria" userId="a4638619-f69c-43e7-ad0e-63b9f8fd598b" providerId="ADAL" clId="{8B1469D3-70B0-4467-8698-7FB821F0C113}" dt="2022-08-29T08:14:21.098" v="5506"/>
          <ac:spMkLst>
            <pc:docMk/>
            <pc:sldMk cId="1965466545" sldId="430"/>
            <ac:spMk id="5" creationId="{B3D57E5A-8EE6-47F9-9999-66DEBBFC1A7A}"/>
          </ac:spMkLst>
        </pc:spChg>
        <pc:graphicFrameChg chg="add mod">
          <ac:chgData name="Engvik, Maria" userId="a4638619-f69c-43e7-ad0e-63b9f8fd598b" providerId="ADAL" clId="{8B1469D3-70B0-4467-8698-7FB821F0C113}" dt="2022-08-29T08:14:39.112" v="5510" actId="14100"/>
          <ac:graphicFrameMkLst>
            <pc:docMk/>
            <pc:sldMk cId="1965466545" sldId="430"/>
            <ac:graphicFrameMk id="6" creationId="{55DA0662-B5B2-4595-91D5-D1A39A6B3F03}"/>
          </ac:graphicFrameMkLst>
        </pc:graphicFrameChg>
      </pc:sldChg>
      <pc:sldChg chg="add del">
        <pc:chgData name="Engvik, Maria" userId="a4638619-f69c-43e7-ad0e-63b9f8fd598b" providerId="ADAL" clId="{8B1469D3-70B0-4467-8698-7FB821F0C113}" dt="2022-08-29T08:54:15.141" v="6559" actId="2696"/>
        <pc:sldMkLst>
          <pc:docMk/>
          <pc:sldMk cId="1873936091" sldId="431"/>
        </pc:sldMkLst>
      </pc:sldChg>
      <pc:sldChg chg="addSp delSp modSp add modAnim modNotesTx">
        <pc:chgData name="Engvik, Maria" userId="a4638619-f69c-43e7-ad0e-63b9f8fd598b" providerId="ADAL" clId="{8B1469D3-70B0-4467-8698-7FB821F0C113}" dt="2022-08-29T13:01:02.097" v="14947" actId="20577"/>
        <pc:sldMkLst>
          <pc:docMk/>
          <pc:sldMk cId="2573526487" sldId="432"/>
        </pc:sldMkLst>
        <pc:spChg chg="mod">
          <ac:chgData name="Engvik, Maria" userId="a4638619-f69c-43e7-ad0e-63b9f8fd598b" providerId="ADAL" clId="{8B1469D3-70B0-4467-8698-7FB821F0C113}" dt="2022-08-29T08:56:15.335" v="6622" actId="14100"/>
          <ac:spMkLst>
            <pc:docMk/>
            <pc:sldMk cId="2573526487" sldId="432"/>
            <ac:spMk id="2" creationId="{26E6C4BD-7A6C-464F-99EC-8208DC8378CD}"/>
          </ac:spMkLst>
        </pc:spChg>
        <pc:spChg chg="mod">
          <ac:chgData name="Engvik, Maria" userId="a4638619-f69c-43e7-ad0e-63b9f8fd598b" providerId="ADAL" clId="{8B1469D3-70B0-4467-8698-7FB821F0C113}" dt="2022-08-29T08:55:43.645" v="6615" actId="20577"/>
          <ac:spMkLst>
            <pc:docMk/>
            <pc:sldMk cId="2573526487" sldId="432"/>
            <ac:spMk id="3" creationId="{54553350-5BCC-4B1D-8B05-1198A1D42F8D}"/>
          </ac:spMkLst>
        </pc:spChg>
        <pc:spChg chg="del">
          <ac:chgData name="Engvik, Maria" userId="a4638619-f69c-43e7-ad0e-63b9f8fd598b" providerId="ADAL" clId="{8B1469D3-70B0-4467-8698-7FB821F0C113}" dt="2022-08-29T08:54:37.091" v="6561"/>
          <ac:spMkLst>
            <pc:docMk/>
            <pc:sldMk cId="2573526487" sldId="432"/>
            <ac:spMk id="4" creationId="{EE62D801-C970-450F-9DA6-C5BB68985F66}"/>
          </ac:spMkLst>
        </pc:spChg>
        <pc:spChg chg="mod">
          <ac:chgData name="Engvik, Maria" userId="a4638619-f69c-43e7-ad0e-63b9f8fd598b" providerId="ADAL" clId="{8B1469D3-70B0-4467-8698-7FB821F0C113}" dt="2022-08-29T08:58:44.596" v="6930" actId="20577"/>
          <ac:spMkLst>
            <pc:docMk/>
            <pc:sldMk cId="2573526487" sldId="432"/>
            <ac:spMk id="5" creationId="{3CE35873-EE3D-4910-8552-E125A32A0D82}"/>
          </ac:spMkLst>
        </pc:spChg>
        <pc:graphicFrameChg chg="add mod">
          <ac:chgData name="Engvik, Maria" userId="a4638619-f69c-43e7-ad0e-63b9f8fd598b" providerId="ADAL" clId="{8B1469D3-70B0-4467-8698-7FB821F0C113}" dt="2022-08-29T08:55:06.315" v="6564" actId="14100"/>
          <ac:graphicFrameMkLst>
            <pc:docMk/>
            <pc:sldMk cId="2573526487" sldId="432"/>
            <ac:graphicFrameMk id="6" creationId="{31E2E758-A2B1-46A6-A6D2-535D4689F4F1}"/>
          </ac:graphicFrameMkLst>
        </pc:graphicFrameChg>
      </pc:sldChg>
      <pc:sldChg chg="addSp delSp modSp add modNotesTx">
        <pc:chgData name="Engvik, Maria" userId="a4638619-f69c-43e7-ad0e-63b9f8fd598b" providerId="ADAL" clId="{8B1469D3-70B0-4467-8698-7FB821F0C113}" dt="2022-08-29T13:01:18.028" v="14951" actId="20577"/>
        <pc:sldMkLst>
          <pc:docMk/>
          <pc:sldMk cId="401145107" sldId="433"/>
        </pc:sldMkLst>
        <pc:spChg chg="mod">
          <ac:chgData name="Engvik, Maria" userId="a4638619-f69c-43e7-ad0e-63b9f8fd598b" providerId="ADAL" clId="{8B1469D3-70B0-4467-8698-7FB821F0C113}" dt="2022-08-29T10:00:06.907" v="8004" actId="20577"/>
          <ac:spMkLst>
            <pc:docMk/>
            <pc:sldMk cId="401145107" sldId="433"/>
            <ac:spMk id="2" creationId="{6CFA35F3-2B41-4CD5-9077-A94F68E45568}"/>
          </ac:spMkLst>
        </pc:spChg>
        <pc:spChg chg="del">
          <ac:chgData name="Engvik, Maria" userId="a4638619-f69c-43e7-ad0e-63b9f8fd598b" providerId="ADAL" clId="{8B1469D3-70B0-4467-8698-7FB821F0C113}" dt="2022-08-29T10:01:54.592" v="8207" actId="478"/>
          <ac:spMkLst>
            <pc:docMk/>
            <pc:sldMk cId="401145107" sldId="433"/>
            <ac:spMk id="3" creationId="{D08BD93D-B54F-4637-B481-3835C323C3FB}"/>
          </ac:spMkLst>
        </pc:spChg>
        <pc:spChg chg="del">
          <ac:chgData name="Engvik, Maria" userId="a4638619-f69c-43e7-ad0e-63b9f8fd598b" providerId="ADAL" clId="{8B1469D3-70B0-4467-8698-7FB821F0C113}" dt="2022-08-29T09:56:33.093" v="7956"/>
          <ac:spMkLst>
            <pc:docMk/>
            <pc:sldMk cId="401145107" sldId="433"/>
            <ac:spMk id="4" creationId="{6F14F6E5-947B-4052-B053-FDFBC1D32758}"/>
          </ac:spMkLst>
        </pc:spChg>
        <pc:spChg chg="mod">
          <ac:chgData name="Engvik, Maria" userId="a4638619-f69c-43e7-ad0e-63b9f8fd598b" providerId="ADAL" clId="{8B1469D3-70B0-4467-8698-7FB821F0C113}" dt="2022-08-29T10:01:49.526" v="8206" actId="20577"/>
          <ac:spMkLst>
            <pc:docMk/>
            <pc:sldMk cId="401145107" sldId="433"/>
            <ac:spMk id="5" creationId="{DDEB9243-D7CA-4ED5-9870-C08D97C36B25}"/>
          </ac:spMkLst>
        </pc:spChg>
        <pc:spChg chg="add del mod">
          <ac:chgData name="Engvik, Maria" userId="a4638619-f69c-43e7-ad0e-63b9f8fd598b" providerId="ADAL" clId="{8B1469D3-70B0-4467-8698-7FB821F0C113}" dt="2022-08-29T09:57:39.700" v="7966"/>
          <ac:spMkLst>
            <pc:docMk/>
            <pc:sldMk cId="401145107" sldId="433"/>
            <ac:spMk id="7" creationId="{94F54478-21BE-4BB1-98EF-93267C33DE5F}"/>
          </ac:spMkLst>
        </pc:spChg>
        <pc:graphicFrameChg chg="add del mod">
          <ac:chgData name="Engvik, Maria" userId="a4638619-f69c-43e7-ad0e-63b9f8fd598b" providerId="ADAL" clId="{8B1469D3-70B0-4467-8698-7FB821F0C113}" dt="2022-08-29T09:57:36.585" v="7965" actId="478"/>
          <ac:graphicFrameMkLst>
            <pc:docMk/>
            <pc:sldMk cId="401145107" sldId="433"/>
            <ac:graphicFrameMk id="6" creationId="{63C4D8B0-AD76-4D23-8A45-3FDAB2E1D08A}"/>
          </ac:graphicFrameMkLst>
        </pc:graphicFrameChg>
        <pc:graphicFrameChg chg="add mod">
          <ac:chgData name="Engvik, Maria" userId="a4638619-f69c-43e7-ad0e-63b9f8fd598b" providerId="ADAL" clId="{8B1469D3-70B0-4467-8698-7FB821F0C113}" dt="2022-08-29T09:59:51.847" v="7981" actId="14100"/>
          <ac:graphicFrameMkLst>
            <pc:docMk/>
            <pc:sldMk cId="401145107" sldId="433"/>
            <ac:graphicFrameMk id="8" creationId="{FC707DD6-03E3-4722-B397-B96602AB12F2}"/>
          </ac:graphicFrameMkLst>
        </pc:graphicFrameChg>
      </pc:sldChg>
      <pc:sldChg chg="add del">
        <pc:chgData name="Engvik, Maria" userId="a4638619-f69c-43e7-ad0e-63b9f8fd598b" providerId="ADAL" clId="{8B1469D3-70B0-4467-8698-7FB821F0C113}" dt="2022-08-29T10:17:50.183" v="8976" actId="2696"/>
        <pc:sldMkLst>
          <pc:docMk/>
          <pc:sldMk cId="2881495955" sldId="434"/>
        </pc:sldMkLst>
      </pc:sldChg>
      <pc:sldChg chg="addSp delSp modSp add mod modNotesTx">
        <pc:chgData name="Engvik, Maria" userId="a4638619-f69c-43e7-ad0e-63b9f8fd598b" providerId="ADAL" clId="{8B1469D3-70B0-4467-8698-7FB821F0C113}" dt="2022-08-29T13:01:23.080" v="14952" actId="20577"/>
        <pc:sldMkLst>
          <pc:docMk/>
          <pc:sldMk cId="3589848956" sldId="435"/>
        </pc:sldMkLst>
        <pc:spChg chg="mod">
          <ac:chgData name="Engvik, Maria" userId="a4638619-f69c-43e7-ad0e-63b9f8fd598b" providerId="ADAL" clId="{8B1469D3-70B0-4467-8698-7FB821F0C113}" dt="2022-08-29T10:17:28.902" v="8974" actId="27636"/>
          <ac:spMkLst>
            <pc:docMk/>
            <pc:sldMk cId="3589848956" sldId="435"/>
            <ac:spMk id="2" creationId="{D20655C2-5AE6-45E3-B1A7-5D00EE3455B7}"/>
          </ac:spMkLst>
        </pc:spChg>
        <pc:spChg chg="del">
          <ac:chgData name="Engvik, Maria" userId="a4638619-f69c-43e7-ad0e-63b9f8fd598b" providerId="ADAL" clId="{8B1469D3-70B0-4467-8698-7FB821F0C113}" dt="2022-08-29T10:16:46.189" v="8940"/>
          <ac:spMkLst>
            <pc:docMk/>
            <pc:sldMk cId="3589848956" sldId="435"/>
            <ac:spMk id="3" creationId="{973A0992-ACF1-4F14-8C1D-0DAA93900E96}"/>
          </ac:spMkLst>
        </pc:spChg>
        <pc:graphicFrameChg chg="add mod">
          <ac:chgData name="Engvik, Maria" userId="a4638619-f69c-43e7-ad0e-63b9f8fd598b" providerId="ADAL" clId="{8B1469D3-70B0-4467-8698-7FB821F0C113}" dt="2022-08-29T10:17:32.019" v="8975" actId="14100"/>
          <ac:graphicFrameMkLst>
            <pc:docMk/>
            <pc:sldMk cId="3589848956" sldId="435"/>
            <ac:graphicFrameMk id="4" creationId="{8A5A0FB3-1B87-4489-B357-62806B9904C5}"/>
          </ac:graphicFrameMkLst>
        </pc:graphicFrameChg>
      </pc:sldChg>
      <pc:sldChg chg="add del">
        <pc:chgData name="Engvik, Maria" userId="a4638619-f69c-43e7-ad0e-63b9f8fd598b" providerId="ADAL" clId="{8B1469D3-70B0-4467-8698-7FB821F0C113}" dt="2022-08-29T10:25:57.841" v="9974" actId="2696"/>
        <pc:sldMkLst>
          <pc:docMk/>
          <pc:sldMk cId="303081339" sldId="436"/>
        </pc:sldMkLst>
      </pc:sldChg>
      <pc:sldChg chg="addSp delSp modSp add mod modAnim modNotesTx">
        <pc:chgData name="Engvik, Maria" userId="a4638619-f69c-43e7-ad0e-63b9f8fd598b" providerId="ADAL" clId="{8B1469D3-70B0-4467-8698-7FB821F0C113}" dt="2022-08-29T12:59:02.701" v="14928" actId="20577"/>
        <pc:sldMkLst>
          <pc:docMk/>
          <pc:sldMk cId="3391792972" sldId="436"/>
        </pc:sldMkLst>
        <pc:spChg chg="del mod">
          <ac:chgData name="Engvik, Maria" userId="a4638619-f69c-43e7-ad0e-63b9f8fd598b" providerId="ADAL" clId="{8B1469D3-70B0-4467-8698-7FB821F0C113}" dt="2022-08-29T10:41:56.962" v="10188" actId="478"/>
          <ac:spMkLst>
            <pc:docMk/>
            <pc:sldMk cId="3391792972" sldId="436"/>
            <ac:spMk id="2" creationId="{4277134B-84F2-416A-BFDD-2023EC864260}"/>
          </ac:spMkLst>
        </pc:spChg>
        <pc:spChg chg="mod">
          <ac:chgData name="Engvik, Maria" userId="a4638619-f69c-43e7-ad0e-63b9f8fd598b" providerId="ADAL" clId="{8B1469D3-70B0-4467-8698-7FB821F0C113}" dt="2022-08-29T11:00:02.007" v="11772" actId="20577"/>
          <ac:spMkLst>
            <pc:docMk/>
            <pc:sldMk cId="3391792972" sldId="436"/>
            <ac:spMk id="3" creationId="{E3C268BB-8CF1-4610-B8B1-8C3C3FA02AA7}"/>
          </ac:spMkLst>
        </pc:spChg>
        <pc:spChg chg="add del mod">
          <ac:chgData name="Engvik, Maria" userId="a4638619-f69c-43e7-ad0e-63b9f8fd598b" providerId="ADAL" clId="{8B1469D3-70B0-4467-8698-7FB821F0C113}" dt="2022-08-29T10:57:15.449" v="11332" actId="20577"/>
          <ac:spMkLst>
            <pc:docMk/>
            <pc:sldMk cId="3391792972" sldId="436"/>
            <ac:spMk id="4" creationId="{7B4663E6-0C00-49A0-B2A9-9A314449262E}"/>
          </ac:spMkLst>
        </pc:spChg>
        <pc:spChg chg="add del">
          <ac:chgData name="Engvik, Maria" userId="a4638619-f69c-43e7-ad0e-63b9f8fd598b" providerId="ADAL" clId="{8B1469D3-70B0-4467-8698-7FB821F0C113}" dt="2022-08-29T10:36:39.945" v="10061"/>
          <ac:spMkLst>
            <pc:docMk/>
            <pc:sldMk cId="3391792972" sldId="436"/>
            <ac:spMk id="5" creationId="{57D24069-064E-4F78-8302-8CC4B89FAFEF}"/>
          </ac:spMkLst>
        </pc:spChg>
        <pc:spChg chg="add mod">
          <ac:chgData name="Engvik, Maria" userId="a4638619-f69c-43e7-ad0e-63b9f8fd598b" providerId="ADAL" clId="{8B1469D3-70B0-4467-8698-7FB821F0C113}" dt="2022-08-29T12:30:43.754" v="14453" actId="1076"/>
          <ac:spMkLst>
            <pc:docMk/>
            <pc:sldMk cId="3391792972" sldId="436"/>
            <ac:spMk id="8" creationId="{1AEC62DA-E97B-47A4-BB18-241A25A27740}"/>
          </ac:spMkLst>
        </pc:spChg>
        <pc:graphicFrameChg chg="add del mod">
          <ac:chgData name="Engvik, Maria" userId="a4638619-f69c-43e7-ad0e-63b9f8fd598b" providerId="ADAL" clId="{8B1469D3-70B0-4467-8698-7FB821F0C113}" dt="2022-08-29T10:35:55.103" v="10059"/>
          <ac:graphicFrameMkLst>
            <pc:docMk/>
            <pc:sldMk cId="3391792972" sldId="436"/>
            <ac:graphicFrameMk id="6" creationId="{E6003D4B-ACFE-4CFA-BB47-06C86251A0FC}"/>
          </ac:graphicFrameMkLst>
        </pc:graphicFrameChg>
        <pc:graphicFrameChg chg="add mod">
          <ac:chgData name="Engvik, Maria" userId="a4638619-f69c-43e7-ad0e-63b9f8fd598b" providerId="ADAL" clId="{8B1469D3-70B0-4467-8698-7FB821F0C113}" dt="2022-08-29T10:44:29.836" v="10226"/>
          <ac:graphicFrameMkLst>
            <pc:docMk/>
            <pc:sldMk cId="3391792972" sldId="436"/>
            <ac:graphicFrameMk id="7" creationId="{41A09E5F-08EC-42D1-B131-E29762F26B89}"/>
          </ac:graphicFrameMkLst>
        </pc:graphicFrameChg>
      </pc:sldChg>
      <pc:sldChg chg="addSp delSp modSp add mod modNotesTx">
        <pc:chgData name="Engvik, Maria" userId="a4638619-f69c-43e7-ad0e-63b9f8fd598b" providerId="ADAL" clId="{8B1469D3-70B0-4467-8698-7FB821F0C113}" dt="2022-08-29T12:59:07.343" v="14929" actId="20577"/>
        <pc:sldMkLst>
          <pc:docMk/>
          <pc:sldMk cId="1324029243" sldId="437"/>
        </pc:sldMkLst>
        <pc:spChg chg="mod">
          <ac:chgData name="Engvik, Maria" userId="a4638619-f69c-43e7-ad0e-63b9f8fd598b" providerId="ADAL" clId="{8B1469D3-70B0-4467-8698-7FB821F0C113}" dt="2022-08-29T11:17:37.196" v="12124" actId="20577"/>
          <ac:spMkLst>
            <pc:docMk/>
            <pc:sldMk cId="1324029243" sldId="437"/>
            <ac:spMk id="2" creationId="{A860397F-E953-4864-BE40-E568595F76FB}"/>
          </ac:spMkLst>
        </pc:spChg>
        <pc:spChg chg="mod">
          <ac:chgData name="Engvik, Maria" userId="a4638619-f69c-43e7-ad0e-63b9f8fd598b" providerId="ADAL" clId="{8B1469D3-70B0-4467-8698-7FB821F0C113}" dt="2022-08-29T11:17:55.688" v="12125"/>
          <ac:spMkLst>
            <pc:docMk/>
            <pc:sldMk cId="1324029243" sldId="437"/>
            <ac:spMk id="3" creationId="{D538D3A6-F881-41F9-BF6E-1EDD27DEBB64}"/>
          </ac:spMkLst>
        </pc:spChg>
        <pc:spChg chg="mod">
          <ac:chgData name="Engvik, Maria" userId="a4638619-f69c-43e7-ad0e-63b9f8fd598b" providerId="ADAL" clId="{8B1469D3-70B0-4467-8698-7FB821F0C113}" dt="2022-08-29T11:22:01.269" v="12387" actId="20577"/>
          <ac:spMkLst>
            <pc:docMk/>
            <pc:sldMk cId="1324029243" sldId="437"/>
            <ac:spMk id="4" creationId="{C22F0DE3-AA26-499B-AD1C-5A10DA02FBB2}"/>
          </ac:spMkLst>
        </pc:spChg>
        <pc:spChg chg="del">
          <ac:chgData name="Engvik, Maria" userId="a4638619-f69c-43e7-ad0e-63b9f8fd598b" providerId="ADAL" clId="{8B1469D3-70B0-4467-8698-7FB821F0C113}" dt="2022-08-29T11:17:09.299" v="12114"/>
          <ac:spMkLst>
            <pc:docMk/>
            <pc:sldMk cId="1324029243" sldId="437"/>
            <ac:spMk id="5" creationId="{D33475D8-369B-4A04-9FFE-4EADDB7AB259}"/>
          </ac:spMkLst>
        </pc:spChg>
        <pc:graphicFrameChg chg="add mod">
          <ac:chgData name="Engvik, Maria" userId="a4638619-f69c-43e7-ad0e-63b9f8fd598b" providerId="ADAL" clId="{8B1469D3-70B0-4467-8698-7FB821F0C113}" dt="2022-08-29T11:17:12.099" v="12115" actId="14100"/>
          <ac:graphicFrameMkLst>
            <pc:docMk/>
            <pc:sldMk cId="1324029243" sldId="437"/>
            <ac:graphicFrameMk id="6" creationId="{5A4B5640-0316-4B5F-8239-BE0EF69E6532}"/>
          </ac:graphicFrameMkLst>
        </pc:graphicFrameChg>
      </pc:sldChg>
      <pc:sldChg chg="addSp delSp modSp add ord modAnim modNotesTx">
        <pc:chgData name="Engvik, Maria" userId="a4638619-f69c-43e7-ad0e-63b9f8fd598b" providerId="ADAL" clId="{8B1469D3-70B0-4467-8698-7FB821F0C113}" dt="2022-08-29T12:07:23.607" v="13408" actId="20577"/>
        <pc:sldMkLst>
          <pc:docMk/>
          <pc:sldMk cId="884615807" sldId="438"/>
        </pc:sldMkLst>
        <pc:spChg chg="mod">
          <ac:chgData name="Engvik, Maria" userId="a4638619-f69c-43e7-ad0e-63b9f8fd598b" providerId="ADAL" clId="{8B1469D3-70B0-4467-8698-7FB821F0C113}" dt="2022-08-29T12:03:42.790" v="13186"/>
          <ac:spMkLst>
            <pc:docMk/>
            <pc:sldMk cId="884615807" sldId="438"/>
            <ac:spMk id="2" creationId="{D94F6874-30C2-499C-A0B6-37F0293DE046}"/>
          </ac:spMkLst>
        </pc:spChg>
        <pc:spChg chg="del">
          <ac:chgData name="Engvik, Maria" userId="a4638619-f69c-43e7-ad0e-63b9f8fd598b" providerId="ADAL" clId="{8B1469D3-70B0-4467-8698-7FB821F0C113}" dt="2022-08-29T12:02:25.264" v="13147"/>
          <ac:spMkLst>
            <pc:docMk/>
            <pc:sldMk cId="884615807" sldId="438"/>
            <ac:spMk id="4" creationId="{3433C27D-4B72-4B0A-913D-919CA9D05549}"/>
          </ac:spMkLst>
        </pc:spChg>
        <pc:spChg chg="mod">
          <ac:chgData name="Engvik, Maria" userId="a4638619-f69c-43e7-ad0e-63b9f8fd598b" providerId="ADAL" clId="{8B1469D3-70B0-4467-8698-7FB821F0C113}" dt="2022-08-29T12:07:23.607" v="13408" actId="20577"/>
          <ac:spMkLst>
            <pc:docMk/>
            <pc:sldMk cId="884615807" sldId="438"/>
            <ac:spMk id="5" creationId="{C36D6E5F-8ED1-43C8-9CD7-BCA1FD16782C}"/>
          </ac:spMkLst>
        </pc:spChg>
        <pc:graphicFrameChg chg="add mod">
          <ac:chgData name="Engvik, Maria" userId="a4638619-f69c-43e7-ad0e-63b9f8fd598b" providerId="ADAL" clId="{8B1469D3-70B0-4467-8698-7FB821F0C113}" dt="2022-08-29T12:03:10.084" v="13158" actId="1076"/>
          <ac:graphicFrameMkLst>
            <pc:docMk/>
            <pc:sldMk cId="884615807" sldId="438"/>
            <ac:graphicFrameMk id="6" creationId="{42B103BF-1F0B-4863-B67E-7BD4EE3F3152}"/>
          </ac:graphicFrameMkLst>
        </pc:graphicFrameChg>
      </pc:sldChg>
      <pc:sldChg chg="add del">
        <pc:chgData name="Engvik, Maria" userId="a4638619-f69c-43e7-ad0e-63b9f8fd598b" providerId="ADAL" clId="{8B1469D3-70B0-4467-8698-7FB821F0C113}" dt="2022-08-29T12:02:01.695" v="13144"/>
        <pc:sldMkLst>
          <pc:docMk/>
          <pc:sldMk cId="1769668907" sldId="438"/>
        </pc:sldMkLst>
      </pc:sldChg>
      <pc:sldChg chg="modSp add modNotesTx">
        <pc:chgData name="Engvik, Maria" userId="a4638619-f69c-43e7-ad0e-63b9f8fd598b" providerId="ADAL" clId="{8B1469D3-70B0-4467-8698-7FB821F0C113}" dt="2022-08-29T13:01:28.419" v="14953" actId="20577"/>
        <pc:sldMkLst>
          <pc:docMk/>
          <pc:sldMk cId="5680268" sldId="439"/>
        </pc:sldMkLst>
        <pc:spChg chg="mod">
          <ac:chgData name="Engvik, Maria" userId="a4638619-f69c-43e7-ad0e-63b9f8fd598b" providerId="ADAL" clId="{8B1469D3-70B0-4467-8698-7FB821F0C113}" dt="2022-08-29T12:15:30.127" v="13697" actId="20577"/>
          <ac:spMkLst>
            <pc:docMk/>
            <pc:sldMk cId="5680268" sldId="439"/>
            <ac:spMk id="2" creationId="{5DCFB6DE-7CA2-426C-A83F-2A834C07F1D6}"/>
          </ac:spMkLst>
        </pc:spChg>
        <pc:spChg chg="mod">
          <ac:chgData name="Engvik, Maria" userId="a4638619-f69c-43e7-ad0e-63b9f8fd598b" providerId="ADAL" clId="{8B1469D3-70B0-4467-8698-7FB821F0C113}" dt="2022-08-29T12:20:02.070" v="14207" actId="20577"/>
          <ac:spMkLst>
            <pc:docMk/>
            <pc:sldMk cId="5680268" sldId="439"/>
            <ac:spMk id="3" creationId="{86B14C99-9D30-4021-B8EF-915C1166FFB3}"/>
          </ac:spMkLst>
        </pc:spChg>
      </pc:sldChg>
      <pc:sldChg chg="add del">
        <pc:chgData name="Engvik, Maria" userId="a4638619-f69c-43e7-ad0e-63b9f8fd598b" providerId="ADAL" clId="{8B1469D3-70B0-4467-8698-7FB821F0C113}" dt="2022-08-29T12:22:09.471" v="14261"/>
        <pc:sldMkLst>
          <pc:docMk/>
          <pc:sldMk cId="371764571" sldId="440"/>
        </pc:sldMkLst>
      </pc:sldChg>
      <pc:sldChg chg="addSp delSp add del">
        <pc:chgData name="Engvik, Maria" userId="a4638619-f69c-43e7-ad0e-63b9f8fd598b" providerId="ADAL" clId="{8B1469D3-70B0-4467-8698-7FB821F0C113}" dt="2022-08-29T12:46:03.556" v="14901" actId="2696"/>
        <pc:sldMkLst>
          <pc:docMk/>
          <pc:sldMk cId="962285131" sldId="440"/>
        </pc:sldMkLst>
        <pc:spChg chg="add del">
          <ac:chgData name="Engvik, Maria" userId="a4638619-f69c-43e7-ad0e-63b9f8fd598b" providerId="ADAL" clId="{8B1469D3-70B0-4467-8698-7FB821F0C113}" dt="2022-08-29T12:46:02.009" v="14900"/>
          <ac:spMkLst>
            <pc:docMk/>
            <pc:sldMk cId="962285131" sldId="440"/>
            <ac:spMk id="4" creationId="{F11A733A-3657-43C9-88F8-61D38E1DD0D8}"/>
          </ac:spMkLst>
        </pc:spChg>
      </pc:sldChg>
      <pc:sldChg chg="add del">
        <pc:chgData name="Engvik, Maria" userId="a4638619-f69c-43e7-ad0e-63b9f8fd598b" providerId="ADAL" clId="{8B1469D3-70B0-4467-8698-7FB821F0C113}" dt="2022-08-29T13:01:54.495" v="14955"/>
        <pc:sldMkLst>
          <pc:docMk/>
          <pc:sldMk cId="1589881826" sldId="44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3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4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5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6.xlsx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ssbno.sharepoint.com/sites/LKS202021-Hovedrapport/Shared%20Documents/Hovedrapport/Figurgrunnlag%20presentasjon%20Ui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ssbno.sharepoint.com/sites/LKS202021-Hovedrapport/Shared%20Documents/Hovedrapport/Figurgrunnlag%20presentasjon%20Ui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ssbno.sharepoint.com/sites/LKS202021-Hovedrapport/Shared%20Documents/Hovedrapport/Figurgrunnlag%20presentasjon%20Ui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ssbno.sharepoint.com/sites/LKS202021-Hovedrapport/Shared%20Documents/Hovedrapport/Figurgrunnlag%20presentasjon%20Ui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2.bin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7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3.bin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8.xlsx"/><Relationship Id="rId1" Type="http://schemas.openxmlformats.org/officeDocument/2006/relationships/themeOverride" Target="../theme/themeOverride1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ssbno.sharepoint.com/sites/LKS202021-Hovedrapport/Shared%20Documents/Hovedrapport/Figurgrunnlag%20presentasjon%20Ui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sbno.sharepoint.com/sites/LKS202021-Hovedrapport/Shared%20Documents/Hovedrapport/Figurgrunnlag%20presentasjon%20U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sbno.sharepoint.com/sites/LKS202021-Hovedrapport/Shared%20Documents/Hovedrapport/Figurgrunnlag%20presentasjon%20U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1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sbno.sharepoint.com/sites/LKS202021-Hovedrapport/Shared%20Documents/Hovedrapport/Figurgrunnlag%20presentasjon%20Ui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i\Documents\LKS\Figurgrunnlag%20presentasj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i\Documents\LKS\Figurgrunnlag%20presentasjon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990618148930448E-3"/>
          <c:y val="0.11990558615263572"/>
          <c:w val="0.71851155415886758"/>
          <c:h val="0.79007553107789141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1FA13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1-4DEB-4DF0-A6C8-A7A9ECB1D35E}"/>
              </c:ext>
            </c:extLst>
          </c:dPt>
          <c:dPt>
            <c:idx val="1"/>
            <c:bubble3D val="0"/>
            <c:spPr>
              <a:solidFill>
                <a:srgbClr val="005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3-4DEB-4DF0-A6C8-A7A9ECB1D35E}"/>
              </c:ext>
            </c:extLst>
          </c:dPt>
          <c:dLbls>
            <c:dLbl>
              <c:idx val="0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EB-4DF0-A6C8-A7A9ECB1D35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Open Sans"/>
                      <a:ea typeface="Open Sans"/>
                      <a:cs typeface="Open Sans"/>
                    </a:defRPr>
                  </a:pPr>
                  <a:endParaRPr lang="nb-NO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DEB-4DF0-A6C8-A7A9ECB1D3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Open Sans"/>
                    <a:ea typeface="Open Sans"/>
                    <a:cs typeface="Open Sans"/>
                  </a:defRPr>
                </a:pPr>
                <a:endParaRPr lang="nb-N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studneter!$B$3:$B$4</c:f>
              <c:strCache>
                <c:ptCount val="2"/>
                <c:pt idx="0">
                  <c:v>Menn</c:v>
                </c:pt>
                <c:pt idx="1">
                  <c:v>Kvinner</c:v>
                </c:pt>
              </c:strCache>
            </c:strRef>
          </c:cat>
          <c:val>
            <c:numRef>
              <c:f>studneter!$C$3:$C$4</c:f>
              <c:numCache>
                <c:formatCode>General</c:formatCode>
                <c:ptCount val="2"/>
                <c:pt idx="0">
                  <c:v>39.4</c:v>
                </c:pt>
                <c:pt idx="1">
                  <c:v>60.6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EB-4DF0-A6C8-A7A9ECB1D3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2028717141217169"/>
          <c:y val="0.67422003868291602"/>
          <c:w val="0.27228649992339454"/>
          <c:h val="0.31528416852893887"/>
        </c:manualLayout>
      </c:layout>
      <c:overlay val="1"/>
      <c:spPr>
        <a:solidFill>
          <a:srgbClr val="FFFFFF"/>
        </a:solidFill>
        <a:ln w="12700">
          <a:solidFill>
            <a:srgbClr val="D9D9D9"/>
          </a:solidFill>
        </a:ln>
      </c:spPr>
      <c:txPr>
        <a:bodyPr/>
        <a:lstStyle/>
        <a:p>
          <a:pPr algn="l">
            <a:defRPr sz="1400" b="0" cap="none">
              <a:solidFill>
                <a:srgbClr val="000000"/>
              </a:solidFill>
              <a:latin typeface="Open Sans" panose="020B0606030504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ysClr val="window" lastClr="FFFFFF"/>
    </a:solidFill>
    <a:ln w="0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800">
          <a:solidFill>
            <a:srgbClr val="000000"/>
          </a:solidFill>
          <a:latin typeface="Open Sans" panose="020B0606030504020204" pitchFamily="34" charset="0"/>
        </a:defRPr>
      </a:pPr>
      <a:endParaRPr lang="nb-N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8.5230609197523618E-3"/>
          <c:y val="7.0176624980700944E-2"/>
          <c:w val="0.98934617385030954"/>
          <c:h val="0.9259018063918480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praksis!$C$4:$C$5</c:f>
              <c:strCache>
                <c:ptCount val="2"/>
                <c:pt idx="0">
                  <c:v>Universitet og høgskole</c:v>
                </c:pt>
              </c:strCache>
            </c:strRef>
          </c:tx>
          <c:spPr>
            <a:solidFill>
              <a:srgbClr val="1FA138"/>
            </a:solidFill>
            <a:ln w="22225">
              <a:noFill/>
            </a:ln>
          </c:spPr>
          <c:invertIfNegative val="0"/>
          <c:cat>
            <c:strRef>
              <c:f>praksis!$A$6:$A$12</c:f>
              <c:strCache>
                <c:ptCount val="6"/>
                <c:pt idx="0">
                  <c:v>Alle studenter</c:v>
                </c:pt>
                <c:pt idx="1">
                  <c:v>18-21 år</c:v>
                </c:pt>
                <c:pt idx="2">
                  <c:v>22-24 år</c:v>
                </c:pt>
                <c:pt idx="3">
                  <c:v>25-29 år</c:v>
                </c:pt>
                <c:pt idx="4">
                  <c:v>30-44 år</c:v>
                </c:pt>
                <c:pt idx="5">
                  <c:v>45 år eller over</c:v>
                </c:pt>
              </c:strCache>
            </c:strRef>
          </c:cat>
          <c:val>
            <c:numRef>
              <c:f>praksis!$C$6:$C$12</c:f>
              <c:numCache>
                <c:formatCode>General</c:formatCode>
                <c:ptCount val="6"/>
                <c:pt idx="0">
                  <c:v>18.8</c:v>
                </c:pt>
                <c:pt idx="1">
                  <c:v>22.5</c:v>
                </c:pt>
                <c:pt idx="2">
                  <c:v>23.5</c:v>
                </c:pt>
                <c:pt idx="3">
                  <c:v>18.8</c:v>
                </c:pt>
                <c:pt idx="4">
                  <c:v>13.2</c:v>
                </c:pt>
                <c:pt idx="5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F2-41FE-A5AF-0F265B746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545536"/>
        <c:axId val="1545555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praksis!$B$4:$B$5</c15:sqref>
                        </c15:formulaRef>
                      </c:ext>
                    </c:extLst>
                    <c:strCache>
                      <c:ptCount val="2"/>
                      <c:pt idx="0">
                        <c:v>Alle</c:v>
                      </c:pt>
                      <c:pt idx="1">
                        <c:v>studenter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praksis!$A$6:$A$12</c15:sqref>
                        </c15:formulaRef>
                      </c:ext>
                    </c:extLst>
                    <c:strCache>
                      <c:ptCount val="6"/>
                      <c:pt idx="0">
                        <c:v>Alle studenter</c:v>
                      </c:pt>
                      <c:pt idx="1">
                        <c:v>18-21 år</c:v>
                      </c:pt>
                      <c:pt idx="2">
                        <c:v>22-24 år</c:v>
                      </c:pt>
                      <c:pt idx="3">
                        <c:v>25-29 år</c:v>
                      </c:pt>
                      <c:pt idx="4">
                        <c:v>30-44 år</c:v>
                      </c:pt>
                      <c:pt idx="5">
                        <c:v>45 år eller over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praksis!$B$6:$B$12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18</c:v>
                      </c:pt>
                      <c:pt idx="1">
                        <c:v>22</c:v>
                      </c:pt>
                      <c:pt idx="2">
                        <c:v>22.6</c:v>
                      </c:pt>
                      <c:pt idx="3">
                        <c:v>17.8</c:v>
                      </c:pt>
                      <c:pt idx="4">
                        <c:v>12.5</c:v>
                      </c:pt>
                      <c:pt idx="5">
                        <c:v>9.6999999999999993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AF2-41FE-A5AF-0F265B74651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praksis!$D$4:$D$5</c15:sqref>
                        </c15:formulaRef>
                      </c:ext>
                    </c:extLst>
                    <c:strCache>
                      <c:ptCount val="2"/>
                      <c:pt idx="0">
                        <c:v>Fagskole</c:v>
                      </c:pt>
                    </c:strCache>
                  </c:strRef>
                </c:tx>
                <c:spPr>
                  <a:solidFill>
                    <a:srgbClr val="005444"/>
                  </a:solidFill>
                  <a:ln w="22225">
                    <a:noFill/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praksis!$A$6:$A$12</c15:sqref>
                        </c15:formulaRef>
                      </c:ext>
                    </c:extLst>
                    <c:strCache>
                      <c:ptCount val="6"/>
                      <c:pt idx="0">
                        <c:v>Alle studenter</c:v>
                      </c:pt>
                      <c:pt idx="1">
                        <c:v>18-21 år</c:v>
                      </c:pt>
                      <c:pt idx="2">
                        <c:v>22-24 år</c:v>
                      </c:pt>
                      <c:pt idx="3">
                        <c:v>25-29 år</c:v>
                      </c:pt>
                      <c:pt idx="4">
                        <c:v>30-44 år</c:v>
                      </c:pt>
                      <c:pt idx="5">
                        <c:v>45 år eller over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praksis!$D$6:$D$12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8</c:v>
                      </c:pt>
                      <c:pt idx="1">
                        <c:v>7.6</c:v>
                      </c:pt>
                      <c:pt idx="2">
                        <c:v>5.2</c:v>
                      </c:pt>
                      <c:pt idx="3">
                        <c:v>6.8</c:v>
                      </c:pt>
                      <c:pt idx="4">
                        <c:v>8.1999999999999993</c:v>
                      </c:pt>
                      <c:pt idx="5">
                        <c:v>12.4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DAF2-41FE-A5AF-0F265B74651F}"/>
                  </c:ext>
                </c:extLst>
              </c15:ser>
            </c15:filteredBarSeries>
          </c:ext>
        </c:extLst>
      </c:barChart>
      <c:catAx>
        <c:axId val="154545536"/>
        <c:scaling>
          <c:orientation val="minMax"/>
        </c:scaling>
        <c:delete val="0"/>
        <c:axPos val="b"/>
        <c:majorGridlines>
          <c:spPr>
            <a:ln w="12700">
              <a:solidFill>
                <a:srgbClr val="D9D9D9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9D9D9"/>
                </a:solidFill>
                <a:prstDash val="solid"/>
                <a:round/>
              </a14:hiddenLine>
            </a:ext>
          </a:extLst>
        </c:spPr>
        <c:txPr>
          <a:bodyPr rot="0"/>
          <a:lstStyle/>
          <a:p>
            <a:pPr>
              <a:defRPr sz="1400"/>
            </a:pPr>
            <a:endParaRPr lang="nb-NO"/>
          </a:p>
        </c:txPr>
        <c:crossAx val="154555520"/>
        <c:crosses val="autoZero"/>
        <c:auto val="1"/>
        <c:lblAlgn val="ctr"/>
        <c:lblOffset val="0"/>
        <c:tickLblSkip val="1"/>
        <c:noMultiLvlLbl val="0"/>
      </c:catAx>
      <c:valAx>
        <c:axId val="154555520"/>
        <c:scaling>
          <c:orientation val="minMax"/>
        </c:scaling>
        <c:delete val="0"/>
        <c:axPos val="l"/>
        <c:majorGridlines>
          <c:spPr>
            <a:ln w="12700">
              <a:solidFill>
                <a:srgbClr val="D9D9D9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Prosent</a:t>
                </a:r>
              </a:p>
            </c:rich>
          </c:tx>
          <c:layout>
            <c:manualLayout>
              <c:xMode val="edge"/>
              <c:yMode val="edge"/>
              <c:x val="8.8202866593164279E-3"/>
              <c:y val="1.5686274509803921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9D9D9"/>
                </a:solidFill>
                <a:prstDash val="solid"/>
                <a:round/>
              </a14:hiddenLine>
            </a:ext>
          </a:extLst>
        </c:spPr>
        <c:crossAx val="154545536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0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Open Sans" panose="020B0606030504020204" pitchFamily="34" charset="0"/>
        </a:defRPr>
      </a:pPr>
      <a:endParaRPr lang="nb-NO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8.5230609197523618E-3"/>
          <c:y val="7.0176624980700944E-2"/>
          <c:w val="0.98934617385030954"/>
          <c:h val="0.92590180639184805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1FA138"/>
            </a:solidFill>
            <a:ln w="22225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5400"/>
              </a:solidFill>
              <a:ln w="22225">
                <a:solidFill>
                  <a:srgbClr val="0054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F06-4EA8-8B1C-50DCD4CE257F}"/>
              </c:ext>
            </c:extLst>
          </c:dPt>
          <c:dPt>
            <c:idx val="2"/>
            <c:invertIfNegative val="0"/>
            <c:bubble3D val="0"/>
            <c:spPr>
              <a:solidFill>
                <a:srgbClr val="005400"/>
              </a:solidFill>
              <a:ln w="22225">
                <a:solidFill>
                  <a:srgbClr val="0054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CF06-4EA8-8B1C-50DCD4CE257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'Stud i jobb'!$B$4:$D$5</c:f>
              <c:multiLvlStrCache>
                <c:ptCount val="2"/>
                <c:lvl>
                  <c:pt idx="0">
                    <c:v>Heltid</c:v>
                  </c:pt>
                  <c:pt idx="1">
                    <c:v>Deltid</c:v>
                  </c:pt>
                </c:lvl>
                <c:lvl/>
              </c:multiLvlStrCache>
            </c:multiLvlStrRef>
          </c:cat>
          <c:val>
            <c:numRef>
              <c:f>'Stud i jobb'!$B$6:$D$6</c:f>
              <c:numCache>
                <c:formatCode>General</c:formatCode>
                <c:ptCount val="2"/>
                <c:pt idx="0">
                  <c:v>65.900000000000006</c:v>
                </c:pt>
                <c:pt idx="1">
                  <c:v>92.8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8F-4CA4-80BB-43145FFB9C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9"/>
        <c:overlap val="50"/>
        <c:axId val="154545536"/>
        <c:axId val="154555520"/>
      </c:barChart>
      <c:catAx>
        <c:axId val="154545536"/>
        <c:scaling>
          <c:orientation val="minMax"/>
        </c:scaling>
        <c:delete val="0"/>
        <c:axPos val="b"/>
        <c:majorGridlines>
          <c:spPr>
            <a:ln w="12700">
              <a:solidFill>
                <a:srgbClr val="D9D9D9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ysClr val="windowText" lastClr="000000">
                    <a:tint val="75000"/>
                  </a:sysClr>
                </a:solidFill>
                <a:prstDash val="solid"/>
                <a:round/>
              </a14:hiddenLine>
            </a:ext>
          </a:extLst>
        </c:spPr>
        <c:txPr>
          <a:bodyPr rot="0"/>
          <a:lstStyle/>
          <a:p>
            <a:pPr>
              <a:defRPr sz="1400" b="0"/>
            </a:pPr>
            <a:endParaRPr lang="nb-NO"/>
          </a:p>
        </c:txPr>
        <c:crossAx val="154555520"/>
        <c:crosses val="autoZero"/>
        <c:auto val="1"/>
        <c:lblAlgn val="ctr"/>
        <c:lblOffset val="0"/>
        <c:tickLblSkip val="1"/>
        <c:noMultiLvlLbl val="0"/>
      </c:catAx>
      <c:valAx>
        <c:axId val="154555520"/>
        <c:scaling>
          <c:orientation val="minMax"/>
        </c:scaling>
        <c:delete val="0"/>
        <c:axPos val="l"/>
        <c:majorGridlines>
          <c:spPr>
            <a:ln w="12700">
              <a:solidFill>
                <a:srgbClr val="D9D9D9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Prosent</a:t>
                </a:r>
              </a:p>
            </c:rich>
          </c:tx>
          <c:layout>
            <c:manualLayout>
              <c:xMode val="edge"/>
              <c:yMode val="edge"/>
              <c:x val="8.8202866593164279E-3"/>
              <c:y val="1.5686274509803921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ysClr val="windowText" lastClr="000000">
                    <a:tint val="75000"/>
                  </a:sysClr>
                </a:solidFill>
                <a:prstDash val="solid"/>
                <a:round/>
              </a14:hiddenLine>
            </a:ext>
          </a:extLst>
        </c:spPr>
        <c:crossAx val="154545536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6350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Open Sans" panose="020B0606030504020204" pitchFamily="34" charset="0"/>
        </a:defRPr>
      </a:pPr>
      <a:endParaRPr lang="nb-NO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8.5230609197523618E-3"/>
          <c:y val="7.0176624980700944E-2"/>
          <c:w val="0.98934617385030954"/>
          <c:h val="0.92590180639184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'Grunn til å jobbe'!$B$27</c:f>
              <c:strCache>
                <c:ptCount val="1"/>
                <c:pt idx="0">
                  <c:v>Heltidsstudenter</c:v>
                </c:pt>
              </c:strCache>
            </c:strRef>
          </c:tx>
          <c:spPr>
            <a:solidFill>
              <a:srgbClr val="1FA138"/>
            </a:solidFill>
            <a:ln w="22225">
              <a:noFill/>
            </a:ln>
          </c:spPr>
          <c:invertIfNegative val="0"/>
          <c:cat>
            <c:strRef>
              <c:f>'Grunn til å jobbe'!$A$28:$A$32</c:f>
              <c:strCache>
                <c:ptCount val="5"/>
                <c:pt idx="0">
                  <c:v>Støtten fra Lånekassen strekker ikke til</c:v>
                </c:pt>
                <c:pt idx="1">
                  <c:v>Jeg vil dekke nødvendige utgifter til mat og bolig</c:v>
                </c:pt>
                <c:pt idx="2">
                  <c:v>Jeg ønsker ekstra inntekter til å ha et sosialt studentliv</c:v>
                </c:pt>
                <c:pt idx="3">
                  <c:v>Jeg ønsker arbeidserfaring</c:v>
                </c:pt>
                <c:pt idx="4">
                  <c:v>Jeg vil ikke ende opp med så høyt studielån</c:v>
                </c:pt>
              </c:strCache>
            </c:strRef>
          </c:cat>
          <c:val>
            <c:numRef>
              <c:f>'Grunn til å jobbe'!$B$28:$B$32</c:f>
              <c:numCache>
                <c:formatCode>General</c:formatCode>
                <c:ptCount val="5"/>
                <c:pt idx="0">
                  <c:v>47.9</c:v>
                </c:pt>
                <c:pt idx="1">
                  <c:v>55.1</c:v>
                </c:pt>
                <c:pt idx="2">
                  <c:v>45.3</c:v>
                </c:pt>
                <c:pt idx="3">
                  <c:v>34.1</c:v>
                </c:pt>
                <c:pt idx="4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9-4F94-A87F-5E0EC4D27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545536"/>
        <c:axId val="154555520"/>
      </c:barChart>
      <c:catAx>
        <c:axId val="154545536"/>
        <c:scaling>
          <c:orientation val="minMax"/>
        </c:scaling>
        <c:delete val="0"/>
        <c:axPos val="b"/>
        <c:majorGridlines>
          <c:spPr>
            <a:ln w="12700">
              <a:solidFill>
                <a:srgbClr val="D9D9D9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ysClr val="windowText" lastClr="000000">
                    <a:tint val="75000"/>
                  </a:sysClr>
                </a:solidFill>
                <a:prstDash val="solid"/>
                <a:round/>
              </a14:hiddenLine>
            </a:ext>
          </a:extLst>
        </c:spPr>
        <c:txPr>
          <a:bodyPr rot="0"/>
          <a:lstStyle/>
          <a:p>
            <a:pPr>
              <a:defRPr/>
            </a:pPr>
            <a:endParaRPr lang="nb-NO"/>
          </a:p>
        </c:txPr>
        <c:crossAx val="154555520"/>
        <c:crosses val="autoZero"/>
        <c:auto val="1"/>
        <c:lblAlgn val="ctr"/>
        <c:lblOffset val="0"/>
        <c:tickLblSkip val="1"/>
        <c:noMultiLvlLbl val="0"/>
      </c:catAx>
      <c:valAx>
        <c:axId val="154555520"/>
        <c:scaling>
          <c:orientation val="minMax"/>
          <c:min val="0"/>
        </c:scaling>
        <c:delete val="0"/>
        <c:axPos val="l"/>
        <c:majorGridlines>
          <c:spPr>
            <a:ln w="12700">
              <a:solidFill>
                <a:srgbClr val="D9D9D9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Prosent</a:t>
                </a:r>
              </a:p>
            </c:rich>
          </c:tx>
          <c:layout>
            <c:manualLayout>
              <c:xMode val="edge"/>
              <c:yMode val="edge"/>
              <c:x val="8.8202866593164279E-3"/>
              <c:y val="1.5686274509803921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ysClr val="windowText" lastClr="000000">
                    <a:tint val="75000"/>
                  </a:sysClr>
                </a:solidFill>
                <a:prstDash val="solid"/>
                <a:round/>
              </a14:hiddenLine>
            </a:ext>
          </a:extLst>
        </c:spPr>
        <c:crossAx val="154545536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6350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1400">
          <a:solidFill>
            <a:srgbClr val="000000"/>
          </a:solidFill>
          <a:latin typeface="Open Sans" panose="020B0606030504020204" pitchFamily="34" charset="0"/>
        </a:defRPr>
      </a:pPr>
      <a:endParaRPr lang="nb-N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xMode val="edge"/>
          <c:yMode val="edge"/>
          <c:x val="8.5298773225655385E-3"/>
          <c:y val="7.0176624980700944E-2"/>
          <c:w val="0.98933765334679302"/>
          <c:h val="0.925901806391848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'tidsbruk studie jobb del 2'!$G$60</c:f>
              <c:strCache>
                <c:ptCount val="1"/>
                <c:pt idx="0">
                  <c:v>Timer på studier</c:v>
                </c:pt>
              </c:strCache>
            </c:strRef>
          </c:tx>
          <c:spPr>
            <a:solidFill>
              <a:srgbClr val="1FA138"/>
            </a:solidFill>
            <a:ln w="2222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'tidsbruk studie jobb del 2'!$E$61:$F$64</c:f>
              <c:multiLvlStrCache>
                <c:ptCount val="4"/>
                <c:lvl>
                  <c:pt idx="0">
                    <c:v>Heltidsstudent</c:v>
                  </c:pt>
                  <c:pt idx="1">
                    <c:v>Deltidsstudent</c:v>
                  </c:pt>
                  <c:pt idx="2">
                    <c:v>Heltidsstudent</c:v>
                  </c:pt>
                  <c:pt idx="3">
                    <c:v>Deltidsstudent</c:v>
                  </c:pt>
                </c:lvl>
                <c:lvl>
                  <c:pt idx="0">
                    <c:v>Studenter med jobb høsten 2021</c:v>
                  </c:pt>
                  <c:pt idx="2">
                    <c:v>Studenter uten jobb høsten 2021</c:v>
                  </c:pt>
                </c:lvl>
              </c:multiLvlStrCache>
            </c:multiLvlStrRef>
          </c:cat>
          <c:val>
            <c:numRef>
              <c:f>'tidsbruk studie jobb del 2'!$G$61:$G$64</c:f>
              <c:numCache>
                <c:formatCode>0</c:formatCode>
                <c:ptCount val="4"/>
                <c:pt idx="0">
                  <c:v>34.81</c:v>
                </c:pt>
                <c:pt idx="1">
                  <c:v>12.8</c:v>
                </c:pt>
                <c:pt idx="2">
                  <c:v>39.29</c:v>
                </c:pt>
                <c:pt idx="3">
                  <c:v>19.350000000000001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91-4E3D-8D83-31EC8C461F30}"/>
            </c:ext>
          </c:extLst>
        </c:ser>
        <c:ser>
          <c:idx val="1"/>
          <c:order val="1"/>
          <c:tx>
            <c:strRef>
              <c:f>'tidsbruk studie jobb del 2'!$H$60</c:f>
              <c:strCache>
                <c:ptCount val="1"/>
                <c:pt idx="0">
                  <c:v>Timer på jobb</c:v>
                </c:pt>
              </c:strCache>
            </c:strRef>
          </c:tx>
          <c:spPr>
            <a:solidFill>
              <a:srgbClr val="005444"/>
            </a:solidFill>
            <a:ln w="2222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'tidsbruk studie jobb del 2'!$E$61:$F$64</c:f>
              <c:multiLvlStrCache>
                <c:ptCount val="4"/>
                <c:lvl>
                  <c:pt idx="0">
                    <c:v>Heltidsstudent</c:v>
                  </c:pt>
                  <c:pt idx="1">
                    <c:v>Deltidsstudent</c:v>
                  </c:pt>
                  <c:pt idx="2">
                    <c:v>Heltidsstudent</c:v>
                  </c:pt>
                  <c:pt idx="3">
                    <c:v>Deltidsstudent</c:v>
                  </c:pt>
                </c:lvl>
                <c:lvl>
                  <c:pt idx="0">
                    <c:v>Studenter med jobb høsten 2021</c:v>
                  </c:pt>
                  <c:pt idx="2">
                    <c:v>Studenter uten jobb høsten 2021</c:v>
                  </c:pt>
                </c:lvl>
              </c:multiLvlStrCache>
            </c:multiLvlStrRef>
          </c:cat>
          <c:val>
            <c:numRef>
              <c:f>'tidsbruk studie jobb del 2'!$H$61:$H$64</c:f>
              <c:numCache>
                <c:formatCode>0</c:formatCode>
                <c:ptCount val="4"/>
                <c:pt idx="0">
                  <c:v>14.93</c:v>
                </c:pt>
                <c:pt idx="1">
                  <c:v>33.82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91-4E3D-8D83-31EC8C461F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154596480"/>
        <c:axId val="154598016"/>
      </c:barChart>
      <c:catAx>
        <c:axId val="154596480"/>
        <c:scaling>
          <c:orientation val="minMax"/>
        </c:scaling>
        <c:delete val="0"/>
        <c:axPos val="b"/>
        <c:majorGridlines>
          <c:spPr>
            <a:ln w="12700">
              <a:solidFill>
                <a:srgbClr val="D9D9D9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9D9D9"/>
                </a:solidFill>
                <a:prstDash val="solid"/>
                <a:round/>
              </a14:hiddenLine>
            </a:ext>
          </a:extLst>
        </c:spPr>
        <c:txPr>
          <a:bodyPr rot="0"/>
          <a:lstStyle/>
          <a:p>
            <a:pPr>
              <a:defRPr/>
            </a:pPr>
            <a:endParaRPr lang="nb-NO"/>
          </a:p>
        </c:txPr>
        <c:crossAx val="154598016"/>
        <c:crosses val="autoZero"/>
        <c:auto val="1"/>
        <c:lblAlgn val="ctr"/>
        <c:lblOffset val="0"/>
        <c:tickLblSkip val="1"/>
        <c:noMultiLvlLbl val="0"/>
      </c:catAx>
      <c:valAx>
        <c:axId val="154598016"/>
        <c:scaling>
          <c:orientation val="minMax"/>
        </c:scaling>
        <c:delete val="0"/>
        <c:axPos val="l"/>
        <c:majorGridlines>
          <c:spPr>
            <a:ln w="12700">
              <a:solidFill>
                <a:srgbClr val="D9D9D9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Timer per uke</a:t>
                </a:r>
              </a:p>
            </c:rich>
          </c:tx>
          <c:layout>
            <c:manualLayout>
              <c:xMode val="edge"/>
              <c:yMode val="edge"/>
              <c:x val="8.8275869738875454E-3"/>
              <c:y val="1.5686274509803921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noFill/>
          <a:ln w="1270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9D9D9"/>
                </a:solidFill>
                <a:prstDash val="solid"/>
                <a:round/>
              </a14:hiddenLine>
            </a:ext>
          </a:extLst>
        </c:spPr>
        <c:crossAx val="154596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352509779028866"/>
          <c:y val="0.1700079112197336"/>
          <c:w val="0.21245863760151254"/>
          <c:h val="0.19925290486799344"/>
        </c:manualLayout>
      </c:layout>
      <c:overlay val="1"/>
      <c:spPr>
        <a:solidFill>
          <a:srgbClr val="FFFFFF"/>
        </a:solidFill>
        <a:ln w="12700">
          <a:solidFill>
            <a:srgbClr val="D9D9D9"/>
          </a:solidFill>
        </a:ln>
      </c:spPr>
      <c:txPr>
        <a:bodyPr/>
        <a:lstStyle/>
        <a:p>
          <a:pPr algn="l">
            <a:defRPr/>
          </a:pPr>
          <a:endParaRPr lang="nb-NO"/>
        </a:p>
      </c:txPr>
    </c:legend>
    <c:plotVisOnly val="1"/>
    <c:dispBlanksAs val="gap"/>
    <c:showDLblsOverMax val="0"/>
  </c:chart>
  <c:spPr>
    <a:solidFill>
      <a:sysClr val="window" lastClr="FFFFFF"/>
    </a:solidFill>
    <a:ln w="0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1400">
          <a:solidFill>
            <a:srgbClr val="000000"/>
          </a:solidFill>
          <a:latin typeface="Open Sans" panose="020B0606030504020204" pitchFamily="34" charset="0"/>
        </a:defRPr>
      </a:pPr>
      <a:endParaRPr lang="nb-NO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Tilfredshet med livet alt i alt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Livskvalitet!$B$3</c:f>
              <c:strCache>
                <c:ptCount val="1"/>
                <c:pt idx="0">
                  <c:v>Lav (0-5) tilfredshet med livet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Livskvalitet!$A$4:$A$32</c:f>
              <c:strCache>
                <c:ptCount val="16"/>
                <c:pt idx="0">
                  <c:v>Alle studenter</c:v>
                </c:pt>
                <c:pt idx="2">
                  <c:v>18-21 år</c:v>
                </c:pt>
                <c:pt idx="3">
                  <c:v>22-24 år</c:v>
                </c:pt>
                <c:pt idx="4">
                  <c:v>25-29 år</c:v>
                </c:pt>
                <c:pt idx="5">
                  <c:v>30-44 år</c:v>
                </c:pt>
                <c:pt idx="6">
                  <c:v>45 år eller over</c:v>
                </c:pt>
                <c:pt idx="8">
                  <c:v>Aleneboende 0-29 år</c:v>
                </c:pt>
                <c:pt idx="9">
                  <c:v>Aleneboende 30+ år</c:v>
                </c:pt>
                <c:pt idx="10">
                  <c:v>Par med barn 0-5 år</c:v>
                </c:pt>
                <c:pt idx="11">
                  <c:v>Par med barn 6+ år</c:v>
                </c:pt>
                <c:pt idx="12">
                  <c:v>Par uten barn</c:v>
                </c:pt>
                <c:pt idx="13">
                  <c:v>Enslige forsørgere</c:v>
                </c:pt>
                <c:pt idx="14">
                  <c:v>Hjemmeboende</c:v>
                </c:pt>
                <c:pt idx="15">
                  <c:v>Kollektiv eller med andre</c:v>
                </c:pt>
              </c:strCache>
            </c:strRef>
          </c:cat>
          <c:val>
            <c:numRef>
              <c:f>Livskvalitet!$B$4:$B$32</c:f>
              <c:numCache>
                <c:formatCode>General</c:formatCode>
                <c:ptCount val="16"/>
                <c:pt idx="0">
                  <c:v>28.3</c:v>
                </c:pt>
                <c:pt idx="2">
                  <c:v>27.6</c:v>
                </c:pt>
                <c:pt idx="3">
                  <c:v>30.9</c:v>
                </c:pt>
                <c:pt idx="4">
                  <c:v>33</c:v>
                </c:pt>
                <c:pt idx="5">
                  <c:v>26.3</c:v>
                </c:pt>
                <c:pt idx="6">
                  <c:v>17</c:v>
                </c:pt>
                <c:pt idx="8">
                  <c:v>37.299999999999997</c:v>
                </c:pt>
                <c:pt idx="9">
                  <c:v>35.4</c:v>
                </c:pt>
                <c:pt idx="10">
                  <c:v>18.100000000000001</c:v>
                </c:pt>
                <c:pt idx="11">
                  <c:v>14.4</c:v>
                </c:pt>
                <c:pt idx="12">
                  <c:v>23.9</c:v>
                </c:pt>
                <c:pt idx="13">
                  <c:v>33.299999999999997</c:v>
                </c:pt>
                <c:pt idx="14">
                  <c:v>33.6</c:v>
                </c:pt>
                <c:pt idx="15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A-4B8F-B00D-F8498D60C4A0}"/>
            </c:ext>
          </c:extLst>
        </c:ser>
        <c:ser>
          <c:idx val="1"/>
          <c:order val="1"/>
          <c:tx>
            <c:strRef>
              <c:f>Livskvalitet!$C$3</c:f>
              <c:strCache>
                <c:ptCount val="1"/>
                <c:pt idx="0">
                  <c:v>Middels (6-8) tilfredshet med livet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Livskvalitet!$A$4:$A$32</c:f>
              <c:strCache>
                <c:ptCount val="16"/>
                <c:pt idx="0">
                  <c:v>Alle studenter</c:v>
                </c:pt>
                <c:pt idx="2">
                  <c:v>18-21 år</c:v>
                </c:pt>
                <c:pt idx="3">
                  <c:v>22-24 år</c:v>
                </c:pt>
                <c:pt idx="4">
                  <c:v>25-29 år</c:v>
                </c:pt>
                <c:pt idx="5">
                  <c:v>30-44 år</c:v>
                </c:pt>
                <c:pt idx="6">
                  <c:v>45 år eller over</c:v>
                </c:pt>
                <c:pt idx="8">
                  <c:v>Aleneboende 0-29 år</c:v>
                </c:pt>
                <c:pt idx="9">
                  <c:v>Aleneboende 30+ år</c:v>
                </c:pt>
                <c:pt idx="10">
                  <c:v>Par med barn 0-5 år</c:v>
                </c:pt>
                <c:pt idx="11">
                  <c:v>Par med barn 6+ år</c:v>
                </c:pt>
                <c:pt idx="12">
                  <c:v>Par uten barn</c:v>
                </c:pt>
                <c:pt idx="13">
                  <c:v>Enslige forsørgere</c:v>
                </c:pt>
                <c:pt idx="14">
                  <c:v>Hjemmeboende</c:v>
                </c:pt>
                <c:pt idx="15">
                  <c:v>Kollektiv eller med andre</c:v>
                </c:pt>
              </c:strCache>
            </c:strRef>
          </c:cat>
          <c:val>
            <c:numRef>
              <c:f>Livskvalitet!$C$4:$C$32</c:f>
              <c:numCache>
                <c:formatCode>General</c:formatCode>
                <c:ptCount val="16"/>
                <c:pt idx="0">
                  <c:v>54.9</c:v>
                </c:pt>
                <c:pt idx="2">
                  <c:v>57.2</c:v>
                </c:pt>
                <c:pt idx="3">
                  <c:v>56.3</c:v>
                </c:pt>
                <c:pt idx="4">
                  <c:v>54</c:v>
                </c:pt>
                <c:pt idx="5">
                  <c:v>52.6</c:v>
                </c:pt>
                <c:pt idx="6">
                  <c:v>53.3</c:v>
                </c:pt>
                <c:pt idx="8">
                  <c:v>51.6</c:v>
                </c:pt>
                <c:pt idx="9">
                  <c:v>48.4</c:v>
                </c:pt>
                <c:pt idx="10">
                  <c:v>53.3</c:v>
                </c:pt>
                <c:pt idx="11">
                  <c:v>56.5</c:v>
                </c:pt>
                <c:pt idx="12">
                  <c:v>56.8</c:v>
                </c:pt>
                <c:pt idx="13">
                  <c:v>52.9</c:v>
                </c:pt>
                <c:pt idx="14">
                  <c:v>50.2</c:v>
                </c:pt>
                <c:pt idx="15">
                  <c:v>56.8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7A-4B8F-B00D-F8498D60C4A0}"/>
            </c:ext>
          </c:extLst>
        </c:ser>
        <c:ser>
          <c:idx val="2"/>
          <c:order val="2"/>
          <c:tx>
            <c:strRef>
              <c:f>Livskvalitet!$D$3</c:f>
              <c:strCache>
                <c:ptCount val="1"/>
                <c:pt idx="0">
                  <c:v>Høy (9-10) tilfredshet med livet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Livskvalitet!$A$4:$A$32</c:f>
              <c:strCache>
                <c:ptCount val="16"/>
                <c:pt idx="0">
                  <c:v>Alle studenter</c:v>
                </c:pt>
                <c:pt idx="2">
                  <c:v>18-21 år</c:v>
                </c:pt>
                <c:pt idx="3">
                  <c:v>22-24 år</c:v>
                </c:pt>
                <c:pt idx="4">
                  <c:v>25-29 år</c:v>
                </c:pt>
                <c:pt idx="5">
                  <c:v>30-44 år</c:v>
                </c:pt>
                <c:pt idx="6">
                  <c:v>45 år eller over</c:v>
                </c:pt>
                <c:pt idx="8">
                  <c:v>Aleneboende 0-29 år</c:v>
                </c:pt>
                <c:pt idx="9">
                  <c:v>Aleneboende 30+ år</c:v>
                </c:pt>
                <c:pt idx="10">
                  <c:v>Par med barn 0-5 år</c:v>
                </c:pt>
                <c:pt idx="11">
                  <c:v>Par med barn 6+ år</c:v>
                </c:pt>
                <c:pt idx="12">
                  <c:v>Par uten barn</c:v>
                </c:pt>
                <c:pt idx="13">
                  <c:v>Enslige forsørgere</c:v>
                </c:pt>
                <c:pt idx="14">
                  <c:v>Hjemmeboende</c:v>
                </c:pt>
                <c:pt idx="15">
                  <c:v>Kollektiv eller med andre</c:v>
                </c:pt>
              </c:strCache>
            </c:strRef>
          </c:cat>
          <c:val>
            <c:numRef>
              <c:f>Livskvalitet!$D$4:$D$32</c:f>
              <c:numCache>
                <c:formatCode>General</c:formatCode>
                <c:ptCount val="16"/>
                <c:pt idx="0">
                  <c:v>16.8</c:v>
                </c:pt>
                <c:pt idx="2">
                  <c:v>15.2</c:v>
                </c:pt>
                <c:pt idx="3">
                  <c:v>12.8</c:v>
                </c:pt>
                <c:pt idx="4">
                  <c:v>13</c:v>
                </c:pt>
                <c:pt idx="5">
                  <c:v>21.2</c:v>
                </c:pt>
                <c:pt idx="6">
                  <c:v>29.6</c:v>
                </c:pt>
                <c:pt idx="8">
                  <c:v>11.2</c:v>
                </c:pt>
                <c:pt idx="9">
                  <c:v>16.3</c:v>
                </c:pt>
                <c:pt idx="10">
                  <c:v>28.6</c:v>
                </c:pt>
                <c:pt idx="11">
                  <c:v>29.1</c:v>
                </c:pt>
                <c:pt idx="12">
                  <c:v>19.3</c:v>
                </c:pt>
                <c:pt idx="13">
                  <c:v>13.8</c:v>
                </c:pt>
                <c:pt idx="14">
                  <c:v>16.2</c:v>
                </c:pt>
                <c:pt idx="15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7A-4B8F-B00D-F8498D60C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1285272"/>
        <c:axId val="591286256"/>
      </c:barChart>
      <c:catAx>
        <c:axId val="591285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1286256"/>
        <c:crosses val="autoZero"/>
        <c:auto val="1"/>
        <c:lblAlgn val="ctr"/>
        <c:lblOffset val="100"/>
        <c:noMultiLvlLbl val="0"/>
      </c:catAx>
      <c:valAx>
        <c:axId val="59128625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1285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Egenvurdert helse alt i alt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Helse!$B$3</c:f>
              <c:strCache>
                <c:ptCount val="1"/>
                <c:pt idx="0">
                  <c:v>God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Helse!$A$4:$A$31</c:f>
              <c:strCache>
                <c:ptCount val="16"/>
                <c:pt idx="0">
                  <c:v>Alle studenter</c:v>
                </c:pt>
                <c:pt idx="2">
                  <c:v>Mann</c:v>
                </c:pt>
                <c:pt idx="3">
                  <c:v>Kvinne</c:v>
                </c:pt>
                <c:pt idx="5">
                  <c:v>Heltid</c:v>
                </c:pt>
                <c:pt idx="6">
                  <c:v>Deltid</c:v>
                </c:pt>
                <c:pt idx="8">
                  <c:v>Aleneboende 0-29 år</c:v>
                </c:pt>
                <c:pt idx="9">
                  <c:v>Aleneboende 30+ år</c:v>
                </c:pt>
                <c:pt idx="10">
                  <c:v>Par med barn 0-5 år</c:v>
                </c:pt>
                <c:pt idx="11">
                  <c:v>Par med barn 6+ år</c:v>
                </c:pt>
                <c:pt idx="12">
                  <c:v>Par uten barn</c:v>
                </c:pt>
                <c:pt idx="13">
                  <c:v>Enslige forsørgere</c:v>
                </c:pt>
                <c:pt idx="14">
                  <c:v>Hjemmeboende</c:v>
                </c:pt>
                <c:pt idx="15">
                  <c:v>Kollektiv eller med andre</c:v>
                </c:pt>
              </c:strCache>
            </c:strRef>
          </c:cat>
          <c:val>
            <c:numRef>
              <c:f>Helse!$B$4:$B$31</c:f>
              <c:numCache>
                <c:formatCode>General</c:formatCode>
                <c:ptCount val="16"/>
                <c:pt idx="0">
                  <c:v>70</c:v>
                </c:pt>
                <c:pt idx="2">
                  <c:v>72.900000000000006</c:v>
                </c:pt>
                <c:pt idx="3">
                  <c:v>68</c:v>
                </c:pt>
                <c:pt idx="5">
                  <c:v>68.400000000000006</c:v>
                </c:pt>
                <c:pt idx="6">
                  <c:v>73.8</c:v>
                </c:pt>
                <c:pt idx="8">
                  <c:v>63.1</c:v>
                </c:pt>
                <c:pt idx="9">
                  <c:v>62.4</c:v>
                </c:pt>
                <c:pt idx="10">
                  <c:v>74.2</c:v>
                </c:pt>
                <c:pt idx="11">
                  <c:v>79.8</c:v>
                </c:pt>
                <c:pt idx="12">
                  <c:v>72.900000000000006</c:v>
                </c:pt>
                <c:pt idx="13">
                  <c:v>66.099999999999994</c:v>
                </c:pt>
                <c:pt idx="14">
                  <c:v>69.900000000000006</c:v>
                </c:pt>
                <c:pt idx="15">
                  <c:v>69.099999999999994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A-43E4-A155-BE8A0D263AED}"/>
            </c:ext>
          </c:extLst>
        </c:ser>
        <c:ser>
          <c:idx val="1"/>
          <c:order val="1"/>
          <c:tx>
            <c:strRef>
              <c:f>Helse!$C$3</c:f>
              <c:strCache>
                <c:ptCount val="1"/>
                <c:pt idx="0">
                  <c:v>Verken god eller dårlig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Helse!$A$4:$A$31</c:f>
              <c:strCache>
                <c:ptCount val="16"/>
                <c:pt idx="0">
                  <c:v>Alle studenter</c:v>
                </c:pt>
                <c:pt idx="2">
                  <c:v>Mann</c:v>
                </c:pt>
                <c:pt idx="3">
                  <c:v>Kvinne</c:v>
                </c:pt>
                <c:pt idx="5">
                  <c:v>Heltid</c:v>
                </c:pt>
                <c:pt idx="6">
                  <c:v>Deltid</c:v>
                </c:pt>
                <c:pt idx="8">
                  <c:v>Aleneboende 0-29 år</c:v>
                </c:pt>
                <c:pt idx="9">
                  <c:v>Aleneboende 30+ år</c:v>
                </c:pt>
                <c:pt idx="10">
                  <c:v>Par med barn 0-5 år</c:v>
                </c:pt>
                <c:pt idx="11">
                  <c:v>Par med barn 6+ år</c:v>
                </c:pt>
                <c:pt idx="12">
                  <c:v>Par uten barn</c:v>
                </c:pt>
                <c:pt idx="13">
                  <c:v>Enslige forsørgere</c:v>
                </c:pt>
                <c:pt idx="14">
                  <c:v>Hjemmeboende</c:v>
                </c:pt>
                <c:pt idx="15">
                  <c:v>Kollektiv eller med andre</c:v>
                </c:pt>
              </c:strCache>
            </c:strRef>
          </c:cat>
          <c:val>
            <c:numRef>
              <c:f>Helse!$C$4:$C$31</c:f>
              <c:numCache>
                <c:formatCode>General</c:formatCode>
                <c:ptCount val="16"/>
                <c:pt idx="0">
                  <c:v>21</c:v>
                </c:pt>
                <c:pt idx="2">
                  <c:v>19.399999999999999</c:v>
                </c:pt>
                <c:pt idx="3">
                  <c:v>22.2</c:v>
                </c:pt>
                <c:pt idx="5">
                  <c:v>21.9</c:v>
                </c:pt>
                <c:pt idx="6">
                  <c:v>18.899999999999999</c:v>
                </c:pt>
                <c:pt idx="8">
                  <c:v>25.3</c:v>
                </c:pt>
                <c:pt idx="9">
                  <c:v>23.4</c:v>
                </c:pt>
                <c:pt idx="10">
                  <c:v>18.2</c:v>
                </c:pt>
                <c:pt idx="11">
                  <c:v>15.2</c:v>
                </c:pt>
                <c:pt idx="12">
                  <c:v>20.100000000000001</c:v>
                </c:pt>
                <c:pt idx="13">
                  <c:v>24.2</c:v>
                </c:pt>
                <c:pt idx="14">
                  <c:v>19.8</c:v>
                </c:pt>
                <c:pt idx="15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5A-43E4-A155-BE8A0D263AED}"/>
            </c:ext>
          </c:extLst>
        </c:ser>
        <c:ser>
          <c:idx val="2"/>
          <c:order val="2"/>
          <c:tx>
            <c:strRef>
              <c:f>Helse!$D$3</c:f>
              <c:strCache>
                <c:ptCount val="1"/>
                <c:pt idx="0">
                  <c:v>Dårlig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Helse!$A$4:$A$31</c:f>
              <c:strCache>
                <c:ptCount val="16"/>
                <c:pt idx="0">
                  <c:v>Alle studenter</c:v>
                </c:pt>
                <c:pt idx="2">
                  <c:v>Mann</c:v>
                </c:pt>
                <c:pt idx="3">
                  <c:v>Kvinne</c:v>
                </c:pt>
                <c:pt idx="5">
                  <c:v>Heltid</c:v>
                </c:pt>
                <c:pt idx="6">
                  <c:v>Deltid</c:v>
                </c:pt>
                <c:pt idx="8">
                  <c:v>Aleneboende 0-29 år</c:v>
                </c:pt>
                <c:pt idx="9">
                  <c:v>Aleneboende 30+ år</c:v>
                </c:pt>
                <c:pt idx="10">
                  <c:v>Par med barn 0-5 år</c:v>
                </c:pt>
                <c:pt idx="11">
                  <c:v>Par med barn 6+ år</c:v>
                </c:pt>
                <c:pt idx="12">
                  <c:v>Par uten barn</c:v>
                </c:pt>
                <c:pt idx="13">
                  <c:v>Enslige forsørgere</c:v>
                </c:pt>
                <c:pt idx="14">
                  <c:v>Hjemmeboende</c:v>
                </c:pt>
                <c:pt idx="15">
                  <c:v>Kollektiv eller med andre</c:v>
                </c:pt>
              </c:strCache>
            </c:strRef>
          </c:cat>
          <c:val>
            <c:numRef>
              <c:f>Helse!$D$4:$D$31</c:f>
              <c:numCache>
                <c:formatCode>General</c:formatCode>
                <c:ptCount val="16"/>
                <c:pt idx="0">
                  <c:v>9</c:v>
                </c:pt>
                <c:pt idx="2">
                  <c:v>7.8</c:v>
                </c:pt>
                <c:pt idx="3">
                  <c:v>9.8000000000000007</c:v>
                </c:pt>
                <c:pt idx="5">
                  <c:v>9.6999999999999993</c:v>
                </c:pt>
                <c:pt idx="6">
                  <c:v>7.3</c:v>
                </c:pt>
                <c:pt idx="8">
                  <c:v>11.6</c:v>
                </c:pt>
                <c:pt idx="9">
                  <c:v>14.2</c:v>
                </c:pt>
                <c:pt idx="10">
                  <c:v>7.7</c:v>
                </c:pt>
                <c:pt idx="11">
                  <c:v>5</c:v>
                </c:pt>
                <c:pt idx="12">
                  <c:v>7</c:v>
                </c:pt>
                <c:pt idx="13">
                  <c:v>9.6999999999999993</c:v>
                </c:pt>
                <c:pt idx="14">
                  <c:v>10.3</c:v>
                </c:pt>
                <c:pt idx="15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5A-43E4-A155-BE8A0D263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4793512"/>
        <c:axId val="884793840"/>
      </c:barChart>
      <c:catAx>
        <c:axId val="884793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84793840"/>
        <c:crosses val="autoZero"/>
        <c:auto val="1"/>
        <c:lblAlgn val="ctr"/>
        <c:lblOffset val="100"/>
        <c:noMultiLvlLbl val="0"/>
      </c:catAx>
      <c:valAx>
        <c:axId val="88479384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84793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Langvarige helseproblemer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'Langvarige hprob'!$A$5:$A$32</c:f>
              <c:strCache>
                <c:ptCount val="22"/>
                <c:pt idx="0">
                  <c:v>Alle studenter</c:v>
                </c:pt>
                <c:pt idx="2">
                  <c:v>18-21 år</c:v>
                </c:pt>
                <c:pt idx="3">
                  <c:v>22-24 år</c:v>
                </c:pt>
                <c:pt idx="4">
                  <c:v>25-29 år</c:v>
                </c:pt>
                <c:pt idx="5">
                  <c:v>30-44 år</c:v>
                </c:pt>
                <c:pt idx="6">
                  <c:v>45 år eller over</c:v>
                </c:pt>
                <c:pt idx="8">
                  <c:v>Mann</c:v>
                </c:pt>
                <c:pt idx="9">
                  <c:v>Kvinne</c:v>
                </c:pt>
                <c:pt idx="11">
                  <c:v>Nettbaserte studier</c:v>
                </c:pt>
                <c:pt idx="12">
                  <c:v>Ikke nettbaserte studier</c:v>
                </c:pt>
                <c:pt idx="14">
                  <c:v>Aleneboende 18-29 år</c:v>
                </c:pt>
                <c:pt idx="15">
                  <c:v>Aleneboende 30+ år</c:v>
                </c:pt>
                <c:pt idx="16">
                  <c:v>Par med barn 0-5 år</c:v>
                </c:pt>
                <c:pt idx="17">
                  <c:v>Par med barn 6+ år</c:v>
                </c:pt>
                <c:pt idx="18">
                  <c:v>Par uten barn</c:v>
                </c:pt>
                <c:pt idx="19">
                  <c:v>Enslige forsørgere</c:v>
                </c:pt>
                <c:pt idx="20">
                  <c:v>Hjemmeboende</c:v>
                </c:pt>
                <c:pt idx="21">
                  <c:v>Kollektiv eller med andre</c:v>
                </c:pt>
              </c:strCache>
              <c:extLst/>
            </c:strRef>
          </c:cat>
          <c:val>
            <c:numRef>
              <c:f>'Langvarige hprob'!$B$5:$B$32</c:f>
              <c:numCache>
                <c:formatCode>General</c:formatCode>
                <c:ptCount val="22"/>
                <c:pt idx="0">
                  <c:v>13.6</c:v>
                </c:pt>
                <c:pt idx="2">
                  <c:v>10.8</c:v>
                </c:pt>
                <c:pt idx="3">
                  <c:v>12.2</c:v>
                </c:pt>
                <c:pt idx="4">
                  <c:v>13.4</c:v>
                </c:pt>
                <c:pt idx="5">
                  <c:v>17.100000000000001</c:v>
                </c:pt>
                <c:pt idx="6">
                  <c:v>16</c:v>
                </c:pt>
                <c:pt idx="8">
                  <c:v>9</c:v>
                </c:pt>
                <c:pt idx="9">
                  <c:v>16.8</c:v>
                </c:pt>
                <c:pt idx="11">
                  <c:v>15.4</c:v>
                </c:pt>
                <c:pt idx="12">
                  <c:v>13.2</c:v>
                </c:pt>
                <c:pt idx="14">
                  <c:v>14.7</c:v>
                </c:pt>
                <c:pt idx="15">
                  <c:v>23.4</c:v>
                </c:pt>
                <c:pt idx="16">
                  <c:v>13.1</c:v>
                </c:pt>
                <c:pt idx="17">
                  <c:v>13.3</c:v>
                </c:pt>
                <c:pt idx="18">
                  <c:v>13.4</c:v>
                </c:pt>
                <c:pt idx="19">
                  <c:v>22.2</c:v>
                </c:pt>
                <c:pt idx="20">
                  <c:v>13.2</c:v>
                </c:pt>
                <c:pt idx="21">
                  <c:v>11.6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8CF-4EA5-9363-AD97BDA1F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4293600"/>
        <c:axId val="674292944"/>
      </c:barChart>
      <c:catAx>
        <c:axId val="674293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4292944"/>
        <c:crosses val="autoZero"/>
        <c:auto val="1"/>
        <c:lblAlgn val="ctr"/>
        <c:lblOffset val="100"/>
        <c:noMultiLvlLbl val="0"/>
      </c:catAx>
      <c:valAx>
        <c:axId val="67429294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429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Gjør dette det vanskelig for deg å følge studiene?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'Langvarige hprob'!$N$6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'Langvarige hprob'!$M$7:$M$16</c:f>
              <c:strCache>
                <c:ptCount val="10"/>
                <c:pt idx="0">
                  <c:v>Alle studenter</c:v>
                </c:pt>
                <c:pt idx="2">
                  <c:v>Fagskole</c:v>
                </c:pt>
                <c:pt idx="3">
                  <c:v>Universitet og høgskole </c:v>
                </c:pt>
                <c:pt idx="5">
                  <c:v>Heltid</c:v>
                </c:pt>
                <c:pt idx="6">
                  <c:v>Deltid</c:v>
                </c:pt>
                <c:pt idx="8">
                  <c:v>Nettbaserte studier</c:v>
                </c:pt>
                <c:pt idx="9">
                  <c:v>Ikke nettbaserte studier</c:v>
                </c:pt>
              </c:strCache>
            </c:strRef>
          </c:cat>
          <c:val>
            <c:numRef>
              <c:f>'Langvarige hprob'!$N$7:$N$16</c:f>
              <c:numCache>
                <c:formatCode>General</c:formatCode>
                <c:ptCount val="10"/>
                <c:pt idx="0">
                  <c:v>60.7</c:v>
                </c:pt>
                <c:pt idx="2">
                  <c:v>49.6</c:v>
                </c:pt>
                <c:pt idx="3">
                  <c:v>61.8</c:v>
                </c:pt>
                <c:pt idx="5">
                  <c:v>63.4</c:v>
                </c:pt>
                <c:pt idx="6">
                  <c:v>54.2</c:v>
                </c:pt>
                <c:pt idx="8">
                  <c:v>55.9</c:v>
                </c:pt>
                <c:pt idx="9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4-4CBB-83E3-EE1E3A2CDC7F}"/>
            </c:ext>
          </c:extLst>
        </c:ser>
        <c:ser>
          <c:idx val="1"/>
          <c:order val="1"/>
          <c:tx>
            <c:strRef>
              <c:f>'Langvarige hprob'!$O$6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'Langvarige hprob'!$M$7:$M$16</c:f>
              <c:strCache>
                <c:ptCount val="10"/>
                <c:pt idx="0">
                  <c:v>Alle studenter</c:v>
                </c:pt>
                <c:pt idx="2">
                  <c:v>Fagskole</c:v>
                </c:pt>
                <c:pt idx="3">
                  <c:v>Universitet og høgskole </c:v>
                </c:pt>
                <c:pt idx="5">
                  <c:v>Heltid</c:v>
                </c:pt>
                <c:pt idx="6">
                  <c:v>Deltid</c:v>
                </c:pt>
                <c:pt idx="8">
                  <c:v>Nettbaserte studier</c:v>
                </c:pt>
                <c:pt idx="9">
                  <c:v>Ikke nettbaserte studier</c:v>
                </c:pt>
              </c:strCache>
            </c:strRef>
          </c:cat>
          <c:val>
            <c:numRef>
              <c:f>'Langvarige hprob'!$O$7:$O$16</c:f>
              <c:numCache>
                <c:formatCode>General</c:formatCode>
                <c:ptCount val="10"/>
                <c:pt idx="0">
                  <c:v>39.299999999999997</c:v>
                </c:pt>
                <c:pt idx="2">
                  <c:v>50.4</c:v>
                </c:pt>
                <c:pt idx="3">
                  <c:v>38.200000000000003</c:v>
                </c:pt>
                <c:pt idx="5">
                  <c:v>36.6</c:v>
                </c:pt>
                <c:pt idx="6">
                  <c:v>45.8</c:v>
                </c:pt>
                <c:pt idx="8">
                  <c:v>44.1</c:v>
                </c:pt>
                <c:pt idx="9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44-4CBB-83E3-EE1E3A2CD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0429544"/>
        <c:axId val="684179648"/>
      </c:barChart>
      <c:catAx>
        <c:axId val="670429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4179648"/>
        <c:crosses val="autoZero"/>
        <c:auto val="1"/>
        <c:lblAlgn val="ctr"/>
        <c:lblOffset val="100"/>
        <c:noMultiLvlLbl val="0"/>
      </c:catAx>
      <c:valAx>
        <c:axId val="6841796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2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40" b="1" i="0" u="none" strike="noStrike" baseline="0" dirty="0">
                <a:effectLst/>
              </a:rPr>
              <a:t>Kvinnelige studenter har i større grad enn mannlige studenter symptomer på psykiske plager </a:t>
            </a:r>
            <a:endParaRPr lang="nb-N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'HSCL og alder kap 5'!$A$4</c:f>
              <c:strCache>
                <c:ptCount val="1"/>
                <c:pt idx="0">
                  <c:v>Mann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'HSCL og alder kap 5'!$B$2:$F$2</c:f>
              <c:strCache>
                <c:ptCount val="5"/>
                <c:pt idx="0">
                  <c:v>18-21 år</c:v>
                </c:pt>
                <c:pt idx="1">
                  <c:v>22-24 år</c:v>
                </c:pt>
                <c:pt idx="2">
                  <c:v>25-29 år</c:v>
                </c:pt>
                <c:pt idx="3">
                  <c:v>30-44 år</c:v>
                </c:pt>
                <c:pt idx="4">
                  <c:v>45 år eller over</c:v>
                </c:pt>
              </c:strCache>
            </c:strRef>
          </c:cat>
          <c:val>
            <c:numRef>
              <c:f>'HSCL og alder kap 5'!$B$4:$F$4</c:f>
              <c:numCache>
                <c:formatCode>0</c:formatCode>
                <c:ptCount val="5"/>
                <c:pt idx="0">
                  <c:v>24.5</c:v>
                </c:pt>
                <c:pt idx="1">
                  <c:v>29.1</c:v>
                </c:pt>
                <c:pt idx="2">
                  <c:v>32.5</c:v>
                </c:pt>
                <c:pt idx="3">
                  <c:v>22.1</c:v>
                </c:pt>
                <c:pt idx="4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47-4BB2-9688-DFB4EB84A98B}"/>
            </c:ext>
          </c:extLst>
        </c:ser>
        <c:ser>
          <c:idx val="1"/>
          <c:order val="1"/>
          <c:tx>
            <c:strRef>
              <c:f>'HSCL og alder kap 5'!$A$5</c:f>
              <c:strCache>
                <c:ptCount val="1"/>
                <c:pt idx="0">
                  <c:v>Kvinne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'HSCL og alder kap 5'!$B$2:$F$2</c:f>
              <c:strCache>
                <c:ptCount val="5"/>
                <c:pt idx="0">
                  <c:v>18-21 år</c:v>
                </c:pt>
                <c:pt idx="1">
                  <c:v>22-24 år</c:v>
                </c:pt>
                <c:pt idx="2">
                  <c:v>25-29 år</c:v>
                </c:pt>
                <c:pt idx="3">
                  <c:v>30-44 år</c:v>
                </c:pt>
                <c:pt idx="4">
                  <c:v>45 år eller over</c:v>
                </c:pt>
              </c:strCache>
            </c:strRef>
          </c:cat>
          <c:val>
            <c:numRef>
              <c:f>'HSCL og alder kap 5'!$B$5:$F$5</c:f>
              <c:numCache>
                <c:formatCode>0</c:formatCode>
                <c:ptCount val="5"/>
                <c:pt idx="0">
                  <c:v>43.4</c:v>
                </c:pt>
                <c:pt idx="1">
                  <c:v>45.3</c:v>
                </c:pt>
                <c:pt idx="2">
                  <c:v>42</c:v>
                </c:pt>
                <c:pt idx="3">
                  <c:v>27.2</c:v>
                </c:pt>
                <c:pt idx="4">
                  <c:v>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47-4BB2-9688-DFB4EB84A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0402768"/>
        <c:axId val="650403096"/>
      </c:lineChart>
      <c:catAx>
        <c:axId val="65040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0403096"/>
        <c:crosses val="autoZero"/>
        <c:auto val="1"/>
        <c:lblAlgn val="ctr"/>
        <c:lblOffset val="100"/>
        <c:noMultiLvlLbl val="0"/>
      </c:catAx>
      <c:valAx>
        <c:axId val="65040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040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xMode val="edge"/>
          <c:yMode val="edge"/>
          <c:x val="8.5230609197523618E-3"/>
          <c:y val="7.0176624980700944E-2"/>
          <c:w val="0.98934617385030954"/>
          <c:h val="0.9259018063918480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ensomhet!$C$3</c:f>
              <c:strCache>
                <c:ptCount val="1"/>
                <c:pt idx="0">
                  <c:v>Plaget</c:v>
                </c:pt>
              </c:strCache>
            </c:strRef>
          </c:tx>
          <c:spPr>
            <a:solidFill>
              <a:srgbClr val="005444"/>
            </a:solidFill>
            <a:ln w="22225">
              <a:noFill/>
            </a:ln>
          </c:spPr>
          <c:invertIfNegative val="0"/>
          <c:cat>
            <c:strRef>
              <c:f>ensomhet!$A$4:$A$10</c:f>
              <c:strCache>
                <c:ptCount val="7"/>
                <c:pt idx="0">
                  <c:v>Alle studenter</c:v>
                </c:pt>
                <c:pt idx="1">
                  <c:v>Aldersgruppe</c:v>
                </c:pt>
                <c:pt idx="2">
                  <c:v>18-21 år</c:v>
                </c:pt>
                <c:pt idx="3">
                  <c:v>22-24 år</c:v>
                </c:pt>
                <c:pt idx="4">
                  <c:v>25-29 år</c:v>
                </c:pt>
                <c:pt idx="5">
                  <c:v>30-44 år</c:v>
                </c:pt>
                <c:pt idx="6">
                  <c:v>45 år eller over</c:v>
                </c:pt>
              </c:strCache>
            </c:strRef>
          </c:cat>
          <c:val>
            <c:numRef>
              <c:f>ensomhet!$C$4:$C$10</c:f>
              <c:numCache>
                <c:formatCode>General</c:formatCode>
                <c:ptCount val="7"/>
                <c:pt idx="0" formatCode="0.0">
                  <c:v>51.5</c:v>
                </c:pt>
                <c:pt idx="2" formatCode="0.0">
                  <c:v>62.2</c:v>
                </c:pt>
                <c:pt idx="3" formatCode="0.0">
                  <c:v>59.300000000000004</c:v>
                </c:pt>
                <c:pt idx="4" formatCode="0.0">
                  <c:v>56.599999999999994</c:v>
                </c:pt>
                <c:pt idx="5" formatCode="0.0">
                  <c:v>39.9</c:v>
                </c:pt>
                <c:pt idx="6" formatCode="0.0">
                  <c:v>22.299999999999997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7C-4246-87A0-5E6BCE71011D}"/>
            </c:ext>
          </c:extLst>
        </c:ser>
        <c:ser>
          <c:idx val="0"/>
          <c:order val="1"/>
          <c:tx>
            <c:strRef>
              <c:f>ensomhet!$B$3</c:f>
              <c:strCache>
                <c:ptCount val="1"/>
                <c:pt idx="0">
                  <c:v>Ikke plaget</c:v>
                </c:pt>
              </c:strCache>
            </c:strRef>
          </c:tx>
          <c:spPr>
            <a:solidFill>
              <a:srgbClr val="1FA138"/>
            </a:solidFill>
            <a:ln w="22225">
              <a:noFill/>
            </a:ln>
          </c:spPr>
          <c:invertIfNegative val="0"/>
          <c:cat>
            <c:strRef>
              <c:f>ensomhet!$A$4:$A$10</c:f>
              <c:strCache>
                <c:ptCount val="7"/>
                <c:pt idx="0">
                  <c:v>Alle studenter</c:v>
                </c:pt>
                <c:pt idx="1">
                  <c:v>Aldersgruppe</c:v>
                </c:pt>
                <c:pt idx="2">
                  <c:v>18-21 år</c:v>
                </c:pt>
                <c:pt idx="3">
                  <c:v>22-24 år</c:v>
                </c:pt>
                <c:pt idx="4">
                  <c:v>25-29 år</c:v>
                </c:pt>
                <c:pt idx="5">
                  <c:v>30-44 år</c:v>
                </c:pt>
                <c:pt idx="6">
                  <c:v>45 år eller over</c:v>
                </c:pt>
              </c:strCache>
            </c:strRef>
          </c:cat>
          <c:val>
            <c:numRef>
              <c:f>ensomhet!$B$4:$B$10</c:f>
              <c:numCache>
                <c:formatCode>General</c:formatCode>
                <c:ptCount val="7"/>
                <c:pt idx="0">
                  <c:v>48.6</c:v>
                </c:pt>
                <c:pt idx="2">
                  <c:v>37.799999999999997</c:v>
                </c:pt>
                <c:pt idx="3">
                  <c:v>40.700000000000003</c:v>
                </c:pt>
                <c:pt idx="4">
                  <c:v>43.4</c:v>
                </c:pt>
                <c:pt idx="5">
                  <c:v>60.1</c:v>
                </c:pt>
                <c:pt idx="6">
                  <c:v>77.8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7C-4246-87A0-5E6BCE710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596480"/>
        <c:axId val="154598016"/>
      </c:barChart>
      <c:catAx>
        <c:axId val="154596480"/>
        <c:scaling>
          <c:orientation val="minMax"/>
        </c:scaling>
        <c:delete val="0"/>
        <c:axPos val="b"/>
        <c:majorGridlines>
          <c:spPr>
            <a:ln w="12700">
              <a:solidFill>
                <a:srgbClr val="D9D9D9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9D9D9"/>
                </a:solidFill>
                <a:prstDash val="solid"/>
                <a:round/>
              </a14:hiddenLine>
            </a:ext>
          </a:extLst>
        </c:spPr>
        <c:txPr>
          <a:bodyPr rot="0"/>
          <a:lstStyle/>
          <a:p>
            <a:pPr>
              <a:defRPr sz="1400"/>
            </a:pPr>
            <a:endParaRPr lang="nb-NO"/>
          </a:p>
        </c:txPr>
        <c:crossAx val="154598016"/>
        <c:crosses val="autoZero"/>
        <c:auto val="1"/>
        <c:lblAlgn val="ctr"/>
        <c:lblOffset val="0"/>
        <c:tickLblSkip val="1"/>
        <c:noMultiLvlLbl val="0"/>
      </c:catAx>
      <c:valAx>
        <c:axId val="154598016"/>
        <c:scaling>
          <c:orientation val="minMax"/>
          <c:max val="100"/>
        </c:scaling>
        <c:delete val="0"/>
        <c:axPos val="l"/>
        <c:majorGridlines>
          <c:spPr>
            <a:ln w="12700">
              <a:solidFill>
                <a:srgbClr val="D9D9D9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Prosent</a:t>
                </a:r>
              </a:p>
            </c:rich>
          </c:tx>
          <c:layout>
            <c:manualLayout>
              <c:xMode val="edge"/>
              <c:yMode val="edge"/>
              <c:x val="8.8202866593164279E-3"/>
              <c:y val="1.5686274509803921E-2"/>
            </c:manualLayout>
          </c:layout>
          <c:overlay val="0"/>
        </c:title>
        <c:numFmt formatCode="0.0" sourceLinked="1"/>
        <c:majorTickMark val="none"/>
        <c:minorTickMark val="none"/>
        <c:tickLblPos val="nextTo"/>
        <c:spPr>
          <a:noFill/>
          <a:ln w="1270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9D9D9"/>
                </a:solidFill>
                <a:prstDash val="solid"/>
                <a:round/>
              </a14:hiddenLine>
            </a:ext>
          </a:extLst>
        </c:spPr>
        <c:crossAx val="154596480"/>
        <c:crosses val="autoZero"/>
        <c:crossBetween val="between"/>
      </c:valAx>
    </c:plotArea>
    <c:legend>
      <c:legendPos val="r"/>
      <c:overlay val="1"/>
      <c:spPr>
        <a:solidFill>
          <a:srgbClr val="FFFFFF"/>
        </a:solidFill>
        <a:ln w="12700">
          <a:solidFill>
            <a:srgbClr val="D9D9D9"/>
          </a:solidFill>
        </a:ln>
      </c:spPr>
      <c:txPr>
        <a:bodyPr/>
        <a:lstStyle/>
        <a:p>
          <a:pPr algn="l">
            <a:defRPr/>
          </a:pPr>
          <a:endParaRPr lang="nb-NO"/>
        </a:p>
      </c:txPr>
    </c:legend>
    <c:plotVisOnly val="1"/>
    <c:dispBlanksAs val="gap"/>
    <c:showDLblsOverMax val="0"/>
  </c:chart>
  <c:spPr>
    <a:solidFill>
      <a:sysClr val="window" lastClr="FFFFFF"/>
    </a:solidFill>
    <a:ln w="0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Open Sans" panose="020B0606030504020204" pitchFamily="34" charset="0"/>
        </a:defRPr>
      </a:pPr>
      <a:endParaRPr lang="nb-N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78308875466621E-2"/>
          <c:y val="0.10008833420656656"/>
          <c:w val="0.66682750013466308"/>
          <c:h val="0.84671305126610208"/>
        </c:manualLayout>
      </c:layout>
      <c:pieChart>
        <c:varyColors val="1"/>
        <c:ser>
          <c:idx val="0"/>
          <c:order val="0"/>
          <c:tx>
            <c:strRef>
              <c:f>'alder, studieprogram'!$B$11</c:f>
              <c:strCache>
                <c:ptCount val="1"/>
                <c:pt idx="0">
                  <c:v>Universitets- og høgskolestudenter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1FA13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1-82A3-4EE9-A177-8302EC197BE3}"/>
              </c:ext>
            </c:extLst>
          </c:dPt>
          <c:dPt>
            <c:idx val="1"/>
            <c:bubble3D val="0"/>
            <c:explosion val="3"/>
            <c:spPr>
              <a:solidFill>
                <a:srgbClr val="005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3-82A3-4EE9-A177-8302EC197BE3}"/>
              </c:ext>
            </c:extLst>
          </c:dPt>
          <c:dLbls>
            <c:dLbl>
              <c:idx val="0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A3-4EE9-A177-8302EC197BE3}"/>
                </c:ext>
              </c:extLst>
            </c:dLbl>
            <c:dLbl>
              <c:idx val="1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A3-4EE9-A177-8302EC197B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Open Sans"/>
                    <a:ea typeface="Open Sans"/>
                    <a:cs typeface="Open Sans"/>
                  </a:defRPr>
                </a:pPr>
                <a:endParaRPr lang="nb-N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'alder, studieprogram'!$A$12:$A$13</c:f>
              <c:strCache>
                <c:ptCount val="2"/>
                <c:pt idx="0">
                  <c:v>18-29 år</c:v>
                </c:pt>
                <c:pt idx="1">
                  <c:v>30 år og eldre</c:v>
                </c:pt>
              </c:strCache>
            </c:strRef>
          </c:cat>
          <c:val>
            <c:numRef>
              <c:f>'alder, studieprogram'!$B$12:$B$13</c:f>
              <c:numCache>
                <c:formatCode>General</c:formatCode>
                <c:ptCount val="2"/>
                <c:pt idx="0">
                  <c:v>69.400000000000006</c:v>
                </c:pt>
                <c:pt idx="1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A3-4EE9-A177-8302EC197B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3941647232521857"/>
          <c:y val="0.6367480723839497"/>
          <c:w val="0.25419123198496718"/>
          <c:h val="0.30604752163650667"/>
        </c:manualLayout>
      </c:layout>
      <c:overlay val="1"/>
      <c:spPr>
        <a:solidFill>
          <a:srgbClr val="FFFFFF"/>
        </a:solidFill>
        <a:ln w="12700">
          <a:solidFill>
            <a:srgbClr val="D9D9D9"/>
          </a:solidFill>
        </a:ln>
      </c:spPr>
      <c:txPr>
        <a:bodyPr/>
        <a:lstStyle/>
        <a:p>
          <a:pPr algn="l">
            <a:defRPr sz="1400" b="0" cap="none">
              <a:solidFill>
                <a:srgbClr val="000000"/>
              </a:solidFill>
              <a:latin typeface="Open Sans" panose="020B0606030504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ysClr val="window" lastClr="FFFFFF"/>
    </a:solidFill>
    <a:ln w="0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800">
          <a:solidFill>
            <a:srgbClr val="000000"/>
          </a:solidFill>
          <a:latin typeface="Open Sans" panose="020B0606030504020204" pitchFamily="34" charset="0"/>
        </a:defRPr>
      </a:pPr>
      <a:endParaRPr lang="nb-NO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'Ensom kap 5'!$C$4</c:f>
              <c:strCache>
                <c:ptCount val="1"/>
                <c:pt idx="0">
                  <c:v>Mye plaget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'Ensom kap 5'!$A$5:$B$15</c:f>
              <c:multiLvlStrCache>
                <c:ptCount val="11"/>
                <c:lvl>
                  <c:pt idx="0">
                    <c:v>Alle studenter</c:v>
                  </c:pt>
                  <c:pt idx="1">
                    <c:v>Aleneboende</c:v>
                  </c:pt>
                  <c:pt idx="2">
                    <c:v>Bor sammen med noen</c:v>
                  </c:pt>
                  <c:pt idx="3">
                    <c:v>Aleneboende</c:v>
                  </c:pt>
                  <c:pt idx="4">
                    <c:v>Bor sammen med noen</c:v>
                  </c:pt>
                  <c:pt idx="5">
                    <c:v>Aleneboende</c:v>
                  </c:pt>
                  <c:pt idx="6">
                    <c:v>Bor sammen med noen</c:v>
                  </c:pt>
                  <c:pt idx="7">
                    <c:v>Aleneboende</c:v>
                  </c:pt>
                  <c:pt idx="8">
                    <c:v>Bor sammen med noen</c:v>
                  </c:pt>
                  <c:pt idx="9">
                    <c:v>Aleneboende</c:v>
                  </c:pt>
                  <c:pt idx="10">
                    <c:v>Bor sammen med noen</c:v>
                  </c:pt>
                </c:lvl>
                <c:lvl>
                  <c:pt idx="1">
                    <c:v>18-21 år</c:v>
                  </c:pt>
                  <c:pt idx="3">
                    <c:v>22-24 år</c:v>
                  </c:pt>
                  <c:pt idx="5">
                    <c:v>25-29 år</c:v>
                  </c:pt>
                  <c:pt idx="7">
                    <c:v>30-44 år</c:v>
                  </c:pt>
                  <c:pt idx="9">
                    <c:v>45 år eller over</c:v>
                  </c:pt>
                </c:lvl>
              </c:multiLvlStrCache>
            </c:multiLvlStrRef>
          </c:cat>
          <c:val>
            <c:numRef>
              <c:f>'Ensom kap 5'!$C$5:$C$15</c:f>
              <c:numCache>
                <c:formatCode>#####0</c:formatCode>
                <c:ptCount val="11"/>
                <c:pt idx="0">
                  <c:v>16.600000000000001</c:v>
                </c:pt>
                <c:pt idx="1">
                  <c:v>22.2</c:v>
                </c:pt>
                <c:pt idx="2">
                  <c:v>17.600000000000001</c:v>
                </c:pt>
                <c:pt idx="3">
                  <c:v>26.5</c:v>
                </c:pt>
                <c:pt idx="4">
                  <c:v>18.7</c:v>
                </c:pt>
                <c:pt idx="5">
                  <c:v>25.2</c:v>
                </c:pt>
                <c:pt idx="6">
                  <c:v>17.600000000000001</c:v>
                </c:pt>
                <c:pt idx="7">
                  <c:v>20.100000000000001</c:v>
                </c:pt>
                <c:pt idx="8">
                  <c:v>11.6</c:v>
                </c:pt>
                <c:pt idx="9">
                  <c:v>8.1</c:v>
                </c:pt>
                <c:pt idx="1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E-4BAC-863F-B347974FA57E}"/>
            </c:ext>
          </c:extLst>
        </c:ser>
        <c:ser>
          <c:idx val="1"/>
          <c:order val="1"/>
          <c:tx>
            <c:strRef>
              <c:f>'Ensom kap 5'!$D$4</c:f>
              <c:strCache>
                <c:ptCount val="1"/>
                <c:pt idx="0">
                  <c:v>Litt plaget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'Ensom kap 5'!$A$5:$B$15</c:f>
              <c:multiLvlStrCache>
                <c:ptCount val="11"/>
                <c:lvl>
                  <c:pt idx="0">
                    <c:v>Alle studenter</c:v>
                  </c:pt>
                  <c:pt idx="1">
                    <c:v>Aleneboende</c:v>
                  </c:pt>
                  <c:pt idx="2">
                    <c:v>Bor sammen med noen</c:v>
                  </c:pt>
                  <c:pt idx="3">
                    <c:v>Aleneboende</c:v>
                  </c:pt>
                  <c:pt idx="4">
                    <c:v>Bor sammen med noen</c:v>
                  </c:pt>
                  <c:pt idx="5">
                    <c:v>Aleneboende</c:v>
                  </c:pt>
                  <c:pt idx="6">
                    <c:v>Bor sammen med noen</c:v>
                  </c:pt>
                  <c:pt idx="7">
                    <c:v>Aleneboende</c:v>
                  </c:pt>
                  <c:pt idx="8">
                    <c:v>Bor sammen med noen</c:v>
                  </c:pt>
                  <c:pt idx="9">
                    <c:v>Aleneboende</c:v>
                  </c:pt>
                  <c:pt idx="10">
                    <c:v>Bor sammen med noen</c:v>
                  </c:pt>
                </c:lvl>
                <c:lvl>
                  <c:pt idx="1">
                    <c:v>18-21 år</c:v>
                  </c:pt>
                  <c:pt idx="3">
                    <c:v>22-24 år</c:v>
                  </c:pt>
                  <c:pt idx="5">
                    <c:v>25-29 år</c:v>
                  </c:pt>
                  <c:pt idx="7">
                    <c:v>30-44 år</c:v>
                  </c:pt>
                  <c:pt idx="9">
                    <c:v>45 år eller over</c:v>
                  </c:pt>
                </c:lvl>
              </c:multiLvlStrCache>
            </c:multiLvlStrRef>
          </c:cat>
          <c:val>
            <c:numRef>
              <c:f>'Ensom kap 5'!$D$5:$D$15</c:f>
              <c:numCache>
                <c:formatCode>#####0</c:formatCode>
                <c:ptCount val="11"/>
                <c:pt idx="0">
                  <c:v>34.9</c:v>
                </c:pt>
                <c:pt idx="1">
                  <c:v>50.9</c:v>
                </c:pt>
                <c:pt idx="2">
                  <c:v>42.6</c:v>
                </c:pt>
                <c:pt idx="3">
                  <c:v>43.9</c:v>
                </c:pt>
                <c:pt idx="4">
                  <c:v>38.1</c:v>
                </c:pt>
                <c:pt idx="5">
                  <c:v>41.8</c:v>
                </c:pt>
                <c:pt idx="6">
                  <c:v>35.799999999999997</c:v>
                </c:pt>
                <c:pt idx="7">
                  <c:v>37.4</c:v>
                </c:pt>
                <c:pt idx="8">
                  <c:v>24.2</c:v>
                </c:pt>
                <c:pt idx="9">
                  <c:v>33.1</c:v>
                </c:pt>
                <c:pt idx="10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7E-4BAC-863F-B347974FA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5222000"/>
        <c:axId val="695223312"/>
      </c:barChart>
      <c:catAx>
        <c:axId val="69522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5223312"/>
        <c:crosses val="autoZero"/>
        <c:auto val="1"/>
        <c:lblAlgn val="ctr"/>
        <c:lblOffset val="100"/>
        <c:noMultiLvlLbl val="0"/>
      </c:catAx>
      <c:valAx>
        <c:axId val="69522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522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b-NO" sz="1400" b="1" i="0" baseline="0" dirty="0">
                <a:effectLst/>
              </a:rPr>
              <a:t>Økonomiske utfordringer blant studenter og befolkningen. 2021. Prosent</a:t>
            </a:r>
            <a:endParaRPr lang="nb-NO" sz="1400" dirty="0">
              <a:effectLst/>
            </a:endParaRPr>
          </a:p>
        </c:rich>
      </c:tx>
      <c:layout>
        <c:manualLayout>
          <c:xMode val="edge"/>
          <c:yMode val="edge"/>
          <c:x val="0.2301747366073624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341677125085759E-2"/>
          <c:y val="0.10326768352684498"/>
          <c:w val="0.89214349027462625"/>
          <c:h val="0.75666414928741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'7.4'!$B$1</c:f>
              <c:strCache>
                <c:ptCount val="1"/>
                <c:pt idx="0">
                  <c:v>Studenter</c:v>
                </c:pt>
              </c:strCache>
            </c:strRef>
          </c:tx>
          <c:spPr>
            <a:solidFill>
              <a:srgbClr val="1FA138"/>
            </a:solidFill>
            <a:ln w="22225">
              <a:noFill/>
            </a:ln>
          </c:spPr>
          <c:invertIfNegative val="0"/>
          <c:cat>
            <c:strRef>
              <c:f>'7.4'!$A$2:$A$4</c:f>
              <c:strCache>
                <c:ptCount val="3"/>
                <c:pt idx="0">
                  <c:v>Svært tyngende boutgifter</c:v>
                </c:pt>
                <c:pt idx="1">
                  <c:v>Vanskelig med å få pengene til å strekke til</c:v>
                </c:pt>
                <c:pt idx="2">
                  <c:v>Ikke mulighet til å klare en uforutsett utgift</c:v>
                </c:pt>
              </c:strCache>
            </c:strRef>
          </c:cat>
          <c:val>
            <c:numRef>
              <c:f>'7.4'!$B$2:$B$4</c:f>
              <c:numCache>
                <c:formatCode>General</c:formatCode>
                <c:ptCount val="3"/>
                <c:pt idx="0">
                  <c:v>30</c:v>
                </c:pt>
                <c:pt idx="1">
                  <c:v>19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2-480F-98D0-3FE8D4089E57}"/>
            </c:ext>
          </c:extLst>
        </c:ser>
        <c:ser>
          <c:idx val="1"/>
          <c:order val="1"/>
          <c:tx>
            <c:strRef>
              <c:f>'7.4'!$C$1</c:f>
              <c:strCache>
                <c:ptCount val="1"/>
                <c:pt idx="0">
                  <c:v>Hele befolkningen</c:v>
                </c:pt>
              </c:strCache>
            </c:strRef>
          </c:tx>
          <c:spPr>
            <a:solidFill>
              <a:srgbClr val="005444"/>
            </a:solidFill>
            <a:ln w="22225">
              <a:noFill/>
            </a:ln>
          </c:spPr>
          <c:invertIfNegative val="0"/>
          <c:cat>
            <c:strRef>
              <c:f>'7.4'!$A$2:$A$4</c:f>
              <c:strCache>
                <c:ptCount val="3"/>
                <c:pt idx="0">
                  <c:v>Svært tyngende boutgifter</c:v>
                </c:pt>
                <c:pt idx="1">
                  <c:v>Vanskelig med å få pengene til å strekke til</c:v>
                </c:pt>
                <c:pt idx="2">
                  <c:v>Ikke mulighet til å klare en uforutsett utgift</c:v>
                </c:pt>
              </c:strCache>
            </c:strRef>
          </c:cat>
          <c:val>
            <c:numRef>
              <c:f>'7.4'!$C$2:$C$4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2-480F-98D0-3FE8D4089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545536"/>
        <c:axId val="154555520"/>
      </c:barChart>
      <c:catAx>
        <c:axId val="154545536"/>
        <c:scaling>
          <c:orientation val="minMax"/>
        </c:scaling>
        <c:delete val="0"/>
        <c:axPos val="b"/>
        <c:majorGridlines>
          <c:spPr>
            <a:ln w="12700">
              <a:solidFill>
                <a:srgbClr val="D9D9D9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9D9D9"/>
                </a:solidFill>
                <a:prstDash val="solid"/>
                <a:round/>
              </a14:hiddenLine>
            </a:ext>
          </a:extLst>
        </c:spPr>
        <c:txPr>
          <a:bodyPr rot="0"/>
          <a:lstStyle/>
          <a:p>
            <a:pPr>
              <a:defRPr/>
            </a:pPr>
            <a:endParaRPr lang="nb-NO"/>
          </a:p>
        </c:txPr>
        <c:crossAx val="154555520"/>
        <c:crosses val="autoZero"/>
        <c:auto val="1"/>
        <c:lblAlgn val="ctr"/>
        <c:lblOffset val="0"/>
        <c:tickLblSkip val="1"/>
        <c:noMultiLvlLbl val="0"/>
      </c:catAx>
      <c:valAx>
        <c:axId val="154555520"/>
        <c:scaling>
          <c:orientation val="minMax"/>
        </c:scaling>
        <c:delete val="0"/>
        <c:axPos val="l"/>
        <c:majorGridlines>
          <c:spPr>
            <a:ln w="12700">
              <a:solidFill>
                <a:srgbClr val="D9D9D9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Prosent</a:t>
                </a:r>
              </a:p>
            </c:rich>
          </c:tx>
          <c:layout>
            <c:manualLayout>
              <c:xMode val="edge"/>
              <c:yMode val="edge"/>
              <c:x val="8.8202866593164279E-3"/>
              <c:y val="1.5686274509803921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9D9D9"/>
                </a:solidFill>
                <a:prstDash val="solid"/>
                <a:round/>
              </a14:hiddenLine>
            </a:ext>
          </a:extLst>
        </c:spPr>
        <c:crossAx val="154545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746389203520485"/>
          <c:y val="0.24347293613775295"/>
          <c:w val="0.38297018359758045"/>
          <c:h val="0.22486901103687956"/>
        </c:manualLayout>
      </c:layout>
      <c:overlay val="1"/>
      <c:spPr>
        <a:solidFill>
          <a:srgbClr val="FFFFFF"/>
        </a:solidFill>
        <a:ln w="12700">
          <a:solidFill>
            <a:srgbClr val="D9D9D9"/>
          </a:solidFill>
        </a:ln>
      </c:spPr>
      <c:txPr>
        <a:bodyPr/>
        <a:lstStyle/>
        <a:p>
          <a:pPr algn="l">
            <a:defRPr/>
          </a:pPr>
          <a:endParaRPr lang="nb-NO"/>
        </a:p>
      </c:txPr>
    </c:legend>
    <c:plotVisOnly val="1"/>
    <c:dispBlanksAs val="gap"/>
    <c:showDLblsOverMax val="0"/>
  </c:chart>
  <c:spPr>
    <a:solidFill>
      <a:sysClr val="window" lastClr="FFFFFF"/>
    </a:solidFill>
    <a:ln w="0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1400">
          <a:solidFill>
            <a:srgbClr val="000000"/>
          </a:solidFill>
          <a:latin typeface="Open Sans" panose="020B0606030504020204" pitchFamily="34" charset="0"/>
        </a:defRPr>
      </a:pPr>
      <a:endParaRPr lang="nb-NO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u="none" strike="noStrike" baseline="0">
                <a:effectLst/>
              </a:rPr>
              <a:t>Andel med ett, to og tre betalingsproblemer. 2021. Prosent.</a:t>
            </a:r>
            <a:r>
              <a:rPr lang="nb-NO" sz="1400" b="0" i="0" u="none" strike="noStrike" baseline="0"/>
              <a:t> 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'Ark1'!$I$4</c:f>
              <c:strCache>
                <c:ptCount val="1"/>
                <c:pt idx="0">
                  <c:v>Ett problem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'Ark1'!$H$5:$H$32</c:f>
              <c:strCache>
                <c:ptCount val="22"/>
                <c:pt idx="0">
                  <c:v>Alle studenter</c:v>
                </c:pt>
                <c:pt idx="2">
                  <c:v>18-21 år</c:v>
                </c:pt>
                <c:pt idx="3">
                  <c:v>22-24 år</c:v>
                </c:pt>
                <c:pt idx="4">
                  <c:v>25-29 år</c:v>
                </c:pt>
                <c:pt idx="5">
                  <c:v>30-44 år</c:v>
                </c:pt>
                <c:pt idx="6">
                  <c:v>45 år eller over</c:v>
                </c:pt>
                <c:pt idx="8">
                  <c:v>Heltid</c:v>
                </c:pt>
                <c:pt idx="9">
                  <c:v>Deltid</c:v>
                </c:pt>
                <c:pt idx="11">
                  <c:v>Aleneboende 18-29 år</c:v>
                </c:pt>
                <c:pt idx="12">
                  <c:v>Aleneboende 30+ år</c:v>
                </c:pt>
                <c:pt idx="13">
                  <c:v>Par med barn 0-5 år</c:v>
                </c:pt>
                <c:pt idx="14">
                  <c:v>Par med barn 6+ år</c:v>
                </c:pt>
                <c:pt idx="15">
                  <c:v>Par uten barn</c:v>
                </c:pt>
                <c:pt idx="16">
                  <c:v>Enslige forsørgere</c:v>
                </c:pt>
                <c:pt idx="17">
                  <c:v>Hjemmeboende</c:v>
                </c:pt>
                <c:pt idx="18">
                  <c:v>Bor i kollektiv eller med andre</c:v>
                </c:pt>
                <c:pt idx="20">
                  <c:v>Eiere</c:v>
                </c:pt>
                <c:pt idx="21">
                  <c:v>Leiere</c:v>
                </c:pt>
              </c:strCache>
              <c:extLst/>
            </c:strRef>
          </c:cat>
          <c:val>
            <c:numRef>
              <c:f>'Ark1'!$I$5:$I$32</c:f>
              <c:numCache>
                <c:formatCode>General</c:formatCode>
                <c:ptCount val="22"/>
                <c:pt idx="0" formatCode="0.0">
                  <c:v>10.3</c:v>
                </c:pt>
                <c:pt idx="2">
                  <c:v>5.9</c:v>
                </c:pt>
                <c:pt idx="3">
                  <c:v>8.8000000000000007</c:v>
                </c:pt>
                <c:pt idx="4">
                  <c:v>14.9</c:v>
                </c:pt>
                <c:pt idx="5">
                  <c:v>12.5</c:v>
                </c:pt>
                <c:pt idx="6">
                  <c:v>8.9</c:v>
                </c:pt>
                <c:pt idx="8">
                  <c:v>10.6</c:v>
                </c:pt>
                <c:pt idx="9">
                  <c:v>9.6999999999999993</c:v>
                </c:pt>
                <c:pt idx="11">
                  <c:v>11.5</c:v>
                </c:pt>
                <c:pt idx="12">
                  <c:v>11.9</c:v>
                </c:pt>
                <c:pt idx="13">
                  <c:v>12</c:v>
                </c:pt>
                <c:pt idx="14">
                  <c:v>7.5</c:v>
                </c:pt>
                <c:pt idx="15">
                  <c:v>10.8</c:v>
                </c:pt>
                <c:pt idx="16">
                  <c:v>20.3</c:v>
                </c:pt>
                <c:pt idx="17">
                  <c:v>7.6</c:v>
                </c:pt>
                <c:pt idx="18">
                  <c:v>9.3000000000000007</c:v>
                </c:pt>
                <c:pt idx="20">
                  <c:v>9.6</c:v>
                </c:pt>
                <c:pt idx="21">
                  <c:v>10.8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D21-4409-96CD-BE4442B98540}"/>
            </c:ext>
          </c:extLst>
        </c:ser>
        <c:ser>
          <c:idx val="1"/>
          <c:order val="1"/>
          <c:tx>
            <c:strRef>
              <c:f>'Ark1'!$J$4</c:f>
              <c:strCache>
                <c:ptCount val="1"/>
                <c:pt idx="0">
                  <c:v>To problemer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'Ark1'!$H$5:$H$32</c:f>
              <c:strCache>
                <c:ptCount val="22"/>
                <c:pt idx="0">
                  <c:v>Alle studenter</c:v>
                </c:pt>
                <c:pt idx="2">
                  <c:v>18-21 år</c:v>
                </c:pt>
                <c:pt idx="3">
                  <c:v>22-24 år</c:v>
                </c:pt>
                <c:pt idx="4">
                  <c:v>25-29 år</c:v>
                </c:pt>
                <c:pt idx="5">
                  <c:v>30-44 år</c:v>
                </c:pt>
                <c:pt idx="6">
                  <c:v>45 år eller over</c:v>
                </c:pt>
                <c:pt idx="8">
                  <c:v>Heltid</c:v>
                </c:pt>
                <c:pt idx="9">
                  <c:v>Deltid</c:v>
                </c:pt>
                <c:pt idx="11">
                  <c:v>Aleneboende 18-29 år</c:v>
                </c:pt>
                <c:pt idx="12">
                  <c:v>Aleneboende 30+ år</c:v>
                </c:pt>
                <c:pt idx="13">
                  <c:v>Par med barn 0-5 år</c:v>
                </c:pt>
                <c:pt idx="14">
                  <c:v>Par med barn 6+ år</c:v>
                </c:pt>
                <c:pt idx="15">
                  <c:v>Par uten barn</c:v>
                </c:pt>
                <c:pt idx="16">
                  <c:v>Enslige forsørgere</c:v>
                </c:pt>
                <c:pt idx="17">
                  <c:v>Hjemmeboende</c:v>
                </c:pt>
                <c:pt idx="18">
                  <c:v>Bor i kollektiv eller med andre</c:v>
                </c:pt>
                <c:pt idx="20">
                  <c:v>Eiere</c:v>
                </c:pt>
                <c:pt idx="21">
                  <c:v>Leiere</c:v>
                </c:pt>
              </c:strCache>
              <c:extLst/>
            </c:strRef>
          </c:cat>
          <c:val>
            <c:numRef>
              <c:f>'Ark1'!$J$5:$J$32</c:f>
              <c:numCache>
                <c:formatCode>General</c:formatCode>
                <c:ptCount val="22"/>
                <c:pt idx="0" formatCode="0.0">
                  <c:v>3.7</c:v>
                </c:pt>
                <c:pt idx="2">
                  <c:v>2.6</c:v>
                </c:pt>
                <c:pt idx="3">
                  <c:v>3.6</c:v>
                </c:pt>
                <c:pt idx="4">
                  <c:v>4.0999999999999996</c:v>
                </c:pt>
                <c:pt idx="5">
                  <c:v>4.9000000000000004</c:v>
                </c:pt>
                <c:pt idx="6">
                  <c:v>2.5</c:v>
                </c:pt>
                <c:pt idx="8">
                  <c:v>3.9</c:v>
                </c:pt>
                <c:pt idx="9">
                  <c:v>3.1</c:v>
                </c:pt>
                <c:pt idx="11">
                  <c:v>4.9000000000000004</c:v>
                </c:pt>
                <c:pt idx="12">
                  <c:v>4.8</c:v>
                </c:pt>
                <c:pt idx="13">
                  <c:v>4.0999999999999996</c:v>
                </c:pt>
                <c:pt idx="14">
                  <c:v>3.3</c:v>
                </c:pt>
                <c:pt idx="15">
                  <c:v>2.2000000000000002</c:v>
                </c:pt>
                <c:pt idx="16">
                  <c:v>10.8</c:v>
                </c:pt>
                <c:pt idx="17">
                  <c:v>3</c:v>
                </c:pt>
                <c:pt idx="18">
                  <c:v>3.7</c:v>
                </c:pt>
                <c:pt idx="20">
                  <c:v>2.4</c:v>
                </c:pt>
                <c:pt idx="21">
                  <c:v>4.5999999999999996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D21-4409-96CD-BE4442B98540}"/>
            </c:ext>
          </c:extLst>
        </c:ser>
        <c:ser>
          <c:idx val="2"/>
          <c:order val="2"/>
          <c:tx>
            <c:strRef>
              <c:f>'Ark1'!$K$4</c:f>
              <c:strCache>
                <c:ptCount val="1"/>
                <c:pt idx="0">
                  <c:v>Tre problemer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'Ark1'!$H$5:$H$32</c:f>
              <c:strCache>
                <c:ptCount val="22"/>
                <c:pt idx="0">
                  <c:v>Alle studenter</c:v>
                </c:pt>
                <c:pt idx="2">
                  <c:v>18-21 år</c:v>
                </c:pt>
                <c:pt idx="3">
                  <c:v>22-24 år</c:v>
                </c:pt>
                <c:pt idx="4">
                  <c:v>25-29 år</c:v>
                </c:pt>
                <c:pt idx="5">
                  <c:v>30-44 år</c:v>
                </c:pt>
                <c:pt idx="6">
                  <c:v>45 år eller over</c:v>
                </c:pt>
                <c:pt idx="8">
                  <c:v>Heltid</c:v>
                </c:pt>
                <c:pt idx="9">
                  <c:v>Deltid</c:v>
                </c:pt>
                <c:pt idx="11">
                  <c:v>Aleneboende 18-29 år</c:v>
                </c:pt>
                <c:pt idx="12">
                  <c:v>Aleneboende 30+ år</c:v>
                </c:pt>
                <c:pt idx="13">
                  <c:v>Par med barn 0-5 år</c:v>
                </c:pt>
                <c:pt idx="14">
                  <c:v>Par med barn 6+ år</c:v>
                </c:pt>
                <c:pt idx="15">
                  <c:v>Par uten barn</c:v>
                </c:pt>
                <c:pt idx="16">
                  <c:v>Enslige forsørgere</c:v>
                </c:pt>
                <c:pt idx="17">
                  <c:v>Hjemmeboende</c:v>
                </c:pt>
                <c:pt idx="18">
                  <c:v>Bor i kollektiv eller med andre</c:v>
                </c:pt>
                <c:pt idx="20">
                  <c:v>Eiere</c:v>
                </c:pt>
                <c:pt idx="21">
                  <c:v>Leiere</c:v>
                </c:pt>
              </c:strCache>
              <c:extLst/>
            </c:strRef>
          </c:cat>
          <c:val>
            <c:numRef>
              <c:f>'Ark1'!$K$5:$K$32</c:f>
              <c:numCache>
                <c:formatCode>General</c:formatCode>
                <c:ptCount val="22"/>
                <c:pt idx="0" formatCode="0.0">
                  <c:v>1.5</c:v>
                </c:pt>
                <c:pt idx="2">
                  <c:v>0.8</c:v>
                </c:pt>
                <c:pt idx="3">
                  <c:v>1.4</c:v>
                </c:pt>
                <c:pt idx="4">
                  <c:v>2.2999999999999998</c:v>
                </c:pt>
                <c:pt idx="5">
                  <c:v>2</c:v>
                </c:pt>
                <c:pt idx="6">
                  <c:v>0.9</c:v>
                </c:pt>
                <c:pt idx="8">
                  <c:v>1.7</c:v>
                </c:pt>
                <c:pt idx="9">
                  <c:v>1.2</c:v>
                </c:pt>
                <c:pt idx="11">
                  <c:v>1.2</c:v>
                </c:pt>
                <c:pt idx="12">
                  <c:v>4.9000000000000004</c:v>
                </c:pt>
                <c:pt idx="13">
                  <c:v>0.8</c:v>
                </c:pt>
                <c:pt idx="14">
                  <c:v>0.1</c:v>
                </c:pt>
                <c:pt idx="15">
                  <c:v>1.3</c:v>
                </c:pt>
                <c:pt idx="16">
                  <c:v>6.6</c:v>
                </c:pt>
                <c:pt idx="17">
                  <c:v>0</c:v>
                </c:pt>
                <c:pt idx="18">
                  <c:v>1.7</c:v>
                </c:pt>
                <c:pt idx="20">
                  <c:v>0.7</c:v>
                </c:pt>
                <c:pt idx="21">
                  <c:v>2.2000000000000002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D21-4409-96CD-BE4442B98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2202752"/>
        <c:axId val="740046512"/>
      </c:barChart>
      <c:catAx>
        <c:axId val="682202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40046512"/>
        <c:crosses val="autoZero"/>
        <c:auto val="1"/>
        <c:lblAlgn val="ctr"/>
        <c:lblOffset val="100"/>
        <c:noMultiLvlLbl val="0"/>
      </c:catAx>
      <c:valAx>
        <c:axId val="74004651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220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0" i="0" u="none" strike="noStrike" baseline="0" dirty="0">
                <a:effectLst/>
              </a:rPr>
              <a:t>Andel studenter som bor sammen med noen, etter aldersgrupper</a:t>
            </a:r>
            <a:r>
              <a:rPr lang="nb-NO" sz="1400" b="0" i="0" u="none" strike="noStrike" baseline="0" dirty="0"/>
              <a:t> </a:t>
            </a:r>
            <a:endParaRPr lang="nb-N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'Ark2'!$B$3</c:f>
              <c:strCache>
                <c:ptCount val="1"/>
                <c:pt idx="0">
                  <c:v>Bor med kjæreste eller ektefelle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'Ark2'!$A$4:$A$8</c:f>
              <c:strCache>
                <c:ptCount val="5"/>
                <c:pt idx="0">
                  <c:v>18-21 år</c:v>
                </c:pt>
                <c:pt idx="1">
                  <c:v>22-24 år</c:v>
                </c:pt>
                <c:pt idx="2">
                  <c:v>25-29 år</c:v>
                </c:pt>
                <c:pt idx="3">
                  <c:v>30-44 år</c:v>
                </c:pt>
                <c:pt idx="4">
                  <c:v>45 år eller over</c:v>
                </c:pt>
              </c:strCache>
            </c:strRef>
          </c:cat>
          <c:val>
            <c:numRef>
              <c:f>'Ark2'!$B$4:$B$8</c:f>
              <c:numCache>
                <c:formatCode>General</c:formatCode>
                <c:ptCount val="5"/>
                <c:pt idx="0">
                  <c:v>11.6</c:v>
                </c:pt>
                <c:pt idx="1">
                  <c:v>21</c:v>
                </c:pt>
                <c:pt idx="2">
                  <c:v>41.5</c:v>
                </c:pt>
                <c:pt idx="3">
                  <c:v>64.099999999999994</c:v>
                </c:pt>
                <c:pt idx="4">
                  <c:v>72.099999999999994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0C-4617-B99F-35139204608F}"/>
            </c:ext>
          </c:extLst>
        </c:ser>
        <c:ser>
          <c:idx val="1"/>
          <c:order val="1"/>
          <c:tx>
            <c:strRef>
              <c:f>'Ark2'!$C$3</c:f>
              <c:strCache>
                <c:ptCount val="1"/>
                <c:pt idx="0">
                  <c:v>Bor i kollektiv eller med venner/andre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'Ark2'!$A$4:$A$8</c:f>
              <c:strCache>
                <c:ptCount val="5"/>
                <c:pt idx="0">
                  <c:v>18-21 år</c:v>
                </c:pt>
                <c:pt idx="1">
                  <c:v>22-24 år</c:v>
                </c:pt>
                <c:pt idx="2">
                  <c:v>25-29 år</c:v>
                </c:pt>
                <c:pt idx="3">
                  <c:v>30-44 år</c:v>
                </c:pt>
                <c:pt idx="4">
                  <c:v>45 år eller over</c:v>
                </c:pt>
              </c:strCache>
            </c:strRef>
          </c:cat>
          <c:val>
            <c:numRef>
              <c:f>'Ark2'!$C$4:$C$8</c:f>
              <c:numCache>
                <c:formatCode>General</c:formatCode>
                <c:ptCount val="5"/>
                <c:pt idx="0">
                  <c:v>61.5</c:v>
                </c:pt>
                <c:pt idx="1">
                  <c:v>55.7</c:v>
                </c:pt>
                <c:pt idx="2">
                  <c:v>31.4</c:v>
                </c:pt>
                <c:pt idx="3">
                  <c:v>12</c:v>
                </c:pt>
                <c:pt idx="4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0C-4617-B99F-35139204608F}"/>
            </c:ext>
          </c:extLst>
        </c:ser>
        <c:ser>
          <c:idx val="2"/>
          <c:order val="2"/>
          <c:tx>
            <c:strRef>
              <c:f>'Ark2'!$D$3</c:f>
              <c:strCache>
                <c:ptCount val="1"/>
                <c:pt idx="0">
                  <c:v>Bor sammen med noen, i alt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'Ark2'!$A$4:$A$8</c:f>
              <c:strCache>
                <c:ptCount val="5"/>
                <c:pt idx="0">
                  <c:v>18-21 år</c:v>
                </c:pt>
                <c:pt idx="1">
                  <c:v>22-24 år</c:v>
                </c:pt>
                <c:pt idx="2">
                  <c:v>25-29 år</c:v>
                </c:pt>
                <c:pt idx="3">
                  <c:v>30-44 år</c:v>
                </c:pt>
                <c:pt idx="4">
                  <c:v>45 år eller over</c:v>
                </c:pt>
              </c:strCache>
            </c:strRef>
          </c:cat>
          <c:val>
            <c:numRef>
              <c:f>'Ark2'!$D$4:$D$8</c:f>
              <c:numCache>
                <c:formatCode>General</c:formatCode>
                <c:ptCount val="5"/>
                <c:pt idx="0">
                  <c:v>84.4</c:v>
                </c:pt>
                <c:pt idx="1">
                  <c:v>81.7</c:v>
                </c:pt>
                <c:pt idx="2">
                  <c:v>77.900000000000006</c:v>
                </c:pt>
                <c:pt idx="3">
                  <c:v>80.8</c:v>
                </c:pt>
                <c:pt idx="4">
                  <c:v>83.8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0C-4617-B99F-351392046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384088"/>
        <c:axId val="266387040"/>
      </c:lineChart>
      <c:catAx>
        <c:axId val="26638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6387040"/>
        <c:crosses val="autoZero"/>
        <c:auto val="1"/>
        <c:lblAlgn val="ctr"/>
        <c:lblOffset val="100"/>
        <c:noMultiLvlLbl val="0"/>
      </c:catAx>
      <c:valAx>
        <c:axId val="26638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6384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Andel leiere og andel</a:t>
            </a:r>
            <a:r>
              <a:rPr lang="nb-NO" baseline="0"/>
              <a:t> med boligproblemer, etter alder. 2021. Prosent.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'Ark3'!$B$2</c:f>
              <c:strCache>
                <c:ptCount val="1"/>
                <c:pt idx="0">
                  <c:v>Andel leiere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'Ark3'!$A$3:$A$7</c:f>
              <c:strCache>
                <c:ptCount val="5"/>
                <c:pt idx="0">
                  <c:v>18-21 år</c:v>
                </c:pt>
                <c:pt idx="1">
                  <c:v>22-24 år</c:v>
                </c:pt>
                <c:pt idx="2">
                  <c:v>25-29 år</c:v>
                </c:pt>
                <c:pt idx="3">
                  <c:v>30-44 år</c:v>
                </c:pt>
                <c:pt idx="4">
                  <c:v>45 år eller eldre</c:v>
                </c:pt>
              </c:strCache>
            </c:strRef>
          </c:cat>
          <c:val>
            <c:numRef>
              <c:f>'Ark3'!$B$3:$B$7</c:f>
              <c:numCache>
                <c:formatCode>General</c:formatCode>
                <c:ptCount val="5"/>
                <c:pt idx="0">
                  <c:v>82.3</c:v>
                </c:pt>
                <c:pt idx="1">
                  <c:v>79.7</c:v>
                </c:pt>
                <c:pt idx="2">
                  <c:v>61</c:v>
                </c:pt>
                <c:pt idx="3">
                  <c:v>26.9</c:v>
                </c:pt>
                <c:pt idx="4">
                  <c:v>10.9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D8-4AC8-A2A9-AE7A42669D29}"/>
            </c:ext>
          </c:extLst>
        </c:ser>
        <c:ser>
          <c:idx val="1"/>
          <c:order val="1"/>
          <c:tx>
            <c:strRef>
              <c:f>'Ark3'!$C$2</c:f>
              <c:strCache>
                <c:ptCount val="1"/>
                <c:pt idx="0">
                  <c:v>Andel med minst ett boligproblem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'Ark3'!$A$3:$A$7</c:f>
              <c:strCache>
                <c:ptCount val="5"/>
                <c:pt idx="0">
                  <c:v>18-21 år</c:v>
                </c:pt>
                <c:pt idx="1">
                  <c:v>22-24 år</c:v>
                </c:pt>
                <c:pt idx="2">
                  <c:v>25-29 år</c:v>
                </c:pt>
                <c:pt idx="3">
                  <c:v>30-44 år</c:v>
                </c:pt>
                <c:pt idx="4">
                  <c:v>45 år eller eldre</c:v>
                </c:pt>
              </c:strCache>
            </c:strRef>
          </c:cat>
          <c:val>
            <c:numRef>
              <c:f>'Ark3'!$C$3:$C$7</c:f>
              <c:numCache>
                <c:formatCode>General</c:formatCode>
                <c:ptCount val="5"/>
                <c:pt idx="0">
                  <c:v>52.4</c:v>
                </c:pt>
                <c:pt idx="1">
                  <c:v>56.1</c:v>
                </c:pt>
                <c:pt idx="2">
                  <c:v>48.3</c:v>
                </c:pt>
                <c:pt idx="3">
                  <c:v>28.5</c:v>
                </c:pt>
                <c:pt idx="4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D8-4AC8-A2A9-AE7A42669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2428576"/>
        <c:axId val="742432184"/>
      </c:lineChart>
      <c:catAx>
        <c:axId val="74242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42432184"/>
        <c:crosses val="autoZero"/>
        <c:auto val="1"/>
        <c:lblAlgn val="ctr"/>
        <c:lblOffset val="100"/>
        <c:noMultiLvlLbl val="0"/>
      </c:catAx>
      <c:valAx>
        <c:axId val="742432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4242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526566790307753E-4"/>
          <c:y val="9.7255322806186206E-2"/>
          <c:w val="0.73764757873483899"/>
          <c:h val="0.81809545046991217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rgbClr val="1FA13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1-B534-491F-AC24-C02B381D057C}"/>
              </c:ext>
            </c:extLst>
          </c:dPt>
          <c:dPt>
            <c:idx val="1"/>
            <c:bubble3D val="0"/>
            <c:explosion val="3"/>
            <c:spPr>
              <a:solidFill>
                <a:srgbClr val="005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3-B534-491F-AC24-C02B381D057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Open Sans"/>
                      <a:ea typeface="Open Sans"/>
                      <a:cs typeface="Open Sans"/>
                    </a:defRPr>
                  </a:pPr>
                  <a:endParaRPr lang="nb-NO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534-491F-AC24-C02B381D057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Open Sans"/>
                      <a:ea typeface="Open Sans"/>
                      <a:cs typeface="Open Sans"/>
                    </a:defRPr>
                  </a:pPr>
                  <a:endParaRPr lang="nb-NO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534-491F-AC24-C02B381D05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Open Sans"/>
                    <a:ea typeface="Open Sans"/>
                    <a:cs typeface="Open Sans"/>
                  </a:defRPr>
                </a:pPr>
                <a:endParaRPr lang="nb-N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studneter!$B$36:$B$37</c:f>
              <c:strCache>
                <c:ptCount val="2"/>
                <c:pt idx="0">
                  <c:v>Deltid</c:v>
                </c:pt>
                <c:pt idx="1">
                  <c:v>Heltid</c:v>
                </c:pt>
              </c:strCache>
            </c:strRef>
          </c:cat>
          <c:val>
            <c:numRef>
              <c:f>studneter!$C$36:$C$37</c:f>
              <c:numCache>
                <c:formatCode>General</c:formatCode>
                <c:ptCount val="2"/>
                <c:pt idx="0">
                  <c:v>25.900000000000006</c:v>
                </c:pt>
                <c:pt idx="1">
                  <c:v>74.099999999999994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34-491F-AC24-C02B381D05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0434042560533627"/>
          <c:y val="0.68207099371187274"/>
          <c:w val="0.27922510393400674"/>
          <c:h val="0.31037114896970308"/>
        </c:manualLayout>
      </c:layout>
      <c:overlay val="1"/>
      <c:spPr>
        <a:solidFill>
          <a:srgbClr val="FFFFFF"/>
        </a:solidFill>
        <a:ln w="12700">
          <a:solidFill>
            <a:srgbClr val="D9D9D9"/>
          </a:solidFill>
        </a:ln>
      </c:spPr>
      <c:txPr>
        <a:bodyPr/>
        <a:lstStyle/>
        <a:p>
          <a:pPr algn="l">
            <a:defRPr sz="1400" b="0" cap="none">
              <a:solidFill>
                <a:srgbClr val="000000"/>
              </a:solidFill>
              <a:latin typeface="Open Sans" panose="020B0606030504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ysClr val="window" lastClr="FFFFFF"/>
    </a:solidFill>
    <a:ln w="0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800">
          <a:solidFill>
            <a:srgbClr val="000000"/>
          </a:solidFill>
          <a:latin typeface="Open Sans" panose="020B0606030504020204" pitchFamily="34" charset="0"/>
        </a:defRPr>
      </a:pPr>
      <a:endParaRPr lang="nb-N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Nettbaserte</a:t>
            </a:r>
            <a:r>
              <a:rPr lang="en-US" dirty="0"/>
              <a:t> studier </a:t>
            </a:r>
            <a:r>
              <a:rPr lang="en-US" dirty="0" err="1"/>
              <a:t>blant</a:t>
            </a:r>
            <a:r>
              <a:rPr lang="en-US" dirty="0"/>
              <a:t> </a:t>
            </a:r>
            <a:r>
              <a:rPr lang="en-US" dirty="0" err="1"/>
              <a:t>universitets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høgskolestudenter</a:t>
            </a:r>
            <a:r>
              <a:rPr lang="en-US" dirty="0"/>
              <a:t> (</a:t>
            </a:r>
            <a:r>
              <a:rPr lang="en-US" dirty="0" err="1"/>
              <a:t>selvrapportert</a:t>
            </a:r>
            <a:r>
              <a:rPr lang="en-US" dirty="0"/>
              <a:t>). </a:t>
            </a:r>
            <a:r>
              <a:rPr lang="en-US" dirty="0" err="1"/>
              <a:t>Høsten</a:t>
            </a:r>
            <a:r>
              <a:rPr lang="en-US" dirty="0"/>
              <a:t> 2021.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'Ark4'!$B$1</c:f>
              <c:strCache>
                <c:ptCount val="1"/>
                <c:pt idx="0">
                  <c:v>Nettbaserte studier blant universitets- og høgskolestudenter (selvoppgitt). Høsten 2021.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'Ark4'!$A$2:$A$11</c:f>
              <c:strCache>
                <c:ptCount val="10"/>
                <c:pt idx="0">
                  <c:v>Alle studenter</c:v>
                </c:pt>
                <c:pt idx="2">
                  <c:v>18-21 år</c:v>
                </c:pt>
                <c:pt idx="3">
                  <c:v>22-24 år</c:v>
                </c:pt>
                <c:pt idx="4">
                  <c:v>25-29 år</c:v>
                </c:pt>
                <c:pt idx="5">
                  <c:v>30-44 år</c:v>
                </c:pt>
                <c:pt idx="6">
                  <c:v>45 år eller eldre</c:v>
                </c:pt>
                <c:pt idx="8">
                  <c:v>Heltid</c:v>
                </c:pt>
                <c:pt idx="9">
                  <c:v>Deltid</c:v>
                </c:pt>
              </c:strCache>
            </c:strRef>
          </c:cat>
          <c:val>
            <c:numRef>
              <c:f>'Ark4'!$B$2:$B$11</c:f>
              <c:numCache>
                <c:formatCode>General</c:formatCode>
                <c:ptCount val="10"/>
                <c:pt idx="0">
                  <c:v>16.2</c:v>
                </c:pt>
                <c:pt idx="2">
                  <c:v>6.9</c:v>
                </c:pt>
                <c:pt idx="3">
                  <c:v>6</c:v>
                </c:pt>
                <c:pt idx="4">
                  <c:v>15.8</c:v>
                </c:pt>
                <c:pt idx="5">
                  <c:v>31.3</c:v>
                </c:pt>
                <c:pt idx="6">
                  <c:v>34.200000000000003</c:v>
                </c:pt>
                <c:pt idx="8">
                  <c:v>8.8000000000000007</c:v>
                </c:pt>
                <c:pt idx="9">
                  <c:v>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93-4182-9D88-A463344E3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9818408"/>
        <c:axId val="669823656"/>
      </c:barChart>
      <c:catAx>
        <c:axId val="669818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23656"/>
        <c:crosses val="autoZero"/>
        <c:auto val="1"/>
        <c:lblAlgn val="ctr"/>
        <c:lblOffset val="100"/>
        <c:noMultiLvlLbl val="0"/>
      </c:catAx>
      <c:valAx>
        <c:axId val="6698236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8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46997444364761"/>
          <c:y val="0.17114003628012248"/>
          <c:w val="0.53357257035715722"/>
          <c:h val="0.79090958261216859"/>
        </c:manualLayout>
      </c:layout>
      <c:pieChart>
        <c:varyColors val="1"/>
        <c:ser>
          <c:idx val="0"/>
          <c:order val="0"/>
          <c:tx>
            <c:strRef>
              <c:f>'Ark1'!$A$4</c:f>
              <c:strCache>
                <c:ptCount val="1"/>
                <c:pt idx="0">
                  <c:v>Universitet og høgskole</c:v>
                </c:pt>
              </c:strCache>
            </c:strRef>
          </c:tx>
          <c:dPt>
            <c:idx val="0"/>
            <c:bubble3D val="0"/>
            <c:spPr>
              <a:solidFill>
                <a:srgbClr val="1FA13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1-59A4-4FB4-A94E-B0DEAE45D86A}"/>
              </c:ext>
            </c:extLst>
          </c:dPt>
          <c:dPt>
            <c:idx val="1"/>
            <c:bubble3D val="0"/>
            <c:spPr>
              <a:solidFill>
                <a:srgbClr val="005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3-59A4-4FB4-A94E-B0DEAE45D86A}"/>
              </c:ext>
            </c:extLst>
          </c:dPt>
          <c:dPt>
            <c:idx val="2"/>
            <c:bubble3D val="0"/>
            <c:spPr>
              <a:solidFill>
                <a:srgbClr val="95C7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5-59A4-4FB4-A94E-B0DEAE45D86A}"/>
              </c:ext>
            </c:extLst>
          </c:dPt>
          <c:dPt>
            <c:idx val="3"/>
            <c:bubble3D val="0"/>
            <c:spPr>
              <a:solidFill>
                <a:srgbClr val="006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7-59A4-4FB4-A94E-B0DEAE45D86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A4-4FB4-A94E-B0DEAE45D86A}"/>
                </c:ext>
              </c:extLst>
            </c:dLbl>
            <c:dLbl>
              <c:idx val="1"/>
              <c:layout>
                <c:manualLayout>
                  <c:x val="1.7823485740508388E-3"/>
                  <c:y val="1.58517507655437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A4-4FB4-A94E-B0DEAE45D86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A4-4FB4-A94E-B0DEAE45D86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A4-4FB4-A94E-B0DEAE45D8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</a:defRPr>
                </a:pPr>
                <a:endParaRPr lang="nb-NO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'Ark1'!$B$3:$E$3</c:f>
              <c:strCache>
                <c:ptCount val="4"/>
                <c:pt idx="0">
                  <c:v>Bare fysisk</c:v>
                </c:pt>
                <c:pt idx="1">
                  <c:v>Mest fysisk</c:v>
                </c:pt>
                <c:pt idx="2">
                  <c:v>Mest nettbasert</c:v>
                </c:pt>
                <c:pt idx="3">
                  <c:v>Bare nettbasert</c:v>
                </c:pt>
              </c:strCache>
            </c:strRef>
          </c:cat>
          <c:val>
            <c:numRef>
              <c:f>'Ark1'!$B$4:$E$4</c:f>
              <c:numCache>
                <c:formatCode>General</c:formatCode>
                <c:ptCount val="4"/>
                <c:pt idx="0">
                  <c:v>12.5</c:v>
                </c:pt>
                <c:pt idx="1">
                  <c:v>53.8</c:v>
                </c:pt>
                <c:pt idx="2">
                  <c:v>27.4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A4-4FB4-A94E-B0DEAE45D8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3657996780545165"/>
          <c:y val="0.56407102915723606"/>
          <c:w val="0.2509435921761915"/>
          <c:h val="0.37647200772200773"/>
        </c:manualLayout>
      </c:layout>
      <c:overlay val="1"/>
      <c:spPr>
        <a:solidFill>
          <a:srgbClr val="FFFFFF"/>
        </a:solidFill>
        <a:ln w="12700">
          <a:solidFill>
            <a:srgbClr val="D9D9D9"/>
          </a:solidFill>
        </a:ln>
      </c:spPr>
      <c:txPr>
        <a:bodyPr/>
        <a:lstStyle/>
        <a:p>
          <a:pPr algn="l">
            <a:defRPr sz="1400" b="0" cap="none">
              <a:solidFill>
                <a:srgbClr val="000000"/>
              </a:solidFill>
              <a:latin typeface="Open Sans" panose="020B0606030504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ysClr val="window" lastClr="FFFFFF"/>
    </a:solidFill>
    <a:ln w="0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800">
          <a:solidFill>
            <a:srgbClr val="000000"/>
          </a:solidFill>
          <a:latin typeface="Open Sans" panose="020B0606030504020204" pitchFamily="34" charset="0"/>
        </a:defRPr>
      </a:pPr>
      <a:endParaRPr lang="nb-N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33454691877924"/>
          <c:y val="7.6029583005507481E-2"/>
          <c:w val="0.49257856148180462"/>
          <c:h val="0.92397041699449256"/>
        </c:manualLayout>
      </c:layout>
      <c:pieChart>
        <c:varyColors val="1"/>
        <c:ser>
          <c:idx val="0"/>
          <c:order val="0"/>
          <c:tx>
            <c:strRef>
              <c:f>'Ark1'!$A$33</c:f>
              <c:strCache>
                <c:ptCount val="1"/>
                <c:pt idx="0">
                  <c:v>Universitet og høgskole</c:v>
                </c:pt>
              </c:strCache>
            </c:strRef>
          </c:tx>
          <c:dPt>
            <c:idx val="0"/>
            <c:bubble3D val="0"/>
            <c:spPr>
              <a:solidFill>
                <a:srgbClr val="1FA13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1-FED5-4BE9-A488-74E6A0A5ADB2}"/>
              </c:ext>
            </c:extLst>
          </c:dPt>
          <c:dPt>
            <c:idx val="1"/>
            <c:bubble3D val="0"/>
            <c:spPr>
              <a:solidFill>
                <a:srgbClr val="005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3-FED5-4BE9-A488-74E6A0A5ADB2}"/>
              </c:ext>
            </c:extLst>
          </c:dPt>
          <c:dPt>
            <c:idx val="2"/>
            <c:bubble3D val="0"/>
            <c:spPr>
              <a:solidFill>
                <a:srgbClr val="95C7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5-FED5-4BE9-A488-74E6A0A5ADB2}"/>
              </c:ext>
            </c:extLst>
          </c:dPt>
          <c:dPt>
            <c:idx val="3"/>
            <c:bubble3D val="0"/>
            <c:spPr>
              <a:solidFill>
                <a:srgbClr val="0063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7-FED5-4BE9-A488-74E6A0A5ADB2}"/>
              </c:ext>
            </c:extLst>
          </c:dPt>
          <c:dLbls>
            <c:dLbl>
              <c:idx val="0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D5-4BE9-A488-74E6A0A5ADB2}"/>
                </c:ext>
              </c:extLst>
            </c:dLbl>
            <c:dLbl>
              <c:idx val="1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D5-4BE9-A488-74E6A0A5ADB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ED5-4BE9-A488-74E6A0A5ADB2}"/>
                </c:ext>
              </c:extLst>
            </c:dLbl>
            <c:dLbl>
              <c:idx val="3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D5-4BE9-A488-74E6A0A5AD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</a:defRPr>
                </a:pPr>
                <a:endParaRPr lang="nb-NO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'Ark1'!$B$32:$E$32</c:f>
              <c:strCache>
                <c:ptCount val="4"/>
                <c:pt idx="0">
                  <c:v>Stort sett hver dag</c:v>
                </c:pt>
                <c:pt idx="1">
                  <c:v>3 - 4 dager i uka</c:v>
                </c:pt>
                <c:pt idx="2">
                  <c:v>1 - 2 dager i uka</c:v>
                </c:pt>
                <c:pt idx="3">
                  <c:v>Sjeldnere enn hver uke / ikke til stede</c:v>
                </c:pt>
              </c:strCache>
            </c:strRef>
          </c:cat>
          <c:val>
            <c:numRef>
              <c:f>'Ark1'!$B$33:$E$33</c:f>
              <c:numCache>
                <c:formatCode>General</c:formatCode>
                <c:ptCount val="4"/>
                <c:pt idx="0">
                  <c:v>26.7</c:v>
                </c:pt>
                <c:pt idx="1">
                  <c:v>32.700000000000003</c:v>
                </c:pt>
                <c:pt idx="2">
                  <c:v>24.6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D5-4BE9-A488-74E6A0A5AD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9914235360203125"/>
          <c:y val="0.5092801364524695"/>
          <c:w val="0.29758895129579954"/>
          <c:h val="0.46363798705904541"/>
        </c:manualLayout>
      </c:layout>
      <c:overlay val="1"/>
      <c:spPr>
        <a:solidFill>
          <a:srgbClr val="FFFFFF"/>
        </a:solidFill>
        <a:ln w="12700">
          <a:solidFill>
            <a:srgbClr val="D9D9D9"/>
          </a:solidFill>
        </a:ln>
      </c:spPr>
      <c:txPr>
        <a:bodyPr/>
        <a:lstStyle/>
        <a:p>
          <a:pPr algn="l">
            <a:defRPr sz="1400" b="0" cap="none">
              <a:solidFill>
                <a:srgbClr val="000000"/>
              </a:solidFill>
              <a:latin typeface="Open Sans" panose="020B0606030504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ysClr val="window" lastClr="FFFFFF"/>
    </a:solidFill>
    <a:ln w="0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800">
          <a:solidFill>
            <a:srgbClr val="000000"/>
          </a:solidFill>
          <a:latin typeface="Open Sans" panose="020B0606030504020204" pitchFamily="34" charset="0"/>
        </a:defRPr>
      </a:pPr>
      <a:endParaRPr lang="nb-N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xMode val="edge"/>
          <c:yMode val="edge"/>
          <c:x val="8.5230609197523618E-3"/>
          <c:y val="7.0176624980700944E-2"/>
          <c:w val="0.98934617385030954"/>
          <c:h val="0.92590180639184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'Ark6'!$A$5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1FA138"/>
            </a:solidFill>
            <a:ln w="2222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'Ark6'!$B$4:$D$4</c:f>
              <c:strCache>
                <c:ptCount val="3"/>
                <c:pt idx="0">
                  <c:v>Forelesninger og organisert undervisning</c:v>
                </c:pt>
                <c:pt idx="1">
                  <c:v>Lesing, oppgaveløsing og selvstudier</c:v>
                </c:pt>
                <c:pt idx="2">
                  <c:v>Kollokviegrupper, annet samarbeid</c:v>
                </c:pt>
              </c:strCache>
            </c:strRef>
          </c:cat>
          <c:val>
            <c:numRef>
              <c:f>'Ark6'!$B$5:$D$5</c:f>
              <c:numCache>
                <c:formatCode>General</c:formatCode>
                <c:ptCount val="3"/>
                <c:pt idx="0">
                  <c:v>14</c:v>
                </c:pt>
                <c:pt idx="1">
                  <c:v>17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F-46DB-B2FB-B2396D14A580}"/>
            </c:ext>
          </c:extLst>
        </c:ser>
        <c:ser>
          <c:idx val="1"/>
          <c:order val="1"/>
          <c:tx>
            <c:strRef>
              <c:f>'Ark6'!$A$6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5444"/>
            </a:solidFill>
            <a:ln w="2222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'Ark6'!$B$4:$D$4</c:f>
              <c:strCache>
                <c:ptCount val="3"/>
                <c:pt idx="0">
                  <c:v>Forelesninger og organisert undervisning</c:v>
                </c:pt>
                <c:pt idx="1">
                  <c:v>Lesing, oppgaveløsing og selvstudier</c:v>
                </c:pt>
                <c:pt idx="2">
                  <c:v>Kollokviegrupper, annet samarbeid</c:v>
                </c:pt>
              </c:strCache>
            </c:strRef>
          </c:cat>
          <c:val>
            <c:numRef>
              <c:f>'Ark6'!$B$6:$D$6</c:f>
              <c:numCache>
                <c:formatCode>General</c:formatCode>
                <c:ptCount val="3"/>
                <c:pt idx="0">
                  <c:v>18</c:v>
                </c:pt>
                <c:pt idx="1">
                  <c:v>15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9F-46DB-B2FB-B2396D14A5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4545536"/>
        <c:axId val="154555520"/>
      </c:barChart>
      <c:catAx>
        <c:axId val="154545536"/>
        <c:scaling>
          <c:orientation val="minMax"/>
        </c:scaling>
        <c:delete val="0"/>
        <c:axPos val="b"/>
        <c:majorGridlines>
          <c:spPr>
            <a:ln w="12700">
              <a:solidFill>
                <a:srgbClr val="D9D9D9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9D9D9"/>
                </a:solidFill>
                <a:prstDash val="solid"/>
                <a:round/>
              </a14:hiddenLine>
            </a:ext>
          </a:extLst>
        </c:spPr>
        <c:txPr>
          <a:bodyPr rot="0"/>
          <a:lstStyle/>
          <a:p>
            <a:pPr>
              <a:defRPr sz="1400"/>
            </a:pPr>
            <a:endParaRPr lang="nb-NO"/>
          </a:p>
        </c:txPr>
        <c:crossAx val="154555520"/>
        <c:crosses val="autoZero"/>
        <c:auto val="1"/>
        <c:lblAlgn val="ctr"/>
        <c:lblOffset val="0"/>
        <c:tickLblSkip val="1"/>
        <c:noMultiLvlLbl val="0"/>
      </c:catAx>
      <c:valAx>
        <c:axId val="154555520"/>
        <c:scaling>
          <c:orientation val="minMax"/>
        </c:scaling>
        <c:delete val="0"/>
        <c:axPos val="l"/>
        <c:majorGridlines>
          <c:spPr>
            <a:ln w="12700">
              <a:solidFill>
                <a:srgbClr val="D9D9D9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Timer</a:t>
                </a:r>
              </a:p>
            </c:rich>
          </c:tx>
          <c:layout>
            <c:manualLayout>
              <c:xMode val="edge"/>
              <c:yMode val="edge"/>
              <c:x val="8.8202866593164279E-3"/>
              <c:y val="1.5686274509803921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9D9D9"/>
                </a:solidFill>
                <a:prstDash val="solid"/>
                <a:round/>
              </a14:hiddenLine>
            </a:ext>
          </a:extLst>
        </c:spPr>
        <c:crossAx val="154545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89583963643281"/>
          <c:y val="0.12730951075650912"/>
          <c:w val="0.17379423953584749"/>
          <c:h val="0.15813813776071289"/>
        </c:manualLayout>
      </c:layout>
      <c:overlay val="1"/>
      <c:spPr>
        <a:solidFill>
          <a:srgbClr val="FFFFFF"/>
        </a:solidFill>
        <a:ln w="12700">
          <a:solidFill>
            <a:srgbClr val="D9D9D9"/>
          </a:solidFill>
        </a:ln>
      </c:spPr>
      <c:txPr>
        <a:bodyPr/>
        <a:lstStyle/>
        <a:p>
          <a:pPr algn="l">
            <a:defRPr/>
          </a:pPr>
          <a:endParaRPr lang="nb-NO"/>
        </a:p>
      </c:txPr>
    </c:legend>
    <c:plotVisOnly val="1"/>
    <c:dispBlanksAs val="gap"/>
    <c:showDLblsOverMax val="0"/>
  </c:chart>
  <c:spPr>
    <a:solidFill>
      <a:sysClr val="window" lastClr="FFFFFF"/>
    </a:solidFill>
    <a:ln w="0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1200">
          <a:solidFill>
            <a:srgbClr val="000000"/>
          </a:solidFill>
          <a:latin typeface="Open Sans" panose="020B0606030504020204" pitchFamily="34" charset="0"/>
        </a:defRPr>
      </a:pPr>
      <a:endParaRPr lang="nb-N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E0739-7B05-4418-81EA-D1C6951104AF}" type="datetimeFigureOut">
              <a:rPr lang="nb-NO" smtClean="0"/>
              <a:t>31.08.2022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3992A-D621-4AD0-B1E6-4803EBE53A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309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891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1" dirty="0"/>
              <a:t>Spørsmål D4: </a:t>
            </a:r>
            <a:r>
              <a:rPr lang="nb-NO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 du vært i praksis organisert av studiestedet ditt dette semesteret (høsten 2021)? </a:t>
            </a:r>
          </a:p>
          <a:p>
            <a:endParaRPr lang="nb-NO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Figuren inkluderer både heltids- og deltidsstudenter i universitets- og høgskoleutdanning.</a:t>
            </a:r>
          </a:p>
          <a:p>
            <a:endParaRPr lang="nb-NO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1459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050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3280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3574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2850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671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251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772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536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014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907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817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2978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7074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1421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1849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45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3094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71660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358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6451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5400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351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2182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151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7981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3992A-D621-4AD0-B1E6-4803EBE53A5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754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47F2A11D-5491-478B-9E74-10A8C407A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22288"/>
            <a:ext cx="9390018" cy="1015791"/>
          </a:xfrm>
          <a:ln>
            <a:noFill/>
          </a:ln>
        </p:spPr>
        <p:txBody>
          <a:bodyPr anchor="b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0991" y="3909549"/>
            <a:ext cx="9390018" cy="401648"/>
          </a:xfrm>
        </p:spPr>
        <p:txBody>
          <a:bodyPr>
            <a:spAutoFit/>
          </a:bodyPr>
          <a:lstStyle>
            <a:lvl1pPr marL="0" indent="0" algn="ctr">
              <a:buNone/>
              <a:defRPr sz="1500" cap="all" spc="75" baseline="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UNDERTITTEL SKAL INN HER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9C0BB095-47FF-4294-9915-4ED142AC03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10903891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D3FCA3-4503-49E6-83F2-4DF49013A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991" y="3781605"/>
            <a:ext cx="4856516" cy="1816654"/>
          </a:xfrm>
          <a:solidFill>
            <a:schemeClr val="bg1">
              <a:alpha val="90000"/>
            </a:schemeClr>
          </a:solidFill>
        </p:spPr>
        <p:txBody>
          <a:bodyPr lIns="648000" rIns="648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255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9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4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1B50D6-0810-4E43-928C-534B46A7A4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>
            <a:lvl1pPr marL="0" marR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nb-NO" noProof="0"/>
              <a:t>Punkt én på agendaen i korte trekk</a:t>
            </a:r>
          </a:p>
          <a:p>
            <a:pPr lvl="0"/>
            <a:r>
              <a:rPr lang="nb-NO" noProof="0"/>
              <a:t>Punkt to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tre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fire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fem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seks på agendaen i korte trekk</a:t>
            </a:r>
          </a:p>
          <a:p>
            <a:pPr lvl="0"/>
            <a:endParaRPr lang="nb-NO" noProof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7E2593EF-F9EB-40ED-942A-4879FA78B594}"/>
              </a:ext>
            </a:extLst>
          </p:cNvPr>
          <p:cNvCxnSpPr/>
          <p:nvPr userDrawn="1"/>
        </p:nvCxnSpPr>
        <p:spPr>
          <a:xfrm>
            <a:off x="1219359" y="2478704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96CA0932-605B-4E71-B8D3-C72AAAA4A91A}"/>
              </a:ext>
            </a:extLst>
          </p:cNvPr>
          <p:cNvCxnSpPr/>
          <p:nvPr userDrawn="1"/>
        </p:nvCxnSpPr>
        <p:spPr>
          <a:xfrm>
            <a:off x="1219359" y="5253391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DF21B92-9FD0-4B71-ACA2-7C1925BD0C2C}"/>
              </a:ext>
            </a:extLst>
          </p:cNvPr>
          <p:cNvCxnSpPr/>
          <p:nvPr userDrawn="1"/>
        </p:nvCxnSpPr>
        <p:spPr>
          <a:xfrm>
            <a:off x="1219359" y="3172376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1D61EF0-049D-489F-9607-DBC47717D8D1}"/>
              </a:ext>
            </a:extLst>
          </p:cNvPr>
          <p:cNvCxnSpPr/>
          <p:nvPr userDrawn="1"/>
        </p:nvCxnSpPr>
        <p:spPr>
          <a:xfrm>
            <a:off x="1219359" y="3866048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C7BCC08-99D7-4973-9AB5-A63BAB7784DB}"/>
              </a:ext>
            </a:extLst>
          </p:cNvPr>
          <p:cNvCxnSpPr/>
          <p:nvPr userDrawn="1"/>
        </p:nvCxnSpPr>
        <p:spPr>
          <a:xfrm>
            <a:off x="1219359" y="4559720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1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32E95-11BD-4ACF-B5AD-A1CC4F0DB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57E41EB-05AD-44D6-997C-D31E1B44F1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5" y="1883484"/>
            <a:ext cx="7418289" cy="27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7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rediger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10EA91D-3B36-4F01-BD03-074913EC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630018" y="2305881"/>
            <a:ext cx="8984972" cy="1709530"/>
          </a:xfrm>
          <a:ln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lang="nb-NO" sz="10000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 dirty="0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235914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0DE3-8AB4-4283-AAF7-C599EB450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6242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kjermbilde&#10;&#10;Beskrivelse som er generert med høy visshet">
            <a:extLst>
              <a:ext uri="{FF2B5EF4-FFF2-40B4-BE49-F238E27FC236}">
                <a16:creationId xmlns:a16="http://schemas.microsoft.com/office/drawing/2014/main" id="{82044551-1680-47B1-A9ED-E2CF3CEB2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99917"/>
            <a:ext cx="9390018" cy="1015791"/>
          </a:xfrm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C6CF-133F-4327-B59A-5E987B55A2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1160" y="633486"/>
            <a:ext cx="5149886" cy="527984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7D4585-68D6-4C8C-9321-1D6936FE09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264" y="2028632"/>
            <a:ext cx="5520737" cy="388469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5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CF5FB5-3D6B-44D1-99CC-F0E11CB94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263" y="2028632"/>
            <a:ext cx="5520737" cy="3884697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33486"/>
            <a:ext cx="5149886" cy="527984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41121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9D97-491E-4B44-B31E-075E94ECFD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B0EA0-EE56-4BC2-9A97-1C7D7797FA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64174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5B047-1C6C-4BB1-9AAC-35E8860EA5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ABDC-D2D5-4A6E-B4C5-2E8F7BF4A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9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57205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1311128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rm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8" y="1862176"/>
            <a:ext cx="9651619" cy="39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 dirty="0"/>
              <a:t>Rediger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E8B8B0-4BD5-4668-9018-913E276A5FE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61" y="6071524"/>
            <a:ext cx="3025540" cy="7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90" r:id="rId5"/>
    <p:sldLayoutId id="2147483674" r:id="rId6"/>
    <p:sldLayoutId id="2147483691" r:id="rId7"/>
    <p:sldLayoutId id="2147483675" r:id="rId8"/>
    <p:sldLayoutId id="2147483692" r:id="rId9"/>
    <p:sldLayoutId id="2147483676" r:id="rId10"/>
    <p:sldLayoutId id="2147483666" r:id="rId11"/>
    <p:sldLayoutId id="2147483667" r:id="rId12"/>
    <p:sldLayoutId id="2147483694" r:id="rId13"/>
    <p:sldLayoutId id="2147483670" r:id="rId14"/>
    <p:sldLayoutId id="2147483695" r:id="rId15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4247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5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rgbClr val="274247"/>
          </a:solidFill>
          <a:latin typeface="+mn-lt"/>
          <a:ea typeface="+mn-ea"/>
          <a:cs typeface="+mn-cs"/>
        </a:defRPr>
      </a:lvl1pPr>
      <a:lvl2pPr marL="396079" indent="-144029" algn="l" defTabSz="914446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◦"/>
        <a:defRPr sz="1800" kern="1200">
          <a:solidFill>
            <a:srgbClr val="274247"/>
          </a:solidFill>
          <a:latin typeface="+mn-lt"/>
          <a:ea typeface="+mn-ea"/>
          <a:cs typeface="+mn-cs"/>
        </a:defRPr>
      </a:lvl2pPr>
      <a:lvl3pPr marL="522104" indent="-108022" algn="l" defTabSz="914446" rtl="0" eaLnBrk="1" latinLnBrk="0" hangingPunct="1">
        <a:lnSpc>
          <a:spcPct val="150000"/>
        </a:lnSpc>
        <a:spcBef>
          <a:spcPts val="300"/>
        </a:spcBef>
        <a:spcAft>
          <a:spcPts val="400"/>
        </a:spcAft>
        <a:buFont typeface="Open Sans" panose="020B0606030504020204" pitchFamily="34" charset="0"/>
        <a:buChar char="­"/>
        <a:defRPr sz="1400" kern="1200">
          <a:solidFill>
            <a:srgbClr val="274247"/>
          </a:solidFill>
          <a:latin typeface="+mn-lt"/>
          <a:ea typeface="+mn-ea"/>
          <a:cs typeface="+mn-cs"/>
        </a:defRPr>
      </a:lvl3pPr>
      <a:lvl4pPr marL="666133" indent="-99020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50" kern="1200">
          <a:solidFill>
            <a:srgbClr val="274247"/>
          </a:solidFill>
          <a:latin typeface="+mn-lt"/>
          <a:ea typeface="+mn-ea"/>
          <a:cs typeface="+mn-cs"/>
        </a:defRPr>
      </a:lvl4pPr>
      <a:lvl5pPr marL="774155" indent="-90018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00" kern="1200">
          <a:solidFill>
            <a:srgbClr val="274247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19842-592E-434F-A9A0-9D056E879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Studenters levekår 2021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0095F8-98D7-4910-A38E-D9915094E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991" y="3909549"/>
            <a:ext cx="9390018" cy="747897"/>
          </a:xfrm>
        </p:spPr>
        <p:txBody>
          <a:bodyPr/>
          <a:lstStyle/>
          <a:p>
            <a:r>
              <a:rPr lang="nb-NO" dirty="0"/>
              <a:t>RESULTATER FRA LEVEKÅRSUNDERSØKELSEN FOR STUDENTER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47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B0C28B-DF13-4266-93AF-98FAEAC6D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580588"/>
            <a:ext cx="9355876" cy="808625"/>
          </a:xfrm>
        </p:spPr>
        <p:txBody>
          <a:bodyPr>
            <a:normAutofit/>
          </a:bodyPr>
          <a:lstStyle/>
          <a:p>
            <a:r>
              <a:rPr lang="nb-NO" sz="3600" dirty="0"/>
              <a:t>Studentene bruker flest timer på forelesninger</a:t>
            </a:r>
          </a:p>
        </p:txBody>
      </p:sp>
      <p:graphicFrame>
        <p:nvGraphicFramePr>
          <p:cNvPr id="4" name="Plassholder for innhold 3" descr="Figur over tidsbruk på ulike studieaktiviteter blant universitets- og høgskolestudenter i 2010 og 2021. Se avsnittene over for kommentarer til figuren.">
            <a:extLst>
              <a:ext uri="{FF2B5EF4-FFF2-40B4-BE49-F238E27FC236}">
                <a16:creationId xmlns:a16="http://schemas.microsoft.com/office/drawing/2014/main" id="{9C1EFB6F-FEE7-40E1-9C73-77FC99A43094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65011592"/>
              </p:ext>
            </p:extLst>
          </p:nvPr>
        </p:nvGraphicFramePr>
        <p:xfrm>
          <a:off x="1066799" y="1557338"/>
          <a:ext cx="9905841" cy="435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908D2F54-3C7C-4414-A60E-45C59C752141}"/>
              </a:ext>
            </a:extLst>
          </p:cNvPr>
          <p:cNvSpPr/>
          <p:nvPr/>
        </p:nvSpPr>
        <p:spPr>
          <a:xfrm>
            <a:off x="753978" y="6306952"/>
            <a:ext cx="72911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000" dirty="0">
                <a:solidFill>
                  <a:prstClr val="black"/>
                </a:solidFill>
              </a:rPr>
              <a:t>Merk: Avgrenset til heltidsstudenter i universitets- og høgskoleutdanning i alderen 19-34 år, ekskludert nettstudenter.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C52A3B6-C411-4608-A3C3-D1D7CCE865EC}"/>
              </a:ext>
            </a:extLst>
          </p:cNvPr>
          <p:cNvSpPr/>
          <p:nvPr/>
        </p:nvSpPr>
        <p:spPr>
          <a:xfrm>
            <a:off x="1871206" y="1585177"/>
            <a:ext cx="74954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Open Sans" panose="020B0606030504020204" pitchFamily="34" charset="0"/>
                <a:ea typeface="+mn-ea"/>
                <a:cs typeface="+mn-cs"/>
              </a:defRPr>
            </a:pPr>
            <a:r>
              <a:rPr lang="nb-NO" dirty="0"/>
              <a:t>Tidsbruk på studiene i uken blant heltidsstudenter, etter studieaktivitet. 2010 og 2021. Prosent</a:t>
            </a:r>
          </a:p>
        </p:txBody>
      </p:sp>
    </p:spTree>
    <p:extLst>
      <p:ext uri="{BB962C8B-B14F-4D97-AF65-F5344CB8AC3E}">
        <p14:creationId xmlns:p14="http://schemas.microsoft.com/office/powerpoint/2010/main" val="141392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F8A687-9CF8-41B1-9CFD-0C477965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190" y="389123"/>
            <a:ext cx="9651619" cy="1311128"/>
          </a:xfrm>
        </p:spPr>
        <p:txBody>
          <a:bodyPr/>
          <a:lstStyle/>
          <a:p>
            <a:r>
              <a:rPr lang="nb-NO" dirty="0"/>
              <a:t>Studenter i praksis høsten 2021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943F026-BF8D-4BD7-9FFB-8DA7036A0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495850"/>
              </p:ext>
            </p:extLst>
          </p:nvPr>
        </p:nvGraphicFramePr>
        <p:xfrm>
          <a:off x="1270190" y="1516400"/>
          <a:ext cx="9207310" cy="454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463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98A12B-915B-4A2F-8082-40EB9FD7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793" y="2337533"/>
            <a:ext cx="2039903" cy="1228627"/>
          </a:xfrm>
        </p:spPr>
        <p:txBody>
          <a:bodyPr>
            <a:normAutofit/>
          </a:bodyPr>
          <a:lstStyle/>
          <a:p>
            <a:r>
              <a:rPr lang="nb-NO" dirty="0"/>
              <a:t>Jobb</a:t>
            </a:r>
          </a:p>
        </p:txBody>
      </p:sp>
    </p:spTree>
    <p:extLst>
      <p:ext uri="{BB962C8B-B14F-4D97-AF65-F5344CB8AC3E}">
        <p14:creationId xmlns:p14="http://schemas.microsoft.com/office/powerpoint/2010/main" val="373285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C18D7BDA-6419-4669-897E-94909CEC6364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42340443"/>
              </p:ext>
            </p:extLst>
          </p:nvPr>
        </p:nvGraphicFramePr>
        <p:xfrm>
          <a:off x="706006" y="1450698"/>
          <a:ext cx="10542290" cy="455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39F398EA-AD87-4B3B-9C47-8640C7CD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786" y="503250"/>
            <a:ext cx="10542290" cy="1044029"/>
          </a:xfrm>
        </p:spPr>
        <p:txBody>
          <a:bodyPr>
            <a:normAutofit/>
          </a:bodyPr>
          <a:lstStyle/>
          <a:p>
            <a:r>
              <a:rPr lang="nb-NO" dirty="0"/>
              <a:t>Flertallet av studentene har jobb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89D32DB-F4AF-4E98-8CAA-37EF7377A28F}"/>
              </a:ext>
            </a:extLst>
          </p:cNvPr>
          <p:cNvSpPr/>
          <p:nvPr/>
        </p:nvSpPr>
        <p:spPr>
          <a:xfrm>
            <a:off x="1214006" y="1539598"/>
            <a:ext cx="78229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Open Sans" panose="020B0606030504020204" pitchFamily="34" charset="0"/>
                <a:ea typeface="+mn-ea"/>
                <a:cs typeface="+mn-cs"/>
              </a:defRPr>
            </a:pPr>
            <a:r>
              <a:rPr lang="nb-NO" dirty="0"/>
              <a:t>Studenter med jobb, etter studiebrøk. 2021. Prosent</a:t>
            </a:r>
          </a:p>
        </p:txBody>
      </p:sp>
    </p:spTree>
    <p:extLst>
      <p:ext uri="{BB962C8B-B14F-4D97-AF65-F5344CB8AC3E}">
        <p14:creationId xmlns:p14="http://schemas.microsoft.com/office/powerpoint/2010/main" val="3621686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4F6874-30C2-499C-A0B6-37F0293D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62" y="197698"/>
            <a:ext cx="10757756" cy="578157"/>
          </a:xfrm>
        </p:spPr>
        <p:txBody>
          <a:bodyPr>
            <a:normAutofit fontScale="90000"/>
          </a:bodyPr>
          <a:lstStyle/>
          <a:p>
            <a:r>
              <a:rPr lang="nb-NO" dirty="0"/>
              <a:t>Hvorfor jobber studentene?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7D71020-F498-448E-8A23-1768F0FF82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36D6E5F-8ED1-43C8-9CD7-BCA1FD1678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3404" y="802119"/>
            <a:ext cx="3764524" cy="5280025"/>
          </a:xfrm>
        </p:spPr>
        <p:txBody>
          <a:bodyPr/>
          <a:lstStyle/>
          <a:p>
            <a:r>
              <a:rPr lang="nb-NO" dirty="0"/>
              <a:t>Flest oppgir økonomiske grunner til at de ønsker å jobbe</a:t>
            </a:r>
          </a:p>
          <a:p>
            <a:r>
              <a:rPr lang="nb-NO" dirty="0"/>
              <a:t>Men 1 av 3 ønsker også arbeidserfaring</a:t>
            </a:r>
          </a:p>
          <a:p>
            <a:r>
              <a:rPr lang="nb-NO" dirty="0"/>
              <a:t>2 av 3 studenter med jobb oppgir at de har studierelevant jobb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42B103BF-1F0B-4863-B67E-7BD4EE3F315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43045449"/>
              </p:ext>
            </p:extLst>
          </p:nvPr>
        </p:nvGraphicFramePr>
        <p:xfrm>
          <a:off x="4516139" y="718992"/>
          <a:ext cx="7100599" cy="528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4615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C68BA3C-BA73-424C-9AC1-C1031B70DA2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01867" y="1699236"/>
          <a:ext cx="8492919" cy="426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177BA5AB-8450-42B8-9805-4240C524B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51048"/>
            <a:ext cx="11144250" cy="858652"/>
          </a:xfrm>
        </p:spPr>
        <p:txBody>
          <a:bodyPr>
            <a:normAutofit fontScale="90000"/>
          </a:bodyPr>
          <a:lstStyle/>
          <a:p>
            <a:r>
              <a:rPr lang="nb-NO" sz="3600" dirty="0"/>
              <a:t/>
            </a:r>
            <a:br>
              <a:rPr lang="nb-NO" sz="3600" dirty="0"/>
            </a:br>
            <a:r>
              <a:rPr lang="nb-NO" sz="3600" dirty="0"/>
              <a:t>Samlet tid brukt på studier og jobb overstiger en vanlig heltidsjobb</a:t>
            </a:r>
            <a:endParaRPr lang="nb-NO" sz="3200" dirty="0">
              <a:solidFill>
                <a:schemeClr val="tx1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84E0B6D-A73A-447A-A4AB-6CA5FB202E94}"/>
              </a:ext>
            </a:extLst>
          </p:cNvPr>
          <p:cNvSpPr/>
          <p:nvPr/>
        </p:nvSpPr>
        <p:spPr>
          <a:xfrm>
            <a:off x="2618621" y="1731334"/>
            <a:ext cx="78229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Open Sans" panose="020B0606030504020204" pitchFamily="34" charset="0"/>
                <a:ea typeface="+mn-ea"/>
                <a:cs typeface="+mn-cs"/>
              </a:defRPr>
            </a:pPr>
            <a:r>
              <a:rPr lang="nb-NO" dirty="0"/>
              <a:t>Samlet tid brukt på studier og jobb, blant studenter med og uten jobb høsten 2021. Prosent</a:t>
            </a:r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CE4ACBFB-4970-4EFF-AB6C-6A725D5EE7A0}"/>
              </a:ext>
            </a:extLst>
          </p:cNvPr>
          <p:cNvCxnSpPr>
            <a:cxnSpLocks/>
          </p:cNvCxnSpPr>
          <p:nvPr/>
        </p:nvCxnSpPr>
        <p:spPr>
          <a:xfrm>
            <a:off x="5989043" y="2115568"/>
            <a:ext cx="0" cy="31491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544037C-D0E2-467C-9FF7-6A5DA9F689A5}"/>
              </a:ext>
            </a:extLst>
          </p:cNvPr>
          <p:cNvSpPr txBox="1"/>
          <p:nvPr/>
        </p:nvSpPr>
        <p:spPr>
          <a:xfrm>
            <a:off x="2386837" y="5737135"/>
            <a:ext cx="33614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b="1" dirty="0"/>
              <a:t>Studenter med jobb høsten 2021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1249E0A-B003-47BE-BA27-7A870FDEB6FF}"/>
              </a:ext>
            </a:extLst>
          </p:cNvPr>
          <p:cNvSpPr txBox="1"/>
          <p:nvPr/>
        </p:nvSpPr>
        <p:spPr>
          <a:xfrm>
            <a:off x="6530110" y="5744342"/>
            <a:ext cx="33614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b="1" dirty="0"/>
              <a:t>Studenter uten jobb høsten 2021</a:t>
            </a:r>
          </a:p>
        </p:txBody>
      </p:sp>
    </p:spTree>
    <p:extLst>
      <p:ext uri="{BB962C8B-B14F-4D97-AF65-F5344CB8AC3E}">
        <p14:creationId xmlns:p14="http://schemas.microsoft.com/office/powerpoint/2010/main" val="577885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002F7F-5F29-4121-8970-AF92AD38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47" y="276727"/>
            <a:ext cx="10187194" cy="859742"/>
          </a:xfrm>
        </p:spPr>
        <p:txBody>
          <a:bodyPr>
            <a:noAutofit/>
          </a:bodyPr>
          <a:lstStyle/>
          <a:p>
            <a:r>
              <a:rPr lang="nb-NO" sz="2000" dirty="0"/>
              <a:t>Gjennomsnittlig tid brukt per uke på studiene, etter tidsbruk på jobb. </a:t>
            </a:r>
            <a:br>
              <a:rPr lang="nb-NO" sz="2000" dirty="0"/>
            </a:br>
            <a:r>
              <a:rPr lang="nb-NO" sz="2000" dirty="0"/>
              <a:t>Heltidsstudenter ved Universiteter og høgskoler</a:t>
            </a:r>
            <a:endParaRPr lang="nb-NO" sz="2400" dirty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42C36FF7-5B5E-4C18-89A5-FB7C3CC2A57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908004" y="966651"/>
            <a:ext cx="9962973" cy="5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0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A2CC87-9CFE-442E-8730-E10AF17E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054" y="2782957"/>
            <a:ext cx="4579892" cy="948193"/>
          </a:xfrm>
        </p:spPr>
        <p:txBody>
          <a:bodyPr>
            <a:normAutofit/>
          </a:bodyPr>
          <a:lstStyle/>
          <a:p>
            <a:pPr algn="ctr"/>
            <a:r>
              <a:rPr lang="nb-NO" sz="6000" dirty="0"/>
              <a:t>Helse</a:t>
            </a:r>
          </a:p>
        </p:txBody>
      </p:sp>
    </p:spTree>
    <p:extLst>
      <p:ext uri="{BB962C8B-B14F-4D97-AF65-F5344CB8AC3E}">
        <p14:creationId xmlns:p14="http://schemas.microsoft.com/office/powerpoint/2010/main" val="4030683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6DB367-332F-4A6D-A424-AAC573D2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Livskvalitet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7AD04DE-0E4B-4E33-80BF-595CFDCB5A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Merk: Tall er for hele studentpopulasjonen og inkluderer også fagskolestudenter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F8CDFB0-9852-4430-904A-C6F3B6C242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1809960"/>
            <a:ext cx="4398172" cy="41033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dirty="0"/>
              <a:t>3 av 10 studenter opplever lav tilfredshet med livet</a:t>
            </a:r>
          </a:p>
          <a:p>
            <a:pPr>
              <a:lnSpc>
                <a:spcPct val="100000"/>
              </a:lnSpc>
            </a:pPr>
            <a:r>
              <a:rPr lang="nb-NO" dirty="0"/>
              <a:t>De eldste studentene opplever i størst grad høy tilfredshet med livet</a:t>
            </a:r>
          </a:p>
          <a:p>
            <a:pPr>
              <a:lnSpc>
                <a:spcPct val="100000"/>
              </a:lnSpc>
            </a:pPr>
            <a:r>
              <a:rPr lang="nb-NO" dirty="0"/>
              <a:t>Resultatene ligner tall for den voksne befolkningen generelt 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D97C0688-BA6C-4F72-83D1-81F647738E23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283629045"/>
              </p:ext>
            </p:extLst>
          </p:nvPr>
        </p:nvGraphicFramePr>
        <p:xfrm>
          <a:off x="5055326" y="210304"/>
          <a:ext cx="6561412" cy="587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353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1733C9-C269-4C30-B71E-AB6E057B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Egenvurdert helse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561933A-22D8-49F3-A2B0-1DFB51D6C3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153" y="6349153"/>
            <a:ext cx="7230416" cy="298543"/>
          </a:xfrm>
        </p:spPr>
        <p:txBody>
          <a:bodyPr/>
          <a:lstStyle/>
          <a:p>
            <a:r>
              <a:rPr lang="nb-NO" dirty="0"/>
              <a:t>Merk: Tall er for hele studentpopulasjonen og inkluderer også fagskolestudenter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2C74B7-EE32-43A1-A47D-92A60D4EFC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4054" y="1336006"/>
            <a:ext cx="5383154" cy="4577323"/>
          </a:xfrm>
        </p:spPr>
        <p:txBody>
          <a:bodyPr/>
          <a:lstStyle/>
          <a:p>
            <a:r>
              <a:rPr lang="nb-NO" dirty="0"/>
              <a:t>1 av 10 studenter opplever helsen sin som dårlig</a:t>
            </a:r>
          </a:p>
          <a:p>
            <a:r>
              <a:rPr lang="nb-NO" dirty="0"/>
              <a:t>Etablerte studenter oppgir bedre helse enn studenter som bor alene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9A90FFBA-1498-420F-8A60-060F2C864B0C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060181544"/>
              </p:ext>
            </p:extLst>
          </p:nvPr>
        </p:nvGraphicFramePr>
        <p:xfrm>
          <a:off x="6096000" y="210304"/>
          <a:ext cx="5520738" cy="594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531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CB885E3-DABB-468A-9468-1FF7D694E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Levekårsundersøkelsen for studenter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DB54561-CE16-40B7-8B2D-4CEFA38FAC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8" y="1862176"/>
            <a:ext cx="9651619" cy="3978862"/>
          </a:xfrm>
        </p:spPr>
        <p:txBody>
          <a:bodyPr/>
          <a:lstStyle/>
          <a:p>
            <a:r>
              <a:rPr lang="nb-NO" dirty="0"/>
              <a:t>Mer enn 10 år siden forrige runde</a:t>
            </a:r>
          </a:p>
          <a:p>
            <a:r>
              <a:rPr lang="nb-NO" dirty="0"/>
              <a:t>Nytt: Fagskolestudenter, ingen øvre aldersgrense, heltid/deltid</a:t>
            </a:r>
          </a:p>
          <a:p>
            <a:r>
              <a:rPr lang="nb-NO" dirty="0"/>
              <a:t>Utvalg på 8000 studenter</a:t>
            </a:r>
          </a:p>
          <a:p>
            <a:r>
              <a:rPr lang="nb-NO" dirty="0"/>
              <a:t>Gjennomført i nov. og des. 2021 (NB! Koronapandemien) </a:t>
            </a:r>
          </a:p>
          <a:p>
            <a:r>
              <a:rPr lang="nb-NO" dirty="0"/>
              <a:t>Svarprosent på 70,2 %</a:t>
            </a:r>
          </a:p>
          <a:p>
            <a:r>
              <a:rPr lang="nb-NO" dirty="0"/>
              <a:t>Tema: Studieforhold, bolig, helse, jobbsituasjon og økonomi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4670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F36934-3AF8-4D2F-8AAC-B20E5C554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62" y="551048"/>
            <a:ext cx="5382193" cy="823088"/>
          </a:xfrm>
        </p:spPr>
        <p:txBody>
          <a:bodyPr>
            <a:noAutofit/>
          </a:bodyPr>
          <a:lstStyle/>
          <a:p>
            <a:r>
              <a:rPr lang="nb-NO" sz="3600" dirty="0"/>
              <a:t>Langvarige helseproblemer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338529A-4023-49B8-B566-5058A97E8D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4C8A4EE-5393-4D6A-8ACB-1DBC3AEE16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1415" y="1374136"/>
            <a:ext cx="5382192" cy="4818846"/>
          </a:xfrm>
        </p:spPr>
        <p:txBody>
          <a:bodyPr/>
          <a:lstStyle/>
          <a:p>
            <a:r>
              <a:rPr lang="nb-NO" dirty="0"/>
              <a:t>13,6 prosent har langvarige helseproblemer</a:t>
            </a:r>
          </a:p>
          <a:p>
            <a:r>
              <a:rPr lang="nb-NO" dirty="0"/>
              <a:t>Store variasjoner mellom kjønn, alder og familietyper.</a:t>
            </a:r>
          </a:p>
          <a:p>
            <a:r>
              <a:rPr lang="nb-NO" dirty="0"/>
              <a:t>Kvinner, aleneboende og enslige forsørgere oppgir oftere helseproblemer enn andre grupper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767911FA-2761-4870-9126-38BD64277209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705987981"/>
              </p:ext>
            </p:extLst>
          </p:nvPr>
        </p:nvGraphicFramePr>
        <p:xfrm>
          <a:off x="6411913" y="210304"/>
          <a:ext cx="5641541" cy="598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6706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27E008-DE72-4B90-8FFF-A8358DFB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Langvarige helseproblemer gjør det vanskelig å følge studiene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9B52968-56F2-4163-AFDC-4BBCB98B51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4065F80-02C3-4FD6-AF12-1AA1163E3A2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b-NO" dirty="0"/>
              <a:t>6 av 10 studenter med langvarige helseproblemer opplever at helseproblemene gjøre det vanskelig å følge studiene. 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55DA0662-B5B2-4595-91D5-D1A39A6B3F03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373879508"/>
              </p:ext>
            </p:extLst>
          </p:nvPr>
        </p:nvGraphicFramePr>
        <p:xfrm>
          <a:off x="6276109" y="1011382"/>
          <a:ext cx="5340629" cy="514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5466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E6C4BD-7A6C-464F-99EC-8208DC83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08" y="210304"/>
            <a:ext cx="5191648" cy="734366"/>
          </a:xfrm>
        </p:spPr>
        <p:txBody>
          <a:bodyPr/>
          <a:lstStyle/>
          <a:p>
            <a:r>
              <a:rPr lang="nb-NO" dirty="0"/>
              <a:t>Psykisk helse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553350-5BCC-4B1D-8B05-1198A1D42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Symptomer på psykiske plager er basert på Hopkins Symptom </a:t>
            </a:r>
            <a:r>
              <a:rPr lang="nb-NO" dirty="0" err="1"/>
              <a:t>Check</a:t>
            </a:r>
            <a:r>
              <a:rPr lang="nb-NO" dirty="0"/>
              <a:t> List - 5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CE35873-EE3D-4910-8552-E125A32A0D8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265" y="1073132"/>
            <a:ext cx="5520736" cy="4840198"/>
          </a:xfrm>
        </p:spPr>
        <p:txBody>
          <a:bodyPr/>
          <a:lstStyle/>
          <a:p>
            <a:r>
              <a:rPr lang="nb-NO" dirty="0"/>
              <a:t>1 av 3 studenter symptomer på psykiske plager nov/des 2021</a:t>
            </a:r>
          </a:p>
          <a:p>
            <a:r>
              <a:rPr lang="nb-NO" dirty="0"/>
              <a:t>De yngste har oftere symptomer på psykiske plager enn eldre, som i befolkningen generelt</a:t>
            </a:r>
          </a:p>
          <a:p>
            <a:r>
              <a:rPr lang="nb-NO" dirty="0"/>
              <a:t>Store forskjeller mellom kjønn i de yngste aldersgruppene</a:t>
            </a:r>
          </a:p>
        </p:txBody>
      </p:sp>
      <p:graphicFrame>
        <p:nvGraphicFramePr>
          <p:cNvPr id="6" name="Plassholder for innhold 3" descr="Figur over andel studenter med psykiske plager de siste 14 dager (HSCL-5), etter kjønn og aldersgrupper. Les avsnittene over for kommentarer til figuren.">
            <a:extLst>
              <a:ext uri="{FF2B5EF4-FFF2-40B4-BE49-F238E27FC236}">
                <a16:creationId xmlns:a16="http://schemas.microsoft.com/office/drawing/2014/main" id="{31E2E758-A2B1-46A6-A6D2-535D4689F4F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5878886"/>
              </p:ext>
            </p:extLst>
          </p:nvPr>
        </p:nvGraphicFramePr>
        <p:xfrm>
          <a:off x="6206836" y="415637"/>
          <a:ext cx="5725813" cy="5805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352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0C190C-673E-40FE-B47D-50A7AC2B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690" y="551048"/>
            <a:ext cx="9651619" cy="1311128"/>
          </a:xfrm>
        </p:spPr>
        <p:txBody>
          <a:bodyPr>
            <a:normAutofit/>
          </a:bodyPr>
          <a:lstStyle/>
          <a:p>
            <a:r>
              <a:rPr lang="nb-NO" sz="3600" dirty="0"/>
              <a:t>Studenter under 30 år er oftere plaget av ensomhet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AB52404E-B38E-4117-9402-D6BF16A5CDE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18274900"/>
              </p:ext>
            </p:extLst>
          </p:nvPr>
        </p:nvGraphicFramePr>
        <p:xfrm>
          <a:off x="821126" y="1687966"/>
          <a:ext cx="9771018" cy="447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3592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4CFFA0-39BE-400E-BFA7-0D90AA0A6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903" y="446545"/>
            <a:ext cx="9791115" cy="1311128"/>
          </a:xfrm>
        </p:spPr>
        <p:txBody>
          <a:bodyPr>
            <a:normAutofit/>
          </a:bodyPr>
          <a:lstStyle/>
          <a:p>
            <a:r>
              <a:rPr lang="nb-NO" sz="3200" dirty="0"/>
              <a:t>Aleneboende studenter er mest ensomme, uansett alder</a:t>
            </a:r>
          </a:p>
        </p:txBody>
      </p:sp>
      <p:graphicFrame>
        <p:nvGraphicFramePr>
          <p:cNvPr id="4" name="Plassholder for innhold 3" descr="Figur over andel studenter plaget med ensomhet høsten 2021, etter aldersgrupper og om man bor alene eller sammen med noen. Les avsnittene over for kommentarer til figuren.">
            <a:extLst>
              <a:ext uri="{FF2B5EF4-FFF2-40B4-BE49-F238E27FC236}">
                <a16:creationId xmlns:a16="http://schemas.microsoft.com/office/drawing/2014/main" id="{D997AB97-F758-402B-8992-BB52B202D483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43351664"/>
              </p:ext>
            </p:extLst>
          </p:nvPr>
        </p:nvGraphicFramePr>
        <p:xfrm>
          <a:off x="905691" y="1548629"/>
          <a:ext cx="10066949" cy="460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7630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978020-0CFD-473F-83B8-41AD1503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051" y="2105891"/>
            <a:ext cx="2313550" cy="1100176"/>
          </a:xfrm>
        </p:spPr>
        <p:txBody>
          <a:bodyPr/>
          <a:lstStyle/>
          <a:p>
            <a:r>
              <a:rPr lang="nb-NO" dirty="0"/>
              <a:t>Økonomi</a:t>
            </a:r>
          </a:p>
        </p:txBody>
      </p:sp>
    </p:spTree>
    <p:extLst>
      <p:ext uri="{BB962C8B-B14F-4D97-AF65-F5344CB8AC3E}">
        <p14:creationId xmlns:p14="http://schemas.microsoft.com/office/powerpoint/2010/main" val="1896164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FA35F3-2B41-4CD5-9077-A94F68E4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Økonomiske utfordringer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DEB9243-D7CA-4ED5-9870-C08D97C36B2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b-NO" dirty="0"/>
              <a:t>Mange studenter har lite økonomisk romslighet</a:t>
            </a:r>
          </a:p>
          <a:p>
            <a:r>
              <a:rPr lang="nb-NO" dirty="0"/>
              <a:t>Økonomiske utfordringer blir færre med alderen</a:t>
            </a:r>
          </a:p>
          <a:p>
            <a:r>
              <a:rPr lang="nb-NO" dirty="0"/>
              <a:t>Enslige forsørgere opplever oftest økonomiske utfordringer</a:t>
            </a:r>
          </a:p>
        </p:txBody>
      </p:sp>
      <p:graphicFrame>
        <p:nvGraphicFramePr>
          <p:cNvPr id="8" name="Plassholder for innhold 7" descr="Figur over økonomiske utfordringer blant studenter og befolkningen. Studenter er i større grad utsatt for samtlige utfordringer, spesielt det å klare en uforutsett avgift sammenlignet med resten av befolkningen. Se avsnittet over for øvrige kommentarer til figuren. ">
            <a:extLst>
              <a:ext uri="{FF2B5EF4-FFF2-40B4-BE49-F238E27FC236}">
                <a16:creationId xmlns:a16="http://schemas.microsoft.com/office/drawing/2014/main" id="{FC707DD6-03E3-4722-B397-B96602AB12F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9626758"/>
              </p:ext>
            </p:extLst>
          </p:nvPr>
        </p:nvGraphicFramePr>
        <p:xfrm>
          <a:off x="6331526" y="387927"/>
          <a:ext cx="5520737" cy="5846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145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0655C2-5AE6-45E3-B1A7-5D00EE34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316" y="337026"/>
            <a:ext cx="7654558" cy="258720"/>
          </a:xfrm>
        </p:spPr>
        <p:txBody>
          <a:bodyPr>
            <a:normAutofit fontScale="90000"/>
          </a:bodyPr>
          <a:lstStyle/>
          <a:p>
            <a:r>
              <a:rPr lang="nb-NO" sz="2400" dirty="0"/>
              <a:t>Betalingsproblemer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8A5A0FB3-1B87-4489-B357-62806B9904C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55678414"/>
              </p:ext>
            </p:extLst>
          </p:nvPr>
        </p:nvGraphicFramePr>
        <p:xfrm>
          <a:off x="1025236" y="595746"/>
          <a:ext cx="8285019" cy="545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9848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CFB6DE-7CA2-426C-A83F-2A834C07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Studenters levekår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B14C99-9D30-4021-B8EF-915C1166FF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579418"/>
            <a:ext cx="9651619" cy="4261620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Studenter er en mangfoldig gruppe</a:t>
            </a:r>
          </a:p>
          <a:p>
            <a:r>
              <a:rPr lang="nb-NO" dirty="0"/>
              <a:t>De fleste studenter i Norge har det bra</a:t>
            </a:r>
          </a:p>
          <a:p>
            <a:r>
              <a:rPr lang="nb-NO" dirty="0"/>
              <a:t>Levekårsproblemer er ikke nødvendigvis knyttet til å være student, men studenttilværelsen setter noen rammer, særlig økonomisk </a:t>
            </a:r>
          </a:p>
          <a:p>
            <a:r>
              <a:rPr lang="nb-NO" dirty="0"/>
              <a:t>Enkelte studentgrupper er ekstra utsatte for levekårsproblemer: </a:t>
            </a:r>
          </a:p>
          <a:p>
            <a:pPr lvl="1"/>
            <a:r>
              <a:rPr lang="nb-NO" dirty="0"/>
              <a:t>Unge studenter</a:t>
            </a:r>
          </a:p>
          <a:p>
            <a:pPr lvl="1"/>
            <a:r>
              <a:rPr lang="nb-NO" dirty="0"/>
              <a:t>Studenter som er enslige forsørgere</a:t>
            </a:r>
          </a:p>
          <a:p>
            <a:pPr lvl="1"/>
            <a:r>
              <a:rPr lang="nb-NO" dirty="0"/>
              <a:t>Aleneboende studenter</a:t>
            </a:r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80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348054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26B6DD-81C6-40B9-8DC5-FB4CB994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dirty="0"/>
              <a:t>Studenter ved universiteter og høgskoler i 2021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322FDDC-8CA1-429C-95B2-C818DFBE52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637180"/>
              </p:ext>
            </p:extLst>
          </p:nvPr>
        </p:nvGraphicFramePr>
        <p:xfrm>
          <a:off x="2009044" y="1932168"/>
          <a:ext cx="3493980" cy="317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0C45779-40C9-457D-9110-953F9F2917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138065"/>
              </p:ext>
            </p:extLst>
          </p:nvPr>
        </p:nvGraphicFramePr>
        <p:xfrm>
          <a:off x="7297970" y="1932168"/>
          <a:ext cx="3864185" cy="3056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670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C268BB-8CF1-4610-B8B1-8C3C3FA02A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NB! Figur viser andeler for alle studenter, og inkluderer fagskolestudenter i tillegg til UH-studenter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4663E6-0C00-49A0-B2A9-9A31444926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4800" y="1327475"/>
            <a:ext cx="4835235" cy="4685398"/>
          </a:xfrm>
        </p:spPr>
        <p:txBody>
          <a:bodyPr/>
          <a:lstStyle/>
          <a:p>
            <a:r>
              <a:rPr lang="nb-NO" dirty="0"/>
              <a:t>Levekår: sammenheng mellom alder/livsfase/familiesituasjon og levekår</a:t>
            </a:r>
          </a:p>
          <a:p>
            <a:r>
              <a:rPr lang="nb-NO" dirty="0"/>
              <a:t>Studenter er i ulike livsfaser, som gir svært ulike utgangspunkt og levekår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41A09E5F-08EC-42D1-B131-E29762F26B89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022325884"/>
              </p:ext>
            </p:extLst>
          </p:nvPr>
        </p:nvGraphicFramePr>
        <p:xfrm>
          <a:off x="4959928" y="706582"/>
          <a:ext cx="6927272" cy="540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tel 1">
            <a:extLst>
              <a:ext uri="{FF2B5EF4-FFF2-40B4-BE49-F238E27FC236}">
                <a16:creationId xmlns:a16="http://schemas.microsoft.com/office/drawing/2014/main" id="{1AEC62DA-E97B-47A4-BB18-241A25A27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661"/>
            <a:ext cx="5010938" cy="574473"/>
          </a:xfrm>
        </p:spPr>
        <p:txBody>
          <a:bodyPr>
            <a:normAutofit/>
          </a:bodyPr>
          <a:lstStyle/>
          <a:p>
            <a:pPr algn="ctr"/>
            <a:r>
              <a:rPr lang="nb-NO" sz="3600" dirty="0"/>
              <a:t>Livsfase og levekår</a:t>
            </a:r>
          </a:p>
        </p:txBody>
      </p:sp>
    </p:spTree>
    <p:extLst>
      <p:ext uri="{BB962C8B-B14F-4D97-AF65-F5344CB8AC3E}">
        <p14:creationId xmlns:p14="http://schemas.microsoft.com/office/powerpoint/2010/main" val="339179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60397F-E953-4864-BE40-E568595F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Boforhold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538D3A6-F881-41F9-BF6E-1EDD27DEB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153" y="6349153"/>
            <a:ext cx="7230416" cy="644792"/>
          </a:xfrm>
        </p:spPr>
        <p:txBody>
          <a:bodyPr/>
          <a:lstStyle/>
          <a:p>
            <a:r>
              <a:rPr lang="nb-NO" dirty="0"/>
              <a:t>NB! Figur viser andeler for alle studenter, og inkluderer fagskolestudenter i tillegg til UH-studenter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22F0DE3-AA26-499B-AD1C-5A10DA02FB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b-NO" dirty="0"/>
              <a:t>6 av 10 studenter leier boligen de bor i. De fleste leier av privatperson.</a:t>
            </a:r>
          </a:p>
          <a:p>
            <a:r>
              <a:rPr lang="nb-NO" dirty="0"/>
              <a:t>Mange studenter har problemer med boligen de bor i</a:t>
            </a:r>
          </a:p>
          <a:p>
            <a:r>
              <a:rPr lang="nb-NO" dirty="0"/>
              <a:t>Boforholdene er bedre for eldre studenter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5A4B5640-0316-4B5F-8239-BE0EF69E6532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486572143"/>
              </p:ext>
            </p:extLst>
          </p:nvPr>
        </p:nvGraphicFramePr>
        <p:xfrm>
          <a:off x="5807040" y="1468582"/>
          <a:ext cx="5754723" cy="444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402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A2CC87-9CFE-442E-8730-E10AF17E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054" y="2782957"/>
            <a:ext cx="4579892" cy="948193"/>
          </a:xfrm>
        </p:spPr>
        <p:txBody>
          <a:bodyPr>
            <a:normAutofit/>
          </a:bodyPr>
          <a:lstStyle/>
          <a:p>
            <a:r>
              <a:rPr lang="nb-NO" sz="6000" dirty="0"/>
              <a:t>Studieforhold</a:t>
            </a:r>
          </a:p>
        </p:txBody>
      </p:sp>
    </p:spTree>
    <p:extLst>
      <p:ext uri="{BB962C8B-B14F-4D97-AF65-F5344CB8AC3E}">
        <p14:creationId xmlns:p14="http://schemas.microsoft.com/office/powerpoint/2010/main" val="105494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A7E73D-8C15-4E1A-960F-4C0C79DCA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52" y="210304"/>
            <a:ext cx="7975811" cy="734258"/>
          </a:xfrm>
        </p:spPr>
        <p:txBody>
          <a:bodyPr>
            <a:normAutofit/>
          </a:bodyPr>
          <a:lstStyle/>
          <a:p>
            <a:r>
              <a:rPr lang="nb-NO" dirty="0"/>
              <a:t>Type studier blant UH-studentene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2FD6A61-3E42-416E-9CA6-EE4BE41877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455" y="6289965"/>
            <a:ext cx="7207114" cy="357732"/>
          </a:xfrm>
        </p:spPr>
        <p:txBody>
          <a:bodyPr/>
          <a:lstStyle/>
          <a:p>
            <a:endParaRPr lang="nb-NO" dirty="0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E0CD7FFC-C01C-4DD2-8238-19297F07C95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58590482"/>
              </p:ext>
            </p:extLst>
          </p:nvPr>
        </p:nvGraphicFramePr>
        <p:xfrm>
          <a:off x="657225" y="1809750"/>
          <a:ext cx="5149850" cy="410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3FEF57B0-B727-404F-9DBA-F51E4C1BDE0C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188957535"/>
              </p:ext>
            </p:extLst>
          </p:nvPr>
        </p:nvGraphicFramePr>
        <p:xfrm>
          <a:off x="5999018" y="944562"/>
          <a:ext cx="5562745" cy="496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589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EDE11E-0A65-4D01-AFB2-4C4D3DCF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959" y="286009"/>
            <a:ext cx="9651619" cy="1311128"/>
          </a:xfrm>
        </p:spPr>
        <p:txBody>
          <a:bodyPr>
            <a:normAutofit/>
          </a:bodyPr>
          <a:lstStyle/>
          <a:p>
            <a:r>
              <a:rPr lang="nb-NO" sz="3200" dirty="0"/>
              <a:t>Undervisningsform høsten 2021, heltidsstudenter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304B528-A14E-479E-B3D4-391DE8DF45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720471"/>
              </p:ext>
            </p:extLst>
          </p:nvPr>
        </p:nvGraphicFramePr>
        <p:xfrm>
          <a:off x="2352525" y="1307513"/>
          <a:ext cx="7125430" cy="480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385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EDE11E-0A65-4D01-AFB2-4C4D3DCF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959" y="286009"/>
            <a:ext cx="9651619" cy="1311128"/>
          </a:xfrm>
        </p:spPr>
        <p:txBody>
          <a:bodyPr>
            <a:normAutofit/>
          </a:bodyPr>
          <a:lstStyle/>
          <a:p>
            <a:r>
              <a:rPr lang="nb-NO" sz="3200" dirty="0"/>
              <a:t>Oppmøte, heltidsstudenter</a:t>
            </a:r>
            <a:br>
              <a:rPr lang="nb-NO" sz="3200" dirty="0"/>
            </a:br>
            <a:r>
              <a:rPr lang="nb-NO" sz="1800" dirty="0"/>
              <a:t>(Studenter med hovedsakelig nettbasert undervisning er ekskludert fra figuren)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BDF6FC8-3248-4EEF-80A1-8312449AE6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088927"/>
              </p:ext>
            </p:extLst>
          </p:nvPr>
        </p:nvGraphicFramePr>
        <p:xfrm>
          <a:off x="1415661" y="1699264"/>
          <a:ext cx="7770685" cy="479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077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D49"/>
      </a:accent1>
      <a:accent2>
        <a:srgbClr val="274247"/>
      </a:accent2>
      <a:accent3>
        <a:srgbClr val="9582BB"/>
      </a:accent3>
      <a:accent4>
        <a:srgbClr val="3396D2"/>
      </a:accent4>
      <a:accent5>
        <a:srgbClr val="D2BC2A"/>
      </a:accent5>
      <a:accent6>
        <a:srgbClr val="8CA9AA"/>
      </a:accent6>
      <a:hlink>
        <a:srgbClr val="0563C1"/>
      </a:hlink>
      <a:folHlink>
        <a:srgbClr val="954F72"/>
      </a:folHlink>
    </a:clrScheme>
    <a:fontScheme name="SSB">
      <a:majorFont>
        <a:latin typeface="Roboto Condense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bmal_2018.potx" id="{27830765-609B-40A7-BB85-0ABEDBC2E87E}" vid="{F965F0D8-9B15-47DC-9966-C4B99B4DF5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SSB">
    <a:dk1>
      <a:sysClr val="windowText" lastClr="000000"/>
    </a:dk1>
    <a:lt1>
      <a:sysClr val="window" lastClr="FFFFFF"/>
    </a:lt1>
    <a:dk2>
      <a:srgbClr val="274247"/>
    </a:dk2>
    <a:lt2>
      <a:srgbClr val="F0F8F9"/>
    </a:lt2>
    <a:accent1>
      <a:srgbClr val="1FA138"/>
    </a:accent1>
    <a:accent2>
      <a:srgbClr val="005444"/>
    </a:accent2>
    <a:accent3>
      <a:srgbClr val="95C7ED"/>
    </a:accent3>
    <a:accent4>
      <a:srgbClr val="0063AF"/>
    </a:accent4>
    <a:accent5>
      <a:srgbClr val="D8BE00"/>
    </a:accent5>
    <a:accent6>
      <a:srgbClr val="462512"/>
    </a:accent6>
    <a:hlink>
      <a:srgbClr val="0563C1"/>
    </a:hlink>
    <a:folHlink>
      <a:srgbClr val="954F72"/>
    </a:folHlink>
  </a:clrScheme>
  <a:fontScheme name="SSB">
    <a:majorFont>
      <a:latin typeface="Roboto Condensed"/>
      <a:ea typeface=""/>
      <a:cs typeface=""/>
    </a:majorFont>
    <a:minorFont>
      <a:latin typeface="Open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SB">
    <a:dk1>
      <a:sysClr val="windowText" lastClr="000000"/>
    </a:dk1>
    <a:lt1>
      <a:sysClr val="window" lastClr="FFFFFF"/>
    </a:lt1>
    <a:dk2>
      <a:srgbClr val="274247"/>
    </a:dk2>
    <a:lt2>
      <a:srgbClr val="F0F8F9"/>
    </a:lt2>
    <a:accent1>
      <a:srgbClr val="1FA138"/>
    </a:accent1>
    <a:accent2>
      <a:srgbClr val="005444"/>
    </a:accent2>
    <a:accent3>
      <a:srgbClr val="95C7ED"/>
    </a:accent3>
    <a:accent4>
      <a:srgbClr val="0063AF"/>
    </a:accent4>
    <a:accent5>
      <a:srgbClr val="D8BE00"/>
    </a:accent5>
    <a:accent6>
      <a:srgbClr val="462512"/>
    </a:accent6>
    <a:hlink>
      <a:srgbClr val="0563C1"/>
    </a:hlink>
    <a:folHlink>
      <a:srgbClr val="954F72"/>
    </a:folHlink>
  </a:clrScheme>
  <a:fontScheme name="SSB">
    <a:majorFont>
      <a:latin typeface="Roboto Condensed"/>
      <a:ea typeface=""/>
      <a:cs typeface=""/>
    </a:majorFont>
    <a:minorFont>
      <a:latin typeface="Open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SSB">
    <a:dk1>
      <a:sysClr val="windowText" lastClr="000000"/>
    </a:dk1>
    <a:lt1>
      <a:sysClr val="window" lastClr="FFFFFF"/>
    </a:lt1>
    <a:dk2>
      <a:srgbClr val="274247"/>
    </a:dk2>
    <a:lt2>
      <a:srgbClr val="F0F8F9"/>
    </a:lt2>
    <a:accent1>
      <a:srgbClr val="1FA138"/>
    </a:accent1>
    <a:accent2>
      <a:srgbClr val="005444"/>
    </a:accent2>
    <a:accent3>
      <a:srgbClr val="95C7ED"/>
    </a:accent3>
    <a:accent4>
      <a:srgbClr val="0063AF"/>
    </a:accent4>
    <a:accent5>
      <a:srgbClr val="D8BE00"/>
    </a:accent5>
    <a:accent6>
      <a:srgbClr val="462512"/>
    </a:accent6>
    <a:hlink>
      <a:srgbClr val="0563C1"/>
    </a:hlink>
    <a:folHlink>
      <a:srgbClr val="954F72"/>
    </a:folHlink>
  </a:clrScheme>
  <a:fontScheme name="SSB">
    <a:majorFont>
      <a:latin typeface="Roboto Condensed"/>
      <a:ea typeface=""/>
      <a:cs typeface=""/>
    </a:majorFont>
    <a:minorFont>
      <a:latin typeface="Open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SSB">
    <a:dk1>
      <a:sysClr val="windowText" lastClr="000000"/>
    </a:dk1>
    <a:lt1>
      <a:sysClr val="window" lastClr="FFFFFF"/>
    </a:lt1>
    <a:dk2>
      <a:srgbClr val="274247"/>
    </a:dk2>
    <a:lt2>
      <a:srgbClr val="F0F8F9"/>
    </a:lt2>
    <a:accent1>
      <a:srgbClr val="1FA138"/>
    </a:accent1>
    <a:accent2>
      <a:srgbClr val="005444"/>
    </a:accent2>
    <a:accent3>
      <a:srgbClr val="95C7ED"/>
    </a:accent3>
    <a:accent4>
      <a:srgbClr val="0063AF"/>
    </a:accent4>
    <a:accent5>
      <a:srgbClr val="D8BE00"/>
    </a:accent5>
    <a:accent6>
      <a:srgbClr val="462512"/>
    </a:accent6>
    <a:hlink>
      <a:srgbClr val="0563C1"/>
    </a:hlink>
    <a:folHlink>
      <a:srgbClr val="954F72"/>
    </a:folHlink>
  </a:clrScheme>
  <a:fontScheme name="SSB">
    <a:majorFont>
      <a:latin typeface="Roboto Condensed"/>
      <a:ea typeface=""/>
      <a:cs typeface=""/>
    </a:majorFont>
    <a:minorFont>
      <a:latin typeface="Open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BC822C316244BC5DF0540FB3EE09" ma:contentTypeVersion="2" ma:contentTypeDescription="Create a new document." ma:contentTypeScope="" ma:versionID="f7479a0c52f8984da1bbc10267c570e9">
  <xsd:schema xmlns:xsd="http://www.w3.org/2001/XMLSchema" xmlns:xs="http://www.w3.org/2001/XMLSchema" xmlns:p="http://schemas.microsoft.com/office/2006/metadata/properties" xmlns:ns2="0960115d-f3a4-46dc-adf8-6f28117dfea3" targetNamespace="http://schemas.microsoft.com/office/2006/metadata/properties" ma:root="true" ma:fieldsID="9b817efc063ff65bfa0d020959c73475" ns2:_="">
    <xsd:import namespace="0960115d-f3a4-46dc-adf8-6f28117dfe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0115d-f3a4-46dc-adf8-6f28117df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B2FE2D-799C-4424-B17A-99B70149E9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A6482C-8F71-41FD-AA92-92462140768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960115d-f3a4-46dc-adf8-6f28117dfea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47632A-28A4-4975-B926-E9740465CA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60115d-f3a4-46dc-adf8-6f28117dfe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ssbmal_2018</Template>
  <TotalTime>5083</TotalTime>
  <Words>757</Words>
  <Application>Microsoft Office PowerPoint</Application>
  <PresentationFormat>Widescreen</PresentationFormat>
  <Paragraphs>125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Roboto Condensed</vt:lpstr>
      <vt:lpstr>Arial</vt:lpstr>
      <vt:lpstr>Calibri</vt:lpstr>
      <vt:lpstr>Open Sans</vt:lpstr>
      <vt:lpstr>Office-tema</vt:lpstr>
      <vt:lpstr>Studenters levekår 2021</vt:lpstr>
      <vt:lpstr>Levekårsundersøkelsen for studenter</vt:lpstr>
      <vt:lpstr>Studenter ved universiteter og høgskoler i 2021</vt:lpstr>
      <vt:lpstr>Livsfase og levekår</vt:lpstr>
      <vt:lpstr>Boforhold</vt:lpstr>
      <vt:lpstr>Studieforhold</vt:lpstr>
      <vt:lpstr>Type studier blant UH-studentene</vt:lpstr>
      <vt:lpstr>Undervisningsform høsten 2021, heltidsstudenter</vt:lpstr>
      <vt:lpstr>Oppmøte, heltidsstudenter (Studenter med hovedsakelig nettbasert undervisning er ekskludert fra figuren)</vt:lpstr>
      <vt:lpstr>Studentene bruker flest timer på forelesninger</vt:lpstr>
      <vt:lpstr>Studenter i praksis høsten 2021</vt:lpstr>
      <vt:lpstr>Jobb</vt:lpstr>
      <vt:lpstr>Flertallet av studentene har jobb</vt:lpstr>
      <vt:lpstr>Hvorfor jobber studentene?</vt:lpstr>
      <vt:lpstr> Samlet tid brukt på studier og jobb overstiger en vanlig heltidsjobb</vt:lpstr>
      <vt:lpstr>Gjennomsnittlig tid brukt per uke på studiene, etter tidsbruk på jobb.  Heltidsstudenter ved Universiteter og høgskoler</vt:lpstr>
      <vt:lpstr>Helse</vt:lpstr>
      <vt:lpstr>Livskvalitet</vt:lpstr>
      <vt:lpstr>Egenvurdert helse</vt:lpstr>
      <vt:lpstr>Langvarige helseproblemer</vt:lpstr>
      <vt:lpstr>Langvarige helseproblemer gjør det vanskelig å følge studiene</vt:lpstr>
      <vt:lpstr>Psykisk helse</vt:lpstr>
      <vt:lpstr>Studenter under 30 år er oftere plaget av ensomhet</vt:lpstr>
      <vt:lpstr>Aleneboende studenter er mest ensomme, uansett alder</vt:lpstr>
      <vt:lpstr>Økonomi</vt:lpstr>
      <vt:lpstr>Økonomiske utfordringer</vt:lpstr>
      <vt:lpstr>Betalingsproblemer</vt:lpstr>
      <vt:lpstr>Studenters levekår</vt:lpstr>
      <vt:lpstr>Takk!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Lervåg, Maj-Lisa</dc:creator>
  <cp:lastModifiedBy>Kirsti Margrethe Mortensen</cp:lastModifiedBy>
  <cp:revision>153</cp:revision>
  <dcterms:created xsi:type="dcterms:W3CDTF">2022-07-26T08:58:10Z</dcterms:created>
  <dcterms:modified xsi:type="dcterms:W3CDTF">2022-08-31T21:18:39Z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b1e25a-de7b-40d6-a859-76fe2317f0af_Enabled">
    <vt:lpwstr>True</vt:lpwstr>
  </property>
  <property fmtid="{D5CDD505-2E9C-101B-9397-08002B2CF9AE}" pid="3" name="MSIP_Label_ebb1e25a-de7b-40d6-a859-76fe2317f0af_SiteId">
    <vt:lpwstr>c7217092-b240-4e1d-bd61-fa97ba975cbc</vt:lpwstr>
  </property>
  <property fmtid="{D5CDD505-2E9C-101B-9397-08002B2CF9AE}" pid="4" name="MSIP_Label_ebb1e25a-de7b-40d6-a859-76fe2317f0af_Owner">
    <vt:lpwstr>thb@ssb.no</vt:lpwstr>
  </property>
  <property fmtid="{D5CDD505-2E9C-101B-9397-08002B2CF9AE}" pid="5" name="MSIP_Label_ebb1e25a-de7b-40d6-a859-76fe2317f0af_SetDate">
    <vt:lpwstr>2019-01-10T08:15:32.1166307Z</vt:lpwstr>
  </property>
  <property fmtid="{D5CDD505-2E9C-101B-9397-08002B2CF9AE}" pid="6" name="MSIP_Label_ebb1e25a-de7b-40d6-a859-76fe2317f0af_Name">
    <vt:lpwstr>Åpent</vt:lpwstr>
  </property>
  <property fmtid="{D5CDD505-2E9C-101B-9397-08002B2CF9AE}" pid="7" name="MSIP_Label_ebb1e25a-de7b-40d6-a859-76fe2317f0af_Application">
    <vt:lpwstr>Microsoft Azure Information Protection</vt:lpwstr>
  </property>
  <property fmtid="{D5CDD505-2E9C-101B-9397-08002B2CF9AE}" pid="8" name="MSIP_Label_ebb1e25a-de7b-40d6-a859-76fe2317f0af_Extended_MSFT_Method">
    <vt:lpwstr>Automatic</vt:lpwstr>
  </property>
  <property fmtid="{D5CDD505-2E9C-101B-9397-08002B2CF9AE}" pid="9" name="Sensitivity">
    <vt:lpwstr>Åpent</vt:lpwstr>
  </property>
  <property fmtid="{D5CDD505-2E9C-101B-9397-08002B2CF9AE}" pid="10" name="ContentTypeId">
    <vt:lpwstr>0x010100163EBC822C316244BC5DF0540FB3EE09</vt:lpwstr>
  </property>
</Properties>
</file>