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BB8C096-F25E-47C6-9471-EC9581A0FEB4}">
          <p14:sldIdLst>
            <p14:sldId id="256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e Brørs" userId="8db4f421-7c16-4604-82c0-c290ce61928e" providerId="ADAL" clId="{69ED0AF3-4461-4218-81E2-18DEE6295187}"/>
    <pc:docChg chg="custSel modSld">
      <pc:chgData name="Birgitte Brørs" userId="8db4f421-7c16-4604-82c0-c290ce61928e" providerId="ADAL" clId="{69ED0AF3-4461-4218-81E2-18DEE6295187}" dt="2021-10-13T12:59:46.104" v="1062" actId="14100"/>
      <pc:docMkLst>
        <pc:docMk/>
      </pc:docMkLst>
      <pc:sldChg chg="modSp mod">
        <pc:chgData name="Birgitte Brørs" userId="8db4f421-7c16-4604-82c0-c290ce61928e" providerId="ADAL" clId="{69ED0AF3-4461-4218-81E2-18DEE6295187}" dt="2021-10-13T12:51:14.985" v="1034" actId="14100"/>
        <pc:sldMkLst>
          <pc:docMk/>
          <pc:sldMk cId="3755006238" sldId="257"/>
        </pc:sldMkLst>
        <pc:spChg chg="mod">
          <ac:chgData name="Birgitte Brørs" userId="8db4f421-7c16-4604-82c0-c290ce61928e" providerId="ADAL" clId="{69ED0AF3-4461-4218-81E2-18DEE6295187}" dt="2021-10-13T12:51:14.985" v="1034" actId="14100"/>
          <ac:spMkLst>
            <pc:docMk/>
            <pc:sldMk cId="3755006238" sldId="257"/>
            <ac:spMk id="20" creationId="{00000000-0000-0000-0000-000000000000}"/>
          </ac:spMkLst>
        </pc:spChg>
      </pc:sldChg>
      <pc:sldChg chg="modSp mod">
        <pc:chgData name="Birgitte Brørs" userId="8db4f421-7c16-4604-82c0-c290ce61928e" providerId="ADAL" clId="{69ED0AF3-4461-4218-81E2-18DEE6295187}" dt="2021-10-13T12:59:16.705" v="1058" actId="1076"/>
        <pc:sldMkLst>
          <pc:docMk/>
          <pc:sldMk cId="2693363029" sldId="258"/>
        </pc:sldMkLst>
        <pc:spChg chg="mod">
          <ac:chgData name="Birgitte Brørs" userId="8db4f421-7c16-4604-82c0-c290ce61928e" providerId="ADAL" clId="{69ED0AF3-4461-4218-81E2-18DEE6295187}" dt="2021-10-13T12:51:52.088" v="1041" actId="1076"/>
          <ac:spMkLst>
            <pc:docMk/>
            <pc:sldMk cId="2693363029" sldId="258"/>
            <ac:spMk id="11" creationId="{00000000-0000-0000-0000-000000000000}"/>
          </ac:spMkLst>
        </pc:spChg>
        <pc:spChg chg="mod">
          <ac:chgData name="Birgitte Brørs" userId="8db4f421-7c16-4604-82c0-c290ce61928e" providerId="ADAL" clId="{69ED0AF3-4461-4218-81E2-18DEE6295187}" dt="2021-10-13T12:59:16.705" v="1058" actId="1076"/>
          <ac:spMkLst>
            <pc:docMk/>
            <pc:sldMk cId="2693363029" sldId="258"/>
            <ac:spMk id="16" creationId="{00000000-0000-0000-0000-000000000000}"/>
          </ac:spMkLst>
        </pc:spChg>
      </pc:sldChg>
      <pc:sldChg chg="modSp mod">
        <pc:chgData name="Birgitte Brørs" userId="8db4f421-7c16-4604-82c0-c290ce61928e" providerId="ADAL" clId="{69ED0AF3-4461-4218-81E2-18DEE6295187}" dt="2021-10-13T12:59:46.104" v="1062" actId="14100"/>
        <pc:sldMkLst>
          <pc:docMk/>
          <pc:sldMk cId="3429935192" sldId="259"/>
        </pc:sldMkLst>
        <pc:spChg chg="mod">
          <ac:chgData name="Birgitte Brørs" userId="8db4f421-7c16-4604-82c0-c290ce61928e" providerId="ADAL" clId="{69ED0AF3-4461-4218-81E2-18DEE6295187}" dt="2021-10-13T12:52:29.211" v="1048" actId="255"/>
          <ac:spMkLst>
            <pc:docMk/>
            <pc:sldMk cId="3429935192" sldId="259"/>
            <ac:spMk id="11" creationId="{00000000-0000-0000-0000-000000000000}"/>
          </ac:spMkLst>
        </pc:spChg>
        <pc:spChg chg="mod">
          <ac:chgData name="Birgitte Brørs" userId="8db4f421-7c16-4604-82c0-c290ce61928e" providerId="ADAL" clId="{69ED0AF3-4461-4218-81E2-18DEE6295187}" dt="2021-10-13T12:59:46.104" v="1062" actId="14100"/>
          <ac:spMkLst>
            <pc:docMk/>
            <pc:sldMk cId="3429935192" sldId="259"/>
            <ac:spMk id="16" creationId="{00000000-0000-0000-0000-000000000000}"/>
          </ac:spMkLst>
        </pc:spChg>
      </pc:sldChg>
      <pc:sldChg chg="modSp mod">
        <pc:chgData name="Birgitte Brørs" userId="8db4f421-7c16-4604-82c0-c290ce61928e" providerId="ADAL" clId="{69ED0AF3-4461-4218-81E2-18DEE6295187}" dt="2021-10-13T12:57:18.486" v="1056" actId="20577"/>
        <pc:sldMkLst>
          <pc:docMk/>
          <pc:sldMk cId="504560054" sldId="261"/>
        </pc:sldMkLst>
        <pc:spChg chg="mod">
          <ac:chgData name="Birgitte Brørs" userId="8db4f421-7c16-4604-82c0-c290ce61928e" providerId="ADAL" clId="{69ED0AF3-4461-4218-81E2-18DEE6295187}" dt="2021-10-13T12:57:18.486" v="1056" actId="20577"/>
          <ac:spMkLst>
            <pc:docMk/>
            <pc:sldMk cId="504560054" sldId="261"/>
            <ac:spMk id="10" creationId="{0B121B80-3F32-4CF8-921F-9B9589B9DCA1}"/>
          </ac:spMkLst>
        </pc:spChg>
      </pc:sldChg>
    </pc:docChg>
  </pc:docChgLst>
  <pc:docChgLst>
    <pc:chgData name="Anne Marthe Gibbons" userId="S::anmar@uio.no::10fb6d68-3a29-4d3f-ac54-e93a0539edf3" providerId="AD" clId="Web-{D5ACEF9F-8F0F-4AA7-B8EE-F4873B05C424}"/>
    <pc:docChg chg="addSld modSld sldOrd">
      <pc:chgData name="Anne Marthe Gibbons" userId="S::anmar@uio.no::10fb6d68-3a29-4d3f-ac54-e93a0539edf3" providerId="AD" clId="Web-{D5ACEF9F-8F0F-4AA7-B8EE-F4873B05C424}" dt="2021-10-14T13:04:01.430" v="32"/>
      <pc:docMkLst>
        <pc:docMk/>
      </pc:docMkLst>
      <pc:sldChg chg="modSp">
        <pc:chgData name="Anne Marthe Gibbons" userId="S::anmar@uio.no::10fb6d68-3a29-4d3f-ac54-e93a0539edf3" providerId="AD" clId="Web-{D5ACEF9F-8F0F-4AA7-B8EE-F4873B05C424}" dt="2021-10-14T13:02:15.333" v="18" actId="20577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D5ACEF9F-8F0F-4AA7-B8EE-F4873B05C424}" dt="2021-10-14T13:02:15.333" v="18" actId="20577"/>
          <ac:spMkLst>
            <pc:docMk/>
            <pc:sldMk cId="3755006238" sldId="257"/>
            <ac:spMk id="19" creationId="{00000000-0000-0000-0000-000000000000}"/>
          </ac:spMkLst>
        </pc:spChg>
      </pc:sldChg>
      <pc:sldChg chg="ord">
        <pc:chgData name="Anne Marthe Gibbons" userId="S::anmar@uio.no::10fb6d68-3a29-4d3f-ac54-e93a0539edf3" providerId="AD" clId="Web-{D5ACEF9F-8F0F-4AA7-B8EE-F4873B05C424}" dt="2021-10-14T13:02:31.193" v="19"/>
        <pc:sldMkLst>
          <pc:docMk/>
          <pc:sldMk cId="504560054" sldId="261"/>
        </pc:sldMkLst>
      </pc:sldChg>
      <pc:sldChg chg="delSp modSp new">
        <pc:chgData name="Anne Marthe Gibbons" userId="S::anmar@uio.no::10fb6d68-3a29-4d3f-ac54-e93a0539edf3" providerId="AD" clId="Web-{D5ACEF9F-8F0F-4AA7-B8EE-F4873B05C424}" dt="2021-10-14T13:04:01.430" v="32"/>
        <pc:sldMkLst>
          <pc:docMk/>
          <pc:sldMk cId="3242335492" sldId="262"/>
        </pc:sldMkLst>
        <pc:spChg chg="mod">
          <ac:chgData name="Anne Marthe Gibbons" userId="S::anmar@uio.no::10fb6d68-3a29-4d3f-ac54-e93a0539edf3" providerId="AD" clId="Web-{D5ACEF9F-8F0F-4AA7-B8EE-F4873B05C424}" dt="2021-10-14T13:03:42.710" v="25" actId="20577"/>
          <ac:spMkLst>
            <pc:docMk/>
            <pc:sldMk cId="3242335492" sldId="262"/>
            <ac:spMk id="2" creationId="{554F76F6-7B36-4250-B01A-ED366C5CDAC5}"/>
          </ac:spMkLst>
        </pc:spChg>
        <pc:spChg chg="del">
          <ac:chgData name="Anne Marthe Gibbons" userId="S::anmar@uio.no::10fb6d68-3a29-4d3f-ac54-e93a0539edf3" providerId="AD" clId="Web-{D5ACEF9F-8F0F-4AA7-B8EE-F4873B05C424}" dt="2021-10-14T13:03:45.820" v="26"/>
          <ac:spMkLst>
            <pc:docMk/>
            <pc:sldMk cId="3242335492" sldId="262"/>
            <ac:spMk id="3" creationId="{4A3D1CFB-53D3-41B0-AA01-E2C92A54BB1B}"/>
          </ac:spMkLst>
        </pc:spChg>
        <pc:spChg chg="mod">
          <ac:chgData name="Anne Marthe Gibbons" userId="S::anmar@uio.no::10fb6d68-3a29-4d3f-ac54-e93a0539edf3" providerId="AD" clId="Web-{D5ACEF9F-8F0F-4AA7-B8EE-F4873B05C424}" dt="2021-10-14T13:03:58.976" v="31"/>
          <ac:spMkLst>
            <pc:docMk/>
            <pc:sldMk cId="3242335492" sldId="262"/>
            <ac:spMk id="4" creationId="{751BF92F-D69D-4A36-97DC-F1E750CDCD7A}"/>
          </ac:spMkLst>
        </pc:spChg>
        <pc:spChg chg="del">
          <ac:chgData name="Anne Marthe Gibbons" userId="S::anmar@uio.no::10fb6d68-3a29-4d3f-ac54-e93a0539edf3" providerId="AD" clId="Web-{D5ACEF9F-8F0F-4AA7-B8EE-F4873B05C424}" dt="2021-10-14T13:04:01.430" v="32"/>
          <ac:spMkLst>
            <pc:docMk/>
            <pc:sldMk cId="3242335492" sldId="262"/>
            <ac:spMk id="5" creationId="{332A6A3B-71F3-4377-8A1E-C18B312B8CE3}"/>
          </ac:spMkLst>
        </pc:spChg>
      </pc:sldChg>
    </pc:docChg>
  </pc:docChgLst>
  <pc:docChgLst>
    <pc:chgData name="Anne Marthe Gibbons" userId="S::anmar@uio.no::10fb6d68-3a29-4d3f-ac54-e93a0539edf3" providerId="AD" clId="Web-{78C0A265-4BDE-4E68-814B-8E9187EC9926}"/>
    <pc:docChg chg="modSld">
      <pc:chgData name="Anne Marthe Gibbons" userId="S::anmar@uio.no::10fb6d68-3a29-4d3f-ac54-e93a0539edf3" providerId="AD" clId="Web-{78C0A265-4BDE-4E68-814B-8E9187EC9926}" dt="2021-10-11T15:12:18.250" v="35" actId="20577"/>
      <pc:docMkLst>
        <pc:docMk/>
      </pc:docMkLst>
      <pc:sldChg chg="modSp">
        <pc:chgData name="Anne Marthe Gibbons" userId="S::anmar@uio.no::10fb6d68-3a29-4d3f-ac54-e93a0539edf3" providerId="AD" clId="Web-{78C0A265-4BDE-4E68-814B-8E9187EC9926}" dt="2021-10-11T15:12:18.250" v="35" actId="20577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78C0A265-4BDE-4E68-814B-8E9187EC9926}" dt="2021-10-11T15:12:18.250" v="35" actId="20577"/>
          <ac:spMkLst>
            <pc:docMk/>
            <pc:sldMk cId="3755006238" sldId="257"/>
            <ac:spMk id="20" creationId="{00000000-0000-0000-0000-000000000000}"/>
          </ac:spMkLst>
        </pc:spChg>
      </pc:sldChg>
    </pc:docChg>
  </pc:docChgLst>
  <pc:docChgLst>
    <pc:chgData name="Birgitte Brørs" userId="S::birgibro@uio.no::8db4f421-7c16-4604-82c0-c290ce61928e" providerId="AD" clId="Web-{250ED3D8-2A7C-4B47-9162-3B012F0C72EC}"/>
    <pc:docChg chg="modSld">
      <pc:chgData name="Birgitte Brørs" userId="S::birgibro@uio.no::8db4f421-7c16-4604-82c0-c290ce61928e" providerId="AD" clId="Web-{250ED3D8-2A7C-4B47-9162-3B012F0C72EC}" dt="2021-10-12T10:48:04.145" v="7" actId="20577"/>
      <pc:docMkLst>
        <pc:docMk/>
      </pc:docMkLst>
      <pc:sldChg chg="modSp">
        <pc:chgData name="Birgitte Brørs" userId="S::birgibro@uio.no::8db4f421-7c16-4604-82c0-c290ce61928e" providerId="AD" clId="Web-{250ED3D8-2A7C-4B47-9162-3B012F0C72EC}" dt="2021-10-12T10:46:43.236" v="3" actId="20577"/>
        <pc:sldMkLst>
          <pc:docMk/>
          <pc:sldMk cId="2693363029" sldId="258"/>
        </pc:sldMkLst>
        <pc:spChg chg="mod">
          <ac:chgData name="Birgitte Brørs" userId="S::birgibro@uio.no::8db4f421-7c16-4604-82c0-c290ce61928e" providerId="AD" clId="Web-{250ED3D8-2A7C-4B47-9162-3B012F0C72EC}" dt="2021-10-12T10:46:43.236" v="3" actId="20577"/>
          <ac:spMkLst>
            <pc:docMk/>
            <pc:sldMk cId="2693363029" sldId="258"/>
            <ac:spMk id="10" creationId="{00000000-0000-0000-0000-000000000000}"/>
          </ac:spMkLst>
        </pc:spChg>
      </pc:sldChg>
      <pc:sldChg chg="modSp">
        <pc:chgData name="Birgitte Brørs" userId="S::birgibro@uio.no::8db4f421-7c16-4604-82c0-c290ce61928e" providerId="AD" clId="Web-{250ED3D8-2A7C-4B47-9162-3B012F0C72EC}" dt="2021-10-12T10:48:04.145" v="7" actId="20577"/>
        <pc:sldMkLst>
          <pc:docMk/>
          <pc:sldMk cId="2928444034" sldId="260"/>
        </pc:sldMkLst>
        <pc:spChg chg="mod">
          <ac:chgData name="Birgitte Brørs" userId="S::birgibro@uio.no::8db4f421-7c16-4604-82c0-c290ce61928e" providerId="AD" clId="Web-{250ED3D8-2A7C-4B47-9162-3B012F0C72EC}" dt="2021-10-12T10:48:04.145" v="7" actId="20577"/>
          <ac:spMkLst>
            <pc:docMk/>
            <pc:sldMk cId="2928444034" sldId="260"/>
            <ac:spMk id="16" creationId="{00000000-0000-0000-0000-000000000000}"/>
          </ac:spMkLst>
        </pc:spChg>
      </pc:sldChg>
    </pc:docChg>
  </pc:docChgLst>
  <pc:docChgLst>
    <pc:chgData name="Anne Marthe Gibbons" userId="S::anmar@uio.no::10fb6d68-3a29-4d3f-ac54-e93a0539edf3" providerId="AD" clId="Web-{3D9A8210-7BCA-4DB7-BB93-C9A03CCC6F17}"/>
    <pc:docChg chg="modSld">
      <pc:chgData name="Anne Marthe Gibbons" userId="S::anmar@uio.no::10fb6d68-3a29-4d3f-ac54-e93a0539edf3" providerId="AD" clId="Web-{3D9A8210-7BCA-4DB7-BB93-C9A03CCC6F17}" dt="2022-10-03T13:05:15.551" v="246" actId="20577"/>
      <pc:docMkLst>
        <pc:docMk/>
      </pc:docMkLst>
      <pc:sldChg chg="modSp">
        <pc:chgData name="Anne Marthe Gibbons" userId="S::anmar@uio.no::10fb6d68-3a29-4d3f-ac54-e93a0539edf3" providerId="AD" clId="Web-{3D9A8210-7BCA-4DB7-BB93-C9A03CCC6F17}" dt="2022-10-03T13:05:15.551" v="246" actId="20577"/>
        <pc:sldMkLst>
          <pc:docMk/>
          <pc:sldMk cId="2690852034" sldId="271"/>
        </pc:sldMkLst>
        <pc:spChg chg="mod">
          <ac:chgData name="Anne Marthe Gibbons" userId="S::anmar@uio.no::10fb6d68-3a29-4d3f-ac54-e93a0539edf3" providerId="AD" clId="Web-{3D9A8210-7BCA-4DB7-BB93-C9A03CCC6F17}" dt="2022-10-03T13:05:15.551" v="246" actId="20577"/>
          <ac:spMkLst>
            <pc:docMk/>
            <pc:sldMk cId="2690852034" sldId="271"/>
            <ac:spMk id="3" creationId="{7D028EED-72C6-47C4-9885-00902144A439}"/>
          </ac:spMkLst>
        </pc:spChg>
        <pc:spChg chg="mod">
          <ac:chgData name="Anne Marthe Gibbons" userId="S::anmar@uio.no::10fb6d68-3a29-4d3f-ac54-e93a0539edf3" providerId="AD" clId="Web-{3D9A8210-7BCA-4DB7-BB93-C9A03CCC6F17}" dt="2022-10-03T13:03:40.425" v="185" actId="20577"/>
          <ac:spMkLst>
            <pc:docMk/>
            <pc:sldMk cId="2690852034" sldId="271"/>
            <ac:spMk id="4" creationId="{8D6DA744-87A7-4091-8F72-8A151A6384BD}"/>
          </ac:spMkLst>
        </pc:spChg>
      </pc:sldChg>
    </pc:docChg>
  </pc:docChgLst>
  <pc:docChgLst>
    <pc:chgData clId="Web-{59753225-0092-4A1A-9870-813602F2B7F2}"/>
    <pc:docChg chg="modSld">
      <pc:chgData name="" userId="" providerId="" clId="Web-{59753225-0092-4A1A-9870-813602F2B7F2}" dt="2021-10-11T15:07:08.056" v="1" actId="20577"/>
      <pc:docMkLst>
        <pc:docMk/>
      </pc:docMkLst>
      <pc:sldChg chg="modSp">
        <pc:chgData name="" userId="" providerId="" clId="Web-{59753225-0092-4A1A-9870-813602F2B7F2}" dt="2021-10-11T15:07:08.056" v="1" actId="20577"/>
        <pc:sldMkLst>
          <pc:docMk/>
          <pc:sldMk cId="3755006238" sldId="257"/>
        </pc:sldMkLst>
        <pc:spChg chg="mod">
          <ac:chgData name="" userId="" providerId="" clId="Web-{59753225-0092-4A1A-9870-813602F2B7F2}" dt="2021-10-11T15:07:08.056" v="1" actId="20577"/>
          <ac:spMkLst>
            <pc:docMk/>
            <pc:sldMk cId="3755006238" sldId="257"/>
            <ac:spMk id="21" creationId="{00000000-0000-0000-0000-000000000000}"/>
          </ac:spMkLst>
        </pc:spChg>
      </pc:sldChg>
    </pc:docChg>
  </pc:docChgLst>
  <pc:docChgLst>
    <pc:chgData name="Birgitte Brørs" userId="8db4f421-7c16-4604-82c0-c290ce61928e" providerId="ADAL" clId="{70417292-F0F6-42EA-8EB6-8250F8F6D38D}"/>
    <pc:docChg chg="undo custSel addSld modSld">
      <pc:chgData name="Birgitte Brørs" userId="8db4f421-7c16-4604-82c0-c290ce61928e" providerId="ADAL" clId="{70417292-F0F6-42EA-8EB6-8250F8F6D38D}" dt="2021-10-12T08:02:35.129" v="3153" actId="12"/>
      <pc:docMkLst>
        <pc:docMk/>
      </pc:docMkLst>
      <pc:sldChg chg="addSp delSp modSp mod modClrScheme chgLayout">
        <pc:chgData name="Birgitte Brørs" userId="8db4f421-7c16-4604-82c0-c290ce61928e" providerId="ADAL" clId="{70417292-F0F6-42EA-8EB6-8250F8F6D38D}" dt="2021-10-12T07:31:28.087" v="2226" actId="255"/>
        <pc:sldMkLst>
          <pc:docMk/>
          <pc:sldMk cId="2693363029" sldId="258"/>
        </pc:sldMkLst>
        <pc:spChg chg="mod ord">
          <ac:chgData name="Birgitte Brørs" userId="8db4f421-7c16-4604-82c0-c290ce61928e" providerId="ADAL" clId="{70417292-F0F6-42EA-8EB6-8250F8F6D38D}" dt="2021-10-12T07:07:59.363" v="667" actId="700"/>
          <ac:spMkLst>
            <pc:docMk/>
            <pc:sldMk cId="2693363029" sldId="258"/>
            <ac:spMk id="8" creationId="{00000000-0000-0000-0000-000000000000}"/>
          </ac:spMkLst>
        </pc:spChg>
        <pc:spChg chg="mod ord">
          <ac:chgData name="Birgitte Brørs" userId="8db4f421-7c16-4604-82c0-c290ce61928e" providerId="ADAL" clId="{70417292-F0F6-42EA-8EB6-8250F8F6D38D}" dt="2021-10-12T07:07:59.363" v="667" actId="700"/>
          <ac:spMkLst>
            <pc:docMk/>
            <pc:sldMk cId="2693363029" sldId="258"/>
            <ac:spMk id="9" creationId="{00000000-0000-0000-0000-000000000000}"/>
          </ac:spMkLst>
        </pc:spChg>
        <pc:spChg chg="mod ord">
          <ac:chgData name="Birgitte Brørs" userId="8db4f421-7c16-4604-82c0-c290ce61928e" providerId="ADAL" clId="{70417292-F0F6-42EA-8EB6-8250F8F6D38D}" dt="2021-10-12T07:31:28.087" v="2226" actId="255"/>
          <ac:spMkLst>
            <pc:docMk/>
            <pc:sldMk cId="2693363029" sldId="258"/>
            <ac:spMk id="10" creationId="{00000000-0000-0000-0000-000000000000}"/>
          </ac:spMkLst>
        </pc:spChg>
        <pc:spChg chg="mod ord">
          <ac:chgData name="Birgitte Brørs" userId="8db4f421-7c16-4604-82c0-c290ce61928e" providerId="ADAL" clId="{70417292-F0F6-42EA-8EB6-8250F8F6D38D}" dt="2021-10-12T07:30:32.335" v="2184" actId="1076"/>
          <ac:spMkLst>
            <pc:docMk/>
            <pc:sldMk cId="2693363029" sldId="258"/>
            <ac:spMk id="11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27:50.271" v="1978" actId="1076"/>
          <ac:spMkLst>
            <pc:docMk/>
            <pc:sldMk cId="2693363029" sldId="258"/>
            <ac:spMk id="16" creationId="{00000000-0000-0000-0000-000000000000}"/>
          </ac:spMkLst>
        </pc:spChg>
        <pc:cxnChg chg="del mod">
          <ac:chgData name="Birgitte Brørs" userId="8db4f421-7c16-4604-82c0-c290ce61928e" providerId="ADAL" clId="{70417292-F0F6-42EA-8EB6-8250F8F6D38D}" dt="2021-10-12T07:21:43.632" v="1534" actId="478"/>
          <ac:cxnSpMkLst>
            <pc:docMk/>
            <pc:sldMk cId="2693363029" sldId="258"/>
            <ac:cxnSpMk id="13" creationId="{00000000-0000-0000-0000-000000000000}"/>
          </ac:cxnSpMkLst>
        </pc:cxnChg>
        <pc:cxnChg chg="add del mod">
          <ac:chgData name="Birgitte Brørs" userId="8db4f421-7c16-4604-82c0-c290ce61928e" providerId="ADAL" clId="{70417292-F0F6-42EA-8EB6-8250F8F6D38D}" dt="2021-10-12T07:22:50.693" v="1545" actId="478"/>
          <ac:cxnSpMkLst>
            <pc:docMk/>
            <pc:sldMk cId="2693363029" sldId="258"/>
            <ac:cxnSpMk id="15" creationId="{00000000-0000-0000-0000-000000000000}"/>
          </ac:cxnSpMkLst>
        </pc:cxnChg>
      </pc:sldChg>
      <pc:sldChg chg="modSp mod">
        <pc:chgData name="Birgitte Brørs" userId="8db4f421-7c16-4604-82c0-c290ce61928e" providerId="ADAL" clId="{70417292-F0F6-42EA-8EB6-8250F8F6D38D}" dt="2021-10-12T07:38:14.936" v="2557" actId="1076"/>
        <pc:sldMkLst>
          <pc:docMk/>
          <pc:sldMk cId="3429935192" sldId="259"/>
        </pc:sldMkLst>
        <pc:spChg chg="mod">
          <ac:chgData name="Birgitte Brørs" userId="8db4f421-7c16-4604-82c0-c290ce61928e" providerId="ADAL" clId="{70417292-F0F6-42EA-8EB6-8250F8F6D38D}" dt="2021-10-12T07:31:36.425" v="2227" actId="255"/>
          <ac:spMkLst>
            <pc:docMk/>
            <pc:sldMk cId="3429935192" sldId="259"/>
            <ac:spMk id="10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37:47.775" v="2554" actId="255"/>
          <ac:spMkLst>
            <pc:docMk/>
            <pc:sldMk cId="3429935192" sldId="259"/>
            <ac:spMk id="11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38:14.936" v="2557" actId="1076"/>
          <ac:spMkLst>
            <pc:docMk/>
            <pc:sldMk cId="3429935192" sldId="259"/>
            <ac:spMk id="16" creationId="{00000000-0000-0000-0000-000000000000}"/>
          </ac:spMkLst>
        </pc:spChg>
      </pc:sldChg>
      <pc:sldChg chg="modSp mod">
        <pc:chgData name="Birgitte Brørs" userId="8db4f421-7c16-4604-82c0-c290ce61928e" providerId="ADAL" clId="{70417292-F0F6-42EA-8EB6-8250F8F6D38D}" dt="2021-10-12T07:41:11.814" v="2644" actId="255"/>
        <pc:sldMkLst>
          <pc:docMk/>
          <pc:sldMk cId="2928444034" sldId="260"/>
        </pc:sldMkLst>
        <pc:spChg chg="mod">
          <ac:chgData name="Birgitte Brørs" userId="8db4f421-7c16-4604-82c0-c290ce61928e" providerId="ADAL" clId="{70417292-F0F6-42EA-8EB6-8250F8F6D38D}" dt="2021-10-12T07:38:53.593" v="2596" actId="20577"/>
          <ac:spMkLst>
            <pc:docMk/>
            <pc:sldMk cId="2928444034" sldId="260"/>
            <ac:spMk id="9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39:09.381" v="2597" actId="255"/>
          <ac:spMkLst>
            <pc:docMk/>
            <pc:sldMk cId="2928444034" sldId="260"/>
            <ac:spMk id="10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41:11.814" v="2644" actId="255"/>
          <ac:spMkLst>
            <pc:docMk/>
            <pc:sldMk cId="2928444034" sldId="260"/>
            <ac:spMk id="11" creationId="{00000000-0000-0000-0000-000000000000}"/>
          </ac:spMkLst>
        </pc:spChg>
        <pc:spChg chg="mod">
          <ac:chgData name="Birgitte Brørs" userId="8db4f421-7c16-4604-82c0-c290ce61928e" providerId="ADAL" clId="{70417292-F0F6-42EA-8EB6-8250F8F6D38D}" dt="2021-10-12T07:40:57.465" v="2643" actId="14100"/>
          <ac:spMkLst>
            <pc:docMk/>
            <pc:sldMk cId="2928444034" sldId="260"/>
            <ac:spMk id="16" creationId="{00000000-0000-0000-0000-000000000000}"/>
          </ac:spMkLst>
        </pc:spChg>
      </pc:sldChg>
      <pc:sldChg chg="addSp delSp modSp new mod modClrScheme chgLayout">
        <pc:chgData name="Birgitte Brørs" userId="8db4f421-7c16-4604-82c0-c290ce61928e" providerId="ADAL" clId="{70417292-F0F6-42EA-8EB6-8250F8F6D38D}" dt="2021-10-12T08:02:35.129" v="3153" actId="12"/>
        <pc:sldMkLst>
          <pc:docMk/>
          <pc:sldMk cId="504560054" sldId="261"/>
        </pc:sldMkLst>
        <pc:spChg chg="del mod ord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2" creationId="{38CDE782-A4D6-4AD1-BCAB-D87299CD9F57}"/>
          </ac:spMkLst>
        </pc:spChg>
        <pc:spChg chg="del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3" creationId="{8E5E84AE-F733-43DD-BC45-84BAEDE6E626}"/>
          </ac:spMkLst>
        </pc:spChg>
        <pc:spChg chg="del mod ord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4" creationId="{6FB5D797-9CED-4AA2-B00A-34B0B6B0D5ED}"/>
          </ac:spMkLst>
        </pc:spChg>
        <pc:spChg chg="del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5" creationId="{60BAABA3-C55A-4A53-ACD5-0A75A073F22C}"/>
          </ac:spMkLst>
        </pc:spChg>
        <pc:spChg chg="del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6" creationId="{1CAD15D9-DA61-484C-8189-BBC108EE917E}"/>
          </ac:spMkLst>
        </pc:spChg>
        <pc:spChg chg="mod ord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7" creationId="{D72830E6-A04A-48E3-84FB-A0DFE904B616}"/>
          </ac:spMkLst>
        </pc:spChg>
        <pc:spChg chg="mod ord">
          <ac:chgData name="Birgitte Brørs" userId="8db4f421-7c16-4604-82c0-c290ce61928e" providerId="ADAL" clId="{70417292-F0F6-42EA-8EB6-8250F8F6D38D}" dt="2021-10-12T07:01:38.431" v="1" actId="700"/>
          <ac:spMkLst>
            <pc:docMk/>
            <pc:sldMk cId="504560054" sldId="261"/>
            <ac:spMk id="8" creationId="{401BD8DD-B035-4296-A4A7-3415AC33C40C}"/>
          </ac:spMkLst>
        </pc:spChg>
        <pc:spChg chg="add mod ord">
          <ac:chgData name="Birgitte Brørs" userId="8db4f421-7c16-4604-82c0-c290ce61928e" providerId="ADAL" clId="{70417292-F0F6-42EA-8EB6-8250F8F6D38D}" dt="2021-10-12T08:02:20.965" v="3150" actId="20577"/>
          <ac:spMkLst>
            <pc:docMk/>
            <pc:sldMk cId="504560054" sldId="261"/>
            <ac:spMk id="9" creationId="{A862756A-2D51-4078-99A0-20C94055E3ED}"/>
          </ac:spMkLst>
        </pc:spChg>
        <pc:spChg chg="add mod ord">
          <ac:chgData name="Birgitte Brørs" userId="8db4f421-7c16-4604-82c0-c290ce61928e" providerId="ADAL" clId="{70417292-F0F6-42EA-8EB6-8250F8F6D38D}" dt="2021-10-12T08:02:35.129" v="3153" actId="12"/>
          <ac:spMkLst>
            <pc:docMk/>
            <pc:sldMk cId="504560054" sldId="261"/>
            <ac:spMk id="10" creationId="{0B121B80-3F32-4CF8-921F-9B9589B9DCA1}"/>
          </ac:spMkLst>
        </pc:spChg>
      </pc:sldChg>
    </pc:docChg>
  </pc:docChgLst>
  <pc:docChgLst>
    <pc:chgData name="Jonny Roar Sundnes" userId="91b68cc8-0de8-4a0f-ae43-dea92b73dcc9" providerId="ADAL" clId="{95002E63-AD21-4909-8D8A-DA9448D74E0B}"/>
    <pc:docChg chg="undo custSel modSld">
      <pc:chgData name="Jonny Roar Sundnes" userId="91b68cc8-0de8-4a0f-ae43-dea92b73dcc9" providerId="ADAL" clId="{95002E63-AD21-4909-8D8A-DA9448D74E0B}" dt="2022-10-07T13:37:16.773" v="424" actId="20577"/>
      <pc:docMkLst>
        <pc:docMk/>
      </pc:docMkLst>
      <pc:sldChg chg="modSp mod">
        <pc:chgData name="Jonny Roar Sundnes" userId="91b68cc8-0de8-4a0f-ae43-dea92b73dcc9" providerId="ADAL" clId="{95002E63-AD21-4909-8D8A-DA9448D74E0B}" dt="2022-10-07T13:36:03.195" v="398" actId="21"/>
        <pc:sldMkLst>
          <pc:docMk/>
          <pc:sldMk cId="3928794460" sldId="276"/>
        </pc:sldMkLst>
        <pc:spChg chg="mod">
          <ac:chgData name="Jonny Roar Sundnes" userId="91b68cc8-0de8-4a0f-ae43-dea92b73dcc9" providerId="ADAL" clId="{95002E63-AD21-4909-8D8A-DA9448D74E0B}" dt="2022-10-07T13:36:03.195" v="398" actId="21"/>
          <ac:spMkLst>
            <pc:docMk/>
            <pc:sldMk cId="3928794460" sldId="276"/>
            <ac:spMk id="3" creationId="{1E31319E-5872-4041-A7A6-F405355610BF}"/>
          </ac:spMkLst>
        </pc:spChg>
      </pc:sldChg>
      <pc:sldChg chg="modSp mod">
        <pc:chgData name="Jonny Roar Sundnes" userId="91b68cc8-0de8-4a0f-ae43-dea92b73dcc9" providerId="ADAL" clId="{95002E63-AD21-4909-8D8A-DA9448D74E0B}" dt="2022-10-07T13:36:21.772" v="402" actId="20577"/>
        <pc:sldMkLst>
          <pc:docMk/>
          <pc:sldMk cId="2484476644" sldId="277"/>
        </pc:sldMkLst>
        <pc:spChg chg="mod">
          <ac:chgData name="Jonny Roar Sundnes" userId="91b68cc8-0de8-4a0f-ae43-dea92b73dcc9" providerId="ADAL" clId="{95002E63-AD21-4909-8D8A-DA9448D74E0B}" dt="2022-10-07T13:34:37.057" v="239" actId="20577"/>
          <ac:spMkLst>
            <pc:docMk/>
            <pc:sldMk cId="2484476644" sldId="277"/>
            <ac:spMk id="3" creationId="{FBD2437D-3FF9-4AEC-9883-3279FB88F7EF}"/>
          </ac:spMkLst>
        </pc:spChg>
        <pc:spChg chg="mod">
          <ac:chgData name="Jonny Roar Sundnes" userId="91b68cc8-0de8-4a0f-ae43-dea92b73dcc9" providerId="ADAL" clId="{95002E63-AD21-4909-8D8A-DA9448D74E0B}" dt="2022-10-07T13:36:21.772" v="402" actId="20577"/>
          <ac:spMkLst>
            <pc:docMk/>
            <pc:sldMk cId="2484476644" sldId="277"/>
            <ac:spMk id="4" creationId="{B701DB4A-2BEB-4C1D-9BAA-519C61B8C2A7}"/>
          </ac:spMkLst>
        </pc:spChg>
      </pc:sldChg>
      <pc:sldChg chg="modSp mod">
        <pc:chgData name="Jonny Roar Sundnes" userId="91b68cc8-0de8-4a0f-ae43-dea92b73dcc9" providerId="ADAL" clId="{95002E63-AD21-4909-8D8A-DA9448D74E0B}" dt="2022-10-07T13:37:05.444" v="410" actId="20577"/>
        <pc:sldMkLst>
          <pc:docMk/>
          <pc:sldMk cId="620913532" sldId="278"/>
        </pc:sldMkLst>
        <pc:spChg chg="mod">
          <ac:chgData name="Jonny Roar Sundnes" userId="91b68cc8-0de8-4a0f-ae43-dea92b73dcc9" providerId="ADAL" clId="{95002E63-AD21-4909-8D8A-DA9448D74E0B}" dt="2022-10-07T13:34:00.910" v="185" actId="20577"/>
          <ac:spMkLst>
            <pc:docMk/>
            <pc:sldMk cId="620913532" sldId="278"/>
            <ac:spMk id="3" creationId="{95C0FFB0-9435-4CC5-9ADA-876E40D8E4DE}"/>
          </ac:spMkLst>
        </pc:spChg>
        <pc:spChg chg="mod">
          <ac:chgData name="Jonny Roar Sundnes" userId="91b68cc8-0de8-4a0f-ae43-dea92b73dcc9" providerId="ADAL" clId="{95002E63-AD21-4909-8D8A-DA9448D74E0B}" dt="2022-10-07T13:37:05.444" v="410" actId="20577"/>
          <ac:spMkLst>
            <pc:docMk/>
            <pc:sldMk cId="620913532" sldId="278"/>
            <ac:spMk id="4" creationId="{56D7632E-045B-445A-B566-EC525716A4E5}"/>
          </ac:spMkLst>
        </pc:spChg>
      </pc:sldChg>
      <pc:sldChg chg="modSp mod">
        <pc:chgData name="Jonny Roar Sundnes" userId="91b68cc8-0de8-4a0f-ae43-dea92b73dcc9" providerId="ADAL" clId="{95002E63-AD21-4909-8D8A-DA9448D74E0B}" dt="2022-10-07T13:37:16.773" v="424" actId="20577"/>
        <pc:sldMkLst>
          <pc:docMk/>
          <pc:sldMk cId="1290560271" sldId="279"/>
        </pc:sldMkLst>
        <pc:spChg chg="mod">
          <ac:chgData name="Jonny Roar Sundnes" userId="91b68cc8-0de8-4a0f-ae43-dea92b73dcc9" providerId="ADAL" clId="{95002E63-AD21-4909-8D8A-DA9448D74E0B}" dt="2022-10-07T13:33:17.800" v="157" actId="20577"/>
          <ac:spMkLst>
            <pc:docMk/>
            <pc:sldMk cId="1290560271" sldId="279"/>
            <ac:spMk id="3" creationId="{5349AEF8-5EA7-445F-8908-8B2EF26E5DDC}"/>
          </ac:spMkLst>
        </pc:spChg>
        <pc:spChg chg="mod">
          <ac:chgData name="Jonny Roar Sundnes" userId="91b68cc8-0de8-4a0f-ae43-dea92b73dcc9" providerId="ADAL" clId="{95002E63-AD21-4909-8D8A-DA9448D74E0B}" dt="2022-10-07T13:37:16.773" v="424" actId="20577"/>
          <ac:spMkLst>
            <pc:docMk/>
            <pc:sldMk cId="1290560271" sldId="279"/>
            <ac:spMk id="4" creationId="{FFA0BA32-5C71-4F57-8D64-FBCEC6223DFF}"/>
          </ac:spMkLst>
        </pc:spChg>
      </pc:sldChg>
    </pc:docChg>
  </pc:docChgLst>
  <pc:docChgLst>
    <pc:chgData name="Anne Marthe Gibbons" userId="S::anmar@uio.no::10fb6d68-3a29-4d3f-ac54-e93a0539edf3" providerId="AD" clId="Web-{1E7FE778-8EB1-4BA2-A614-0EBC531077AC}"/>
    <pc:docChg chg="modSld">
      <pc:chgData name="Anne Marthe Gibbons" userId="S::anmar@uio.no::10fb6d68-3a29-4d3f-ac54-e93a0539edf3" providerId="AD" clId="Web-{1E7FE778-8EB1-4BA2-A614-0EBC531077AC}" dt="2021-10-12T10:44:07.383" v="45" actId="20577"/>
      <pc:docMkLst>
        <pc:docMk/>
      </pc:docMkLst>
      <pc:sldChg chg="modSp">
        <pc:chgData name="Anne Marthe Gibbons" userId="S::anmar@uio.no::10fb6d68-3a29-4d3f-ac54-e93a0539edf3" providerId="AD" clId="Web-{1E7FE778-8EB1-4BA2-A614-0EBC531077AC}" dt="2021-10-12T10:43:56.929" v="44" actId="20577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1E7FE778-8EB1-4BA2-A614-0EBC531077AC}" dt="2021-10-12T10:43:38.226" v="33" actId="14100"/>
          <ac:spMkLst>
            <pc:docMk/>
            <pc:sldMk cId="3755006238" sldId="257"/>
            <ac:spMk id="20" creationId="{00000000-0000-0000-0000-000000000000}"/>
          </ac:spMkLst>
        </pc:spChg>
        <pc:spChg chg="mod">
          <ac:chgData name="Anne Marthe Gibbons" userId="S::anmar@uio.no::10fb6d68-3a29-4d3f-ac54-e93a0539edf3" providerId="AD" clId="Web-{1E7FE778-8EB1-4BA2-A614-0EBC531077AC}" dt="2021-10-12T10:43:56.929" v="44" actId="20577"/>
          <ac:spMkLst>
            <pc:docMk/>
            <pc:sldMk cId="3755006238" sldId="257"/>
            <ac:spMk id="21" creationId="{00000000-0000-0000-0000-000000000000}"/>
          </ac:spMkLst>
        </pc:spChg>
      </pc:sldChg>
      <pc:sldChg chg="modSp">
        <pc:chgData name="Anne Marthe Gibbons" userId="S::anmar@uio.no::10fb6d68-3a29-4d3f-ac54-e93a0539edf3" providerId="AD" clId="Web-{1E7FE778-8EB1-4BA2-A614-0EBC531077AC}" dt="2021-10-12T10:44:07.383" v="45" actId="20577"/>
        <pc:sldMkLst>
          <pc:docMk/>
          <pc:sldMk cId="504560054" sldId="261"/>
        </pc:sldMkLst>
        <pc:spChg chg="mod">
          <ac:chgData name="Anne Marthe Gibbons" userId="S::anmar@uio.no::10fb6d68-3a29-4d3f-ac54-e93a0539edf3" providerId="AD" clId="Web-{1E7FE778-8EB1-4BA2-A614-0EBC531077AC}" dt="2021-10-12T10:44:07.383" v="45" actId="20577"/>
          <ac:spMkLst>
            <pc:docMk/>
            <pc:sldMk cId="504560054" sldId="261"/>
            <ac:spMk id="9" creationId="{A862756A-2D51-4078-99A0-20C94055E3ED}"/>
          </ac:spMkLst>
        </pc:spChg>
      </pc:sldChg>
    </pc:docChg>
  </pc:docChgLst>
  <pc:docChgLst>
    <pc:chgData name="Anne Marthe Gibbons" userId="S::anmar@uio.no::10fb6d68-3a29-4d3f-ac54-e93a0539edf3" providerId="AD" clId="Web-{117D70BD-F8C7-46F7-B6F5-4CE0419D4FA7}"/>
    <pc:docChg chg="delSld modSld">
      <pc:chgData name="Anne Marthe Gibbons" userId="S::anmar@uio.no::10fb6d68-3a29-4d3f-ac54-e93a0539edf3" providerId="AD" clId="Web-{117D70BD-F8C7-46F7-B6F5-4CE0419D4FA7}" dt="2021-10-13T12:50:13.094" v="233" actId="20577"/>
      <pc:docMkLst>
        <pc:docMk/>
      </pc:docMkLst>
      <pc:sldChg chg="modSp">
        <pc:chgData name="Anne Marthe Gibbons" userId="S::anmar@uio.no::10fb6d68-3a29-4d3f-ac54-e93a0539edf3" providerId="AD" clId="Web-{117D70BD-F8C7-46F7-B6F5-4CE0419D4FA7}" dt="2021-10-13T12:45:01.197" v="178" actId="20577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117D70BD-F8C7-46F7-B6F5-4CE0419D4FA7}" dt="2021-10-13T12:35:56.590" v="26" actId="20577"/>
          <ac:spMkLst>
            <pc:docMk/>
            <pc:sldMk cId="3755006238" sldId="257"/>
            <ac:spMk id="19" creationId="{00000000-0000-0000-0000-000000000000}"/>
          </ac:spMkLst>
        </pc:spChg>
        <pc:spChg chg="mod">
          <ac:chgData name="Anne Marthe Gibbons" userId="S::anmar@uio.no::10fb6d68-3a29-4d3f-ac54-e93a0539edf3" providerId="AD" clId="Web-{117D70BD-F8C7-46F7-B6F5-4CE0419D4FA7}" dt="2021-10-13T12:45:01.197" v="178" actId="20577"/>
          <ac:spMkLst>
            <pc:docMk/>
            <pc:sldMk cId="3755006238" sldId="257"/>
            <ac:spMk id="20" creationId="{00000000-0000-0000-0000-000000000000}"/>
          </ac:spMkLst>
        </pc:spChg>
      </pc:sldChg>
      <pc:sldChg chg="modSp">
        <pc:chgData name="Anne Marthe Gibbons" userId="S::anmar@uio.no::10fb6d68-3a29-4d3f-ac54-e93a0539edf3" providerId="AD" clId="Web-{117D70BD-F8C7-46F7-B6F5-4CE0419D4FA7}" dt="2021-10-13T12:42:36.849" v="173" actId="20577"/>
        <pc:sldMkLst>
          <pc:docMk/>
          <pc:sldMk cId="3429935192" sldId="259"/>
        </pc:sldMkLst>
        <pc:spChg chg="mod">
          <ac:chgData name="Anne Marthe Gibbons" userId="S::anmar@uio.no::10fb6d68-3a29-4d3f-ac54-e93a0539edf3" providerId="AD" clId="Web-{117D70BD-F8C7-46F7-B6F5-4CE0419D4FA7}" dt="2021-10-13T12:42:36.849" v="173" actId="20577"/>
          <ac:spMkLst>
            <pc:docMk/>
            <pc:sldMk cId="3429935192" sldId="259"/>
            <ac:spMk id="11" creationId="{00000000-0000-0000-0000-000000000000}"/>
          </ac:spMkLst>
        </pc:spChg>
      </pc:sldChg>
      <pc:sldChg chg="modSp del">
        <pc:chgData name="Anne Marthe Gibbons" userId="S::anmar@uio.no::10fb6d68-3a29-4d3f-ac54-e93a0539edf3" providerId="AD" clId="Web-{117D70BD-F8C7-46F7-B6F5-4CE0419D4FA7}" dt="2021-10-13T12:42:48.193" v="174"/>
        <pc:sldMkLst>
          <pc:docMk/>
          <pc:sldMk cId="2928444034" sldId="260"/>
        </pc:sldMkLst>
        <pc:spChg chg="mod">
          <ac:chgData name="Anne Marthe Gibbons" userId="S::anmar@uio.no::10fb6d68-3a29-4d3f-ac54-e93a0539edf3" providerId="AD" clId="Web-{117D70BD-F8C7-46F7-B6F5-4CE0419D4FA7}" dt="2021-10-13T12:42:26.693" v="169" actId="20577"/>
          <ac:spMkLst>
            <pc:docMk/>
            <pc:sldMk cId="2928444034" sldId="260"/>
            <ac:spMk id="11" creationId="{00000000-0000-0000-0000-000000000000}"/>
          </ac:spMkLst>
        </pc:spChg>
      </pc:sldChg>
      <pc:sldChg chg="delSp modSp">
        <pc:chgData name="Anne Marthe Gibbons" userId="S::anmar@uio.no::10fb6d68-3a29-4d3f-ac54-e93a0539edf3" providerId="AD" clId="Web-{117D70BD-F8C7-46F7-B6F5-4CE0419D4FA7}" dt="2021-10-13T12:50:13.094" v="233" actId="20577"/>
        <pc:sldMkLst>
          <pc:docMk/>
          <pc:sldMk cId="504560054" sldId="261"/>
        </pc:sldMkLst>
        <pc:spChg chg="del">
          <ac:chgData name="Anne Marthe Gibbons" userId="S::anmar@uio.no::10fb6d68-3a29-4d3f-ac54-e93a0539edf3" providerId="AD" clId="Web-{117D70BD-F8C7-46F7-B6F5-4CE0419D4FA7}" dt="2021-10-13T12:45:33.791" v="179"/>
          <ac:spMkLst>
            <pc:docMk/>
            <pc:sldMk cId="504560054" sldId="261"/>
            <ac:spMk id="7" creationId="{D72830E6-A04A-48E3-84FB-A0DFE904B616}"/>
          </ac:spMkLst>
        </pc:spChg>
        <pc:spChg chg="mod">
          <ac:chgData name="Anne Marthe Gibbons" userId="S::anmar@uio.no::10fb6d68-3a29-4d3f-ac54-e93a0539edf3" providerId="AD" clId="Web-{117D70BD-F8C7-46F7-B6F5-4CE0419D4FA7}" dt="2021-10-13T12:50:13.094" v="233" actId="20577"/>
          <ac:spMkLst>
            <pc:docMk/>
            <pc:sldMk cId="504560054" sldId="261"/>
            <ac:spMk id="10" creationId="{0B121B80-3F32-4CF8-921F-9B9589B9DCA1}"/>
          </ac:spMkLst>
        </pc:spChg>
      </pc:sldChg>
    </pc:docChg>
  </pc:docChgLst>
  <pc:docChgLst>
    <pc:chgData name="Anne Marthe Gibbons" userId="S::anmar@uio.no::10fb6d68-3a29-4d3f-ac54-e93a0539edf3" providerId="AD" clId="Web-{7E13AC8C-3BF3-4E33-A91A-64B3BB532532}"/>
    <pc:docChg chg="modSld">
      <pc:chgData name="Anne Marthe Gibbons" userId="S::anmar@uio.no::10fb6d68-3a29-4d3f-ac54-e93a0539edf3" providerId="AD" clId="Web-{7E13AC8C-3BF3-4E33-A91A-64B3BB532532}" dt="2021-10-15T06:35:27.398" v="4" actId="20577"/>
      <pc:docMkLst>
        <pc:docMk/>
      </pc:docMkLst>
      <pc:sldChg chg="delSp modSp">
        <pc:chgData name="Anne Marthe Gibbons" userId="S::anmar@uio.no::10fb6d68-3a29-4d3f-ac54-e93a0539edf3" providerId="AD" clId="Web-{7E13AC8C-3BF3-4E33-A91A-64B3BB532532}" dt="2021-10-15T06:35:27.398" v="4" actId="20577"/>
        <pc:sldMkLst>
          <pc:docMk/>
          <pc:sldMk cId="2673604762" sldId="268"/>
        </pc:sldMkLst>
        <pc:spChg chg="del">
          <ac:chgData name="Anne Marthe Gibbons" userId="S::anmar@uio.no::10fb6d68-3a29-4d3f-ac54-e93a0539edf3" providerId="AD" clId="Web-{7E13AC8C-3BF3-4E33-A91A-64B3BB532532}" dt="2021-10-15T06:35:20.538" v="2"/>
          <ac:spMkLst>
            <pc:docMk/>
            <pc:sldMk cId="2673604762" sldId="268"/>
            <ac:spMk id="5" creationId="{45D6316F-8079-44FA-ADF9-FFFBAFC1E1A8}"/>
          </ac:spMkLst>
        </pc:spChg>
        <pc:spChg chg="mod">
          <ac:chgData name="Anne Marthe Gibbons" userId="S::anmar@uio.no::10fb6d68-3a29-4d3f-ac54-e93a0539edf3" providerId="AD" clId="Web-{7E13AC8C-3BF3-4E33-A91A-64B3BB532532}" dt="2021-10-15T06:35:27.398" v="4" actId="20577"/>
          <ac:spMkLst>
            <pc:docMk/>
            <pc:sldMk cId="2673604762" sldId="268"/>
            <ac:spMk id="8" creationId="{E6493CFB-AF1F-47EA-85E6-70B68149E172}"/>
          </ac:spMkLst>
        </pc:spChg>
      </pc:sldChg>
    </pc:docChg>
  </pc:docChgLst>
  <pc:docChgLst>
    <pc:chgData name="Anne Marthe Gibbons" userId="S::anmar@uio.no::10fb6d68-3a29-4d3f-ac54-e93a0539edf3" providerId="AD" clId="Web-{49FFD80E-AB47-423A-8184-6630644DC025}"/>
    <pc:docChg chg="modSld">
      <pc:chgData name="Anne Marthe Gibbons" userId="S::anmar@uio.no::10fb6d68-3a29-4d3f-ac54-e93a0539edf3" providerId="AD" clId="Web-{49FFD80E-AB47-423A-8184-6630644DC025}" dt="2021-10-14T12:59:50.372" v="108" actId="14100"/>
      <pc:docMkLst>
        <pc:docMk/>
      </pc:docMkLst>
      <pc:sldChg chg="addSp delSp modSp mod modClrScheme chgLayout">
        <pc:chgData name="Anne Marthe Gibbons" userId="S::anmar@uio.no::10fb6d68-3a29-4d3f-ac54-e93a0539edf3" providerId="AD" clId="Web-{49FFD80E-AB47-423A-8184-6630644DC025}" dt="2021-10-14T12:59:50.372" v="108" actId="14100"/>
        <pc:sldMkLst>
          <pc:docMk/>
          <pc:sldMk cId="3755006238" sldId="257"/>
        </pc:sldMkLst>
        <pc:spChg chg="add del mod ord">
          <ac:chgData name="Anne Marthe Gibbons" userId="S::anmar@uio.no::10fb6d68-3a29-4d3f-ac54-e93a0539edf3" providerId="AD" clId="Web-{49FFD80E-AB47-423A-8184-6630644DC025}" dt="2021-10-14T12:56:35.586" v="18"/>
          <ac:spMkLst>
            <pc:docMk/>
            <pc:sldMk cId="3755006238" sldId="257"/>
            <ac:spMk id="3" creationId="{87FE5499-29A9-4674-803E-A0E7E6CBC18E}"/>
          </ac:spMkLst>
        </pc:spChg>
        <pc:spChg chg="mod ord">
          <ac:chgData name="Anne Marthe Gibbons" userId="S::anmar@uio.no::10fb6d68-3a29-4d3f-ac54-e93a0539edf3" providerId="AD" clId="Web-{49FFD80E-AB47-423A-8184-6630644DC025}" dt="2021-10-14T12:56:32.055" v="17"/>
          <ac:spMkLst>
            <pc:docMk/>
            <pc:sldMk cId="3755006238" sldId="257"/>
            <ac:spMk id="11" creationId="{00000000-0000-0000-0000-000000000000}"/>
          </ac:spMkLst>
        </pc:spChg>
        <pc:spChg chg="del">
          <ac:chgData name="Anne Marthe Gibbons" userId="S::anmar@uio.no::10fb6d68-3a29-4d3f-ac54-e93a0539edf3" providerId="AD" clId="Web-{49FFD80E-AB47-423A-8184-6630644DC025}" dt="2021-10-14T12:56:24.602" v="16"/>
          <ac:spMkLst>
            <pc:docMk/>
            <pc:sldMk cId="3755006238" sldId="257"/>
            <ac:spMk id="18" creationId="{00000000-0000-0000-0000-000000000000}"/>
          </ac:spMkLst>
        </pc:spChg>
        <pc:spChg chg="mod ord">
          <ac:chgData name="Anne Marthe Gibbons" userId="S::anmar@uio.no::10fb6d68-3a29-4d3f-ac54-e93a0539edf3" providerId="AD" clId="Web-{49FFD80E-AB47-423A-8184-6630644DC025}" dt="2021-10-14T12:59:50.372" v="108" actId="14100"/>
          <ac:spMkLst>
            <pc:docMk/>
            <pc:sldMk cId="3755006238" sldId="257"/>
            <ac:spMk id="19" creationId="{00000000-0000-0000-0000-000000000000}"/>
          </ac:spMkLst>
        </pc:spChg>
        <pc:spChg chg="del mod ord">
          <ac:chgData name="Anne Marthe Gibbons" userId="S::anmar@uio.no::10fb6d68-3a29-4d3f-ac54-e93a0539edf3" providerId="AD" clId="Web-{49FFD80E-AB47-423A-8184-6630644DC025}" dt="2021-10-14T12:56:53.571" v="23"/>
          <ac:spMkLst>
            <pc:docMk/>
            <pc:sldMk cId="3755006238" sldId="257"/>
            <ac:spMk id="20" creationId="{00000000-0000-0000-0000-000000000000}"/>
          </ac:spMkLst>
        </pc:spChg>
        <pc:spChg chg="del mod ord">
          <ac:chgData name="Anne Marthe Gibbons" userId="S::anmar@uio.no::10fb6d68-3a29-4d3f-ac54-e93a0539edf3" providerId="AD" clId="Web-{49FFD80E-AB47-423A-8184-6630644DC025}" dt="2021-10-14T12:56:42.399" v="19"/>
          <ac:spMkLst>
            <pc:docMk/>
            <pc:sldMk cId="3755006238" sldId="257"/>
            <ac:spMk id="21" creationId="{00000000-0000-0000-0000-000000000000}"/>
          </ac:spMkLst>
        </pc:spChg>
        <pc:spChg chg="del">
          <ac:chgData name="Anne Marthe Gibbons" userId="S::anmar@uio.no::10fb6d68-3a29-4d3f-ac54-e93a0539edf3" providerId="AD" clId="Web-{49FFD80E-AB47-423A-8184-6630644DC025}" dt="2021-10-14T12:56:09.007" v="4"/>
          <ac:spMkLst>
            <pc:docMk/>
            <pc:sldMk cId="3755006238" sldId="257"/>
            <ac:spMk id="23" creationId="{00000000-0000-0000-0000-000000000000}"/>
          </ac:spMkLst>
        </pc:spChg>
      </pc:sldChg>
    </pc:docChg>
  </pc:docChgLst>
  <pc:docChgLst>
    <pc:chgData name="Birgitte Brørs" userId="8db4f421-7c16-4604-82c0-c290ce61928e" providerId="ADAL" clId="{06E09EC4-8827-4672-A3F7-41F180A6E76D}"/>
    <pc:docChg chg="custSel addSld modSld">
      <pc:chgData name="Birgitte Brørs" userId="8db4f421-7c16-4604-82c0-c290ce61928e" providerId="ADAL" clId="{06E09EC4-8827-4672-A3F7-41F180A6E76D}" dt="2021-10-15T04:25:20.553" v="2245" actId="20577"/>
      <pc:docMkLst>
        <pc:docMk/>
      </pc:docMkLst>
      <pc:sldChg chg="modSp mod">
        <pc:chgData name="Birgitte Brørs" userId="8db4f421-7c16-4604-82c0-c290ce61928e" providerId="ADAL" clId="{06E09EC4-8827-4672-A3F7-41F180A6E76D}" dt="2021-10-14T18:53:19.784" v="2" actId="6549"/>
        <pc:sldMkLst>
          <pc:docMk/>
          <pc:sldMk cId="1043841886" sldId="263"/>
        </pc:sldMkLst>
        <pc:spChg chg="mod">
          <ac:chgData name="Birgitte Brørs" userId="8db4f421-7c16-4604-82c0-c290ce61928e" providerId="ADAL" clId="{06E09EC4-8827-4672-A3F7-41F180A6E76D}" dt="2021-10-14T18:53:19.784" v="2" actId="6549"/>
          <ac:spMkLst>
            <pc:docMk/>
            <pc:sldMk cId="1043841886" sldId="263"/>
            <ac:spMk id="4" creationId="{914EB27B-8C22-4AF1-A04E-2A34B9267862}"/>
          </ac:spMkLst>
        </pc:spChg>
      </pc:sldChg>
      <pc:sldChg chg="modSp mod">
        <pc:chgData name="Birgitte Brørs" userId="8db4f421-7c16-4604-82c0-c290ce61928e" providerId="ADAL" clId="{06E09EC4-8827-4672-A3F7-41F180A6E76D}" dt="2021-10-14T18:52:35.293" v="0" actId="255"/>
        <pc:sldMkLst>
          <pc:docMk/>
          <pc:sldMk cId="1432804263" sldId="267"/>
        </pc:sldMkLst>
        <pc:spChg chg="mod">
          <ac:chgData name="Birgitte Brørs" userId="8db4f421-7c16-4604-82c0-c290ce61928e" providerId="ADAL" clId="{06E09EC4-8827-4672-A3F7-41F180A6E76D}" dt="2021-10-14T18:52:35.293" v="0" actId="255"/>
          <ac:spMkLst>
            <pc:docMk/>
            <pc:sldMk cId="1432804263" sldId="267"/>
            <ac:spMk id="4" creationId="{914EB27B-8C22-4AF1-A04E-2A34B9267862}"/>
          </ac:spMkLst>
        </pc:spChg>
      </pc:sldChg>
      <pc:sldChg chg="addSp delSp modSp new mod modClrScheme chgLayout">
        <pc:chgData name="Birgitte Brørs" userId="8db4f421-7c16-4604-82c0-c290ce61928e" providerId="ADAL" clId="{06E09EC4-8827-4672-A3F7-41F180A6E76D}" dt="2021-10-15T04:25:20.553" v="2245" actId="20577"/>
        <pc:sldMkLst>
          <pc:docMk/>
          <pc:sldMk cId="2673604762" sldId="268"/>
        </pc:sldMkLst>
        <pc:spChg chg="del mod ord">
          <ac:chgData name="Birgitte Brørs" userId="8db4f421-7c16-4604-82c0-c290ce61928e" providerId="ADAL" clId="{06E09EC4-8827-4672-A3F7-41F180A6E76D}" dt="2021-10-15T03:57:01.783" v="4" actId="700"/>
          <ac:spMkLst>
            <pc:docMk/>
            <pc:sldMk cId="2673604762" sldId="268"/>
            <ac:spMk id="2" creationId="{D64988D5-603C-49D6-891D-E60D0F209DFE}"/>
          </ac:spMkLst>
        </pc:spChg>
        <pc:spChg chg="del">
          <ac:chgData name="Birgitte Brørs" userId="8db4f421-7c16-4604-82c0-c290ce61928e" providerId="ADAL" clId="{06E09EC4-8827-4672-A3F7-41F180A6E76D}" dt="2021-10-15T03:57:01.783" v="4" actId="700"/>
          <ac:spMkLst>
            <pc:docMk/>
            <pc:sldMk cId="2673604762" sldId="268"/>
            <ac:spMk id="3" creationId="{173F2018-7FCB-4832-9F89-B478162FCA32}"/>
          </ac:spMkLst>
        </pc:spChg>
        <pc:spChg chg="del mod ord">
          <ac:chgData name="Birgitte Brørs" userId="8db4f421-7c16-4604-82c0-c290ce61928e" providerId="ADAL" clId="{06E09EC4-8827-4672-A3F7-41F180A6E76D}" dt="2021-10-15T03:57:01.783" v="4" actId="700"/>
          <ac:spMkLst>
            <pc:docMk/>
            <pc:sldMk cId="2673604762" sldId="268"/>
            <ac:spMk id="4" creationId="{E358555C-2AB0-4C95-AF07-A37CCB78840C}"/>
          </ac:spMkLst>
        </pc:spChg>
        <pc:spChg chg="mod ord">
          <ac:chgData name="Birgitte Brørs" userId="8db4f421-7c16-4604-82c0-c290ce61928e" providerId="ADAL" clId="{06E09EC4-8827-4672-A3F7-41F180A6E76D}" dt="2021-10-15T03:57:01.783" v="4" actId="700"/>
          <ac:spMkLst>
            <pc:docMk/>
            <pc:sldMk cId="2673604762" sldId="268"/>
            <ac:spMk id="5" creationId="{45D6316F-8079-44FA-ADF9-FFFBAFC1E1A8}"/>
          </ac:spMkLst>
        </pc:spChg>
        <pc:spChg chg="mod ord">
          <ac:chgData name="Birgitte Brørs" userId="8db4f421-7c16-4604-82c0-c290ce61928e" providerId="ADAL" clId="{06E09EC4-8827-4672-A3F7-41F180A6E76D}" dt="2021-10-15T03:57:01.783" v="4" actId="700"/>
          <ac:spMkLst>
            <pc:docMk/>
            <pc:sldMk cId="2673604762" sldId="268"/>
            <ac:spMk id="6" creationId="{D379330B-9726-44D5-A685-310F23CFF0E8}"/>
          </ac:spMkLst>
        </pc:spChg>
        <pc:spChg chg="add mod ord">
          <ac:chgData name="Birgitte Brørs" userId="8db4f421-7c16-4604-82c0-c290ce61928e" providerId="ADAL" clId="{06E09EC4-8827-4672-A3F7-41F180A6E76D}" dt="2021-10-15T04:24:48.266" v="2197" actId="20577"/>
          <ac:spMkLst>
            <pc:docMk/>
            <pc:sldMk cId="2673604762" sldId="268"/>
            <ac:spMk id="7" creationId="{59186E0C-D444-4015-A4CD-7AAF7A91B4B2}"/>
          </ac:spMkLst>
        </pc:spChg>
        <pc:spChg chg="add mod ord">
          <ac:chgData name="Birgitte Brørs" userId="8db4f421-7c16-4604-82c0-c290ce61928e" providerId="ADAL" clId="{06E09EC4-8827-4672-A3F7-41F180A6E76D}" dt="2021-10-15T04:25:20.553" v="2245" actId="20577"/>
          <ac:spMkLst>
            <pc:docMk/>
            <pc:sldMk cId="2673604762" sldId="268"/>
            <ac:spMk id="8" creationId="{E6493CFB-AF1F-47EA-85E6-70B68149E172}"/>
          </ac:spMkLst>
        </pc:spChg>
      </pc:sldChg>
    </pc:docChg>
  </pc:docChgLst>
  <pc:docChgLst>
    <pc:chgData name="Anne Marthe Gibbons" userId="S::anmar@uio.no::10fb6d68-3a29-4d3f-ac54-e93a0539edf3" providerId="AD" clId="Web-{F531DA94-FBEE-4BCF-8C04-F1052E263FB7}"/>
    <pc:docChg chg="addSld modSld modSection">
      <pc:chgData name="Anne Marthe Gibbons" userId="S::anmar@uio.no::10fb6d68-3a29-4d3f-ac54-e93a0539edf3" providerId="AD" clId="Web-{F531DA94-FBEE-4BCF-8C04-F1052E263FB7}" dt="2022-10-03T12:28:32.992" v="355"/>
      <pc:docMkLst>
        <pc:docMk/>
      </pc:docMkLst>
      <pc:sldChg chg="addSp modSp new">
        <pc:chgData name="Anne Marthe Gibbons" userId="S::anmar@uio.no::10fb6d68-3a29-4d3f-ac54-e93a0539edf3" providerId="AD" clId="Web-{F531DA94-FBEE-4BCF-8C04-F1052E263FB7}" dt="2022-10-03T12:28:32.992" v="355"/>
        <pc:sldMkLst>
          <pc:docMk/>
          <pc:sldMk cId="574671125" sldId="276"/>
        </pc:sldMkLst>
        <pc:spChg chg="mod">
          <ac:chgData name="Anne Marthe Gibbons" userId="S::anmar@uio.no::10fb6d68-3a29-4d3f-ac54-e93a0539edf3" providerId="AD" clId="Web-{F531DA94-FBEE-4BCF-8C04-F1052E263FB7}" dt="2022-10-03T12:10:34.867" v="32" actId="20577"/>
          <ac:spMkLst>
            <pc:docMk/>
            <pc:sldMk cId="574671125" sldId="276"/>
            <ac:spMk id="2" creationId="{38DECC6E-FEE2-BFEA-03B1-9CECB6A22277}"/>
          </ac:spMkLst>
        </pc:spChg>
        <pc:spChg chg="mod">
          <ac:chgData name="Anne Marthe Gibbons" userId="S::anmar@uio.no::10fb6d68-3a29-4d3f-ac54-e93a0539edf3" providerId="AD" clId="Web-{F531DA94-FBEE-4BCF-8C04-F1052E263FB7}" dt="2022-10-03T12:22:59.706" v="348" actId="20577"/>
          <ac:spMkLst>
            <pc:docMk/>
            <pc:sldMk cId="574671125" sldId="276"/>
            <ac:spMk id="3" creationId="{74BF9680-1DB1-9D6E-FDA2-21959E6CD710}"/>
          </ac:spMkLst>
        </pc:spChg>
        <pc:spChg chg="mod">
          <ac:chgData name="Anne Marthe Gibbons" userId="S::anmar@uio.no::10fb6d68-3a29-4d3f-ac54-e93a0539edf3" providerId="AD" clId="Web-{F531DA94-FBEE-4BCF-8C04-F1052E263FB7}" dt="2022-10-03T12:21:48.002" v="283" actId="20577"/>
          <ac:spMkLst>
            <pc:docMk/>
            <pc:sldMk cId="574671125" sldId="276"/>
            <ac:spMk id="4" creationId="{180C2436-DC31-8C5D-51A6-A7B40AC66D35}"/>
          </ac:spMkLst>
        </pc:spChg>
        <pc:picChg chg="add mod">
          <ac:chgData name="Anne Marthe Gibbons" userId="S::anmar@uio.no::10fb6d68-3a29-4d3f-ac54-e93a0539edf3" providerId="AD" clId="Web-{F531DA94-FBEE-4BCF-8C04-F1052E263FB7}" dt="2022-10-03T12:28:32.992" v="355"/>
          <ac:picMkLst>
            <pc:docMk/>
            <pc:sldMk cId="574671125" sldId="276"/>
            <ac:picMk id="7" creationId="{FBC09DD1-23A2-1159-E5F6-5FA6E4B5458C}"/>
          </ac:picMkLst>
        </pc:picChg>
      </pc:sldChg>
    </pc:docChg>
  </pc:docChgLst>
  <pc:docChgLst>
    <pc:chgData name="Anne Marthe Gibbons" userId="S::anmar@uio.no::10fb6d68-3a29-4d3f-ac54-e93a0539edf3" providerId="AD" clId="Web-{D6CECE87-3F02-4D2F-97EA-9DE20BDB33FA}"/>
    <pc:docChg chg="addSld modSld">
      <pc:chgData name="Anne Marthe Gibbons" userId="S::anmar@uio.no::10fb6d68-3a29-4d3f-ac54-e93a0539edf3" providerId="AD" clId="Web-{D6CECE87-3F02-4D2F-97EA-9DE20BDB33FA}" dt="2021-10-14T13:54:19.253" v="41" actId="14100"/>
      <pc:docMkLst>
        <pc:docMk/>
      </pc:docMkLst>
      <pc:sldChg chg="modSp">
        <pc:chgData name="Anne Marthe Gibbons" userId="S::anmar@uio.no::10fb6d68-3a29-4d3f-ac54-e93a0539edf3" providerId="AD" clId="Web-{D6CECE87-3F02-4D2F-97EA-9DE20BDB33FA}" dt="2021-10-14T13:53:15.987" v="6" actId="20577"/>
        <pc:sldMkLst>
          <pc:docMk/>
          <pc:sldMk cId="1043841886" sldId="263"/>
        </pc:sldMkLst>
        <pc:spChg chg="mod">
          <ac:chgData name="Anne Marthe Gibbons" userId="S::anmar@uio.no::10fb6d68-3a29-4d3f-ac54-e93a0539edf3" providerId="AD" clId="Web-{D6CECE87-3F02-4D2F-97EA-9DE20BDB33FA}" dt="2021-10-14T13:53:15.987" v="6" actId="20577"/>
          <ac:spMkLst>
            <pc:docMk/>
            <pc:sldMk cId="1043841886" sldId="263"/>
            <ac:spMk id="2" creationId="{94082B14-C985-4347-9196-7189E85ED885}"/>
          </ac:spMkLst>
        </pc:spChg>
      </pc:sldChg>
      <pc:sldChg chg="addSp delSp modSp add mod replId modClrScheme chgLayout">
        <pc:chgData name="Anne Marthe Gibbons" userId="S::anmar@uio.no::10fb6d68-3a29-4d3f-ac54-e93a0539edf3" providerId="AD" clId="Web-{D6CECE87-3F02-4D2F-97EA-9DE20BDB33FA}" dt="2021-10-14T13:54:19.253" v="41" actId="14100"/>
        <pc:sldMkLst>
          <pc:docMk/>
          <pc:sldMk cId="3902260024" sldId="264"/>
        </pc:sldMkLst>
        <pc:spChg chg="mod ord">
          <ac:chgData name="Anne Marthe Gibbons" userId="S::anmar@uio.no::10fb6d68-3a29-4d3f-ac54-e93a0539edf3" providerId="AD" clId="Web-{D6CECE87-3F02-4D2F-97EA-9DE20BDB33FA}" dt="2021-10-14T13:54:19.253" v="41" actId="14100"/>
          <ac:spMkLst>
            <pc:docMk/>
            <pc:sldMk cId="3902260024" sldId="264"/>
            <ac:spMk id="2" creationId="{94082B14-C985-4347-9196-7189E85ED885}"/>
          </ac:spMkLst>
        </pc:spChg>
        <pc:spChg chg="del">
          <ac:chgData name="Anne Marthe Gibbons" userId="S::anmar@uio.no::10fb6d68-3a29-4d3f-ac54-e93a0539edf3" providerId="AD" clId="Web-{D6CECE87-3F02-4D2F-97EA-9DE20BDB33FA}" dt="2021-10-14T13:53:29.377" v="27"/>
          <ac:spMkLst>
            <pc:docMk/>
            <pc:sldMk cId="3902260024" sldId="264"/>
            <ac:spMk id="4" creationId="{914EB27B-8C22-4AF1-A04E-2A34B9267862}"/>
          </ac:spMkLst>
        </pc:spChg>
        <pc:spChg chg="mod ord">
          <ac:chgData name="Anne Marthe Gibbons" userId="S::anmar@uio.no::10fb6d68-3a29-4d3f-ac54-e93a0539edf3" providerId="AD" clId="Web-{D6CECE87-3F02-4D2F-97EA-9DE20BDB33FA}" dt="2021-10-14T13:53:56.737" v="33"/>
          <ac:spMkLst>
            <pc:docMk/>
            <pc:sldMk cId="3902260024" sldId="264"/>
            <ac:spMk id="5" creationId="{05EA686C-2C45-4207-9B4C-C9FDFAC59CE0}"/>
          </ac:spMkLst>
        </pc:spChg>
        <pc:spChg chg="mod ord">
          <ac:chgData name="Anne Marthe Gibbons" userId="S::anmar@uio.no::10fb6d68-3a29-4d3f-ac54-e93a0539edf3" providerId="AD" clId="Web-{D6CECE87-3F02-4D2F-97EA-9DE20BDB33FA}" dt="2021-10-14T13:53:56.737" v="33"/>
          <ac:spMkLst>
            <pc:docMk/>
            <pc:sldMk cId="3902260024" sldId="264"/>
            <ac:spMk id="6" creationId="{0F6CB7F7-4877-440F-9441-BBC85B801C55}"/>
          </ac:spMkLst>
        </pc:spChg>
        <pc:spChg chg="del mod ord">
          <ac:chgData name="Anne Marthe Gibbons" userId="S::anmar@uio.no::10fb6d68-3a29-4d3f-ac54-e93a0539edf3" providerId="AD" clId="Web-{D6CECE87-3F02-4D2F-97EA-9DE20BDB33FA}" dt="2021-10-14T13:53:42.815" v="32"/>
          <ac:spMkLst>
            <pc:docMk/>
            <pc:sldMk cId="3902260024" sldId="264"/>
            <ac:spMk id="7" creationId="{0242452B-C5EA-4682-9FB6-D9DA2A554042}"/>
          </ac:spMkLst>
        </pc:spChg>
        <pc:spChg chg="add mod ord">
          <ac:chgData name="Anne Marthe Gibbons" userId="S::anmar@uio.no::10fb6d68-3a29-4d3f-ac54-e93a0539edf3" providerId="AD" clId="Web-{D6CECE87-3F02-4D2F-97EA-9DE20BDB33FA}" dt="2021-10-14T13:53:56.737" v="33"/>
          <ac:spMkLst>
            <pc:docMk/>
            <pc:sldMk cId="3902260024" sldId="264"/>
            <ac:spMk id="8" creationId="{B9333682-8790-4E5E-9DF1-14A8D983B733}"/>
          </ac:spMkLst>
        </pc:spChg>
        <pc:spChg chg="add del mod ord">
          <ac:chgData name="Anne Marthe Gibbons" userId="S::anmar@uio.no::10fb6d68-3a29-4d3f-ac54-e93a0539edf3" providerId="AD" clId="Web-{D6CECE87-3F02-4D2F-97EA-9DE20BDB33FA}" dt="2021-10-14T13:54:00.112" v="34"/>
          <ac:spMkLst>
            <pc:docMk/>
            <pc:sldMk cId="3902260024" sldId="264"/>
            <ac:spMk id="9" creationId="{4FEBD214-4951-48D1-9262-86FEC2A0CB2E}"/>
          </ac:spMkLst>
        </pc:spChg>
        <pc:spChg chg="add mod ord">
          <ac:chgData name="Anne Marthe Gibbons" userId="S::anmar@uio.no::10fb6d68-3a29-4d3f-ac54-e93a0539edf3" providerId="AD" clId="Web-{D6CECE87-3F02-4D2F-97EA-9DE20BDB33FA}" dt="2021-10-14T13:54:12.659" v="39" actId="20577"/>
          <ac:spMkLst>
            <pc:docMk/>
            <pc:sldMk cId="3902260024" sldId="264"/>
            <ac:spMk id="10" creationId="{BE9615F3-D631-4F0E-91D3-847F34377BE8}"/>
          </ac:spMkLst>
        </pc:spChg>
        <pc:spChg chg="add mod ord">
          <ac:chgData name="Anne Marthe Gibbons" userId="S::anmar@uio.no::10fb6d68-3a29-4d3f-ac54-e93a0539edf3" providerId="AD" clId="Web-{D6CECE87-3F02-4D2F-97EA-9DE20BDB33FA}" dt="2021-10-14T13:54:17.238" v="40" actId="1076"/>
          <ac:spMkLst>
            <pc:docMk/>
            <pc:sldMk cId="3902260024" sldId="264"/>
            <ac:spMk id="11" creationId="{8A033064-4807-4701-9162-5857F4C68E7E}"/>
          </ac:spMkLst>
        </pc:spChg>
      </pc:sldChg>
    </pc:docChg>
  </pc:docChgLst>
  <pc:docChgLst>
    <pc:chgData name="Anne Marthe Gibbons" userId="S::anmar@uio.no::10fb6d68-3a29-4d3f-ac54-e93a0539edf3" providerId="AD" clId="Web-{59753225-0092-4A1A-9870-813602F2B7F2}"/>
    <pc:docChg chg="modSld">
      <pc:chgData name="Anne Marthe Gibbons" userId="S::anmar@uio.no::10fb6d68-3a29-4d3f-ac54-e93a0539edf3" providerId="AD" clId="Web-{59753225-0092-4A1A-9870-813602F2B7F2}" dt="2021-10-11T15:09:38.277" v="59" actId="20577"/>
      <pc:docMkLst>
        <pc:docMk/>
      </pc:docMkLst>
      <pc:sldChg chg="modSp">
        <pc:chgData name="Anne Marthe Gibbons" userId="S::anmar@uio.no::10fb6d68-3a29-4d3f-ac54-e93a0539edf3" providerId="AD" clId="Web-{59753225-0092-4A1A-9870-813602F2B7F2}" dt="2021-10-11T15:09:38.277" v="59" actId="20577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59753225-0092-4A1A-9870-813602F2B7F2}" dt="2021-10-11T15:09:38.277" v="59" actId="20577"/>
          <ac:spMkLst>
            <pc:docMk/>
            <pc:sldMk cId="3755006238" sldId="257"/>
            <ac:spMk id="20" creationId="{00000000-0000-0000-0000-000000000000}"/>
          </ac:spMkLst>
        </pc:spChg>
        <pc:spChg chg="mod">
          <ac:chgData name="Anne Marthe Gibbons" userId="S::anmar@uio.no::10fb6d68-3a29-4d3f-ac54-e93a0539edf3" providerId="AD" clId="Web-{59753225-0092-4A1A-9870-813602F2B7F2}" dt="2021-10-11T15:07:11.681" v="0" actId="20577"/>
          <ac:spMkLst>
            <pc:docMk/>
            <pc:sldMk cId="3755006238" sldId="257"/>
            <ac:spMk id="21" creationId="{00000000-0000-0000-0000-000000000000}"/>
          </ac:spMkLst>
        </pc:spChg>
      </pc:sldChg>
    </pc:docChg>
  </pc:docChgLst>
  <pc:docChgLst>
    <pc:chgData name="Birgitte Brørs" userId="S::birgibro@uio.no::8db4f421-7c16-4604-82c0-c290ce61928e" providerId="AD" clId="Web-{56E50C4C-138D-46B0-91CB-25DE43F0D030}"/>
    <pc:docChg chg="modSld">
      <pc:chgData name="Birgitte Brørs" userId="S::birgibro@uio.no::8db4f421-7c16-4604-82c0-c290ce61928e" providerId="AD" clId="Web-{56E50C4C-138D-46B0-91CB-25DE43F0D030}" dt="2021-10-15T07:06:02.272" v="2" actId="20577"/>
      <pc:docMkLst>
        <pc:docMk/>
      </pc:docMkLst>
      <pc:sldChg chg="modSp">
        <pc:chgData name="Birgitte Brørs" userId="S::birgibro@uio.no::8db4f421-7c16-4604-82c0-c290ce61928e" providerId="AD" clId="Web-{56E50C4C-138D-46B0-91CB-25DE43F0D030}" dt="2021-10-15T07:06:02.272" v="2" actId="20577"/>
        <pc:sldMkLst>
          <pc:docMk/>
          <pc:sldMk cId="2673604762" sldId="268"/>
        </pc:sldMkLst>
        <pc:spChg chg="mod">
          <ac:chgData name="Birgitte Brørs" userId="S::birgibro@uio.no::8db4f421-7c16-4604-82c0-c290ce61928e" providerId="AD" clId="Web-{56E50C4C-138D-46B0-91CB-25DE43F0D030}" dt="2021-10-15T07:06:02.272" v="2" actId="20577"/>
          <ac:spMkLst>
            <pc:docMk/>
            <pc:sldMk cId="2673604762" sldId="268"/>
            <ac:spMk id="8" creationId="{E6493CFB-AF1F-47EA-85E6-70B68149E172}"/>
          </ac:spMkLst>
        </pc:spChg>
      </pc:sldChg>
    </pc:docChg>
  </pc:docChgLst>
  <pc:docChgLst>
    <pc:chgData name="Anne Marthe Gibbons" userId="S::anmar@uio.no::10fb6d68-3a29-4d3f-ac54-e93a0539edf3" providerId="AD" clId="Web-{E631554B-6FD6-4A57-8C9D-A0A73DA4D699}"/>
    <pc:docChg chg="modSld">
      <pc:chgData name="Anne Marthe Gibbons" userId="S::anmar@uio.no::10fb6d68-3a29-4d3f-ac54-e93a0539edf3" providerId="AD" clId="Web-{E631554B-6FD6-4A57-8C9D-A0A73DA4D699}" dt="2021-10-15T06:32:33.620" v="352" actId="20577"/>
      <pc:docMkLst>
        <pc:docMk/>
      </pc:docMkLst>
      <pc:sldChg chg="modSp">
        <pc:chgData name="Anne Marthe Gibbons" userId="S::anmar@uio.no::10fb6d68-3a29-4d3f-ac54-e93a0539edf3" providerId="AD" clId="Web-{E631554B-6FD6-4A57-8C9D-A0A73DA4D699}" dt="2021-10-15T06:32:33.620" v="352" actId="20577"/>
        <pc:sldMkLst>
          <pc:docMk/>
          <pc:sldMk cId="2673604762" sldId="268"/>
        </pc:sldMkLst>
        <pc:spChg chg="mod">
          <ac:chgData name="Anne Marthe Gibbons" userId="S::anmar@uio.no::10fb6d68-3a29-4d3f-ac54-e93a0539edf3" providerId="AD" clId="Web-{E631554B-6FD6-4A57-8C9D-A0A73DA4D699}" dt="2021-10-15T06:27:07.930" v="164" actId="20577"/>
          <ac:spMkLst>
            <pc:docMk/>
            <pc:sldMk cId="2673604762" sldId="268"/>
            <ac:spMk id="7" creationId="{59186E0C-D444-4015-A4CD-7AAF7A91B4B2}"/>
          </ac:spMkLst>
        </pc:spChg>
        <pc:spChg chg="mod">
          <ac:chgData name="Anne Marthe Gibbons" userId="S::anmar@uio.no::10fb6d68-3a29-4d3f-ac54-e93a0539edf3" providerId="AD" clId="Web-{E631554B-6FD6-4A57-8C9D-A0A73DA4D699}" dt="2021-10-15T06:32:33.620" v="352" actId="20577"/>
          <ac:spMkLst>
            <pc:docMk/>
            <pc:sldMk cId="2673604762" sldId="268"/>
            <ac:spMk id="8" creationId="{E6493CFB-AF1F-47EA-85E6-70B68149E172}"/>
          </ac:spMkLst>
        </pc:spChg>
      </pc:sldChg>
    </pc:docChg>
  </pc:docChgLst>
  <pc:docChgLst>
    <pc:chgData name="Anne Marthe Gibbons" userId="S::anmar@uio.no::10fb6d68-3a29-4d3f-ac54-e93a0539edf3" providerId="AD" clId="Web-{1F23EC0B-7B91-4A6B-AF17-451457A3F6CD}"/>
    <pc:docChg chg="modSld">
      <pc:chgData name="Anne Marthe Gibbons" userId="S::anmar@uio.no::10fb6d68-3a29-4d3f-ac54-e93a0539edf3" providerId="AD" clId="Web-{1F23EC0B-7B91-4A6B-AF17-451457A3F6CD}" dt="2021-10-13T12:51:35.863" v="18" actId="20577"/>
      <pc:docMkLst>
        <pc:docMk/>
      </pc:docMkLst>
      <pc:sldChg chg="modSp">
        <pc:chgData name="Anne Marthe Gibbons" userId="S::anmar@uio.no::10fb6d68-3a29-4d3f-ac54-e93a0539edf3" providerId="AD" clId="Web-{1F23EC0B-7B91-4A6B-AF17-451457A3F6CD}" dt="2021-10-13T12:51:35.863" v="18" actId="20577"/>
        <pc:sldMkLst>
          <pc:docMk/>
          <pc:sldMk cId="504560054" sldId="261"/>
        </pc:sldMkLst>
        <pc:spChg chg="mod">
          <ac:chgData name="Anne Marthe Gibbons" userId="S::anmar@uio.no::10fb6d68-3a29-4d3f-ac54-e93a0539edf3" providerId="AD" clId="Web-{1F23EC0B-7B91-4A6B-AF17-451457A3F6CD}" dt="2021-10-13T12:51:35.863" v="18" actId="20577"/>
          <ac:spMkLst>
            <pc:docMk/>
            <pc:sldMk cId="504560054" sldId="261"/>
            <ac:spMk id="10" creationId="{0B121B80-3F32-4CF8-921F-9B9589B9DCA1}"/>
          </ac:spMkLst>
        </pc:spChg>
      </pc:sldChg>
    </pc:docChg>
  </pc:docChgLst>
  <pc:docChgLst>
    <pc:chgData name="Anne Marthe Gibbons" userId="S::anmar@uio.no::10fb6d68-3a29-4d3f-ac54-e93a0539edf3" providerId="AD" clId="Web-{685AB3F8-7343-4AAD-83A1-C17E2F930214}"/>
    <pc:docChg chg="addSld modSld">
      <pc:chgData name="Anne Marthe Gibbons" userId="S::anmar@uio.no::10fb6d68-3a29-4d3f-ac54-e93a0539edf3" providerId="AD" clId="Web-{685AB3F8-7343-4AAD-83A1-C17E2F930214}" dt="2021-10-14T13:13:38.975" v="130" actId="20577"/>
      <pc:docMkLst>
        <pc:docMk/>
      </pc:docMkLst>
      <pc:sldChg chg="modSp">
        <pc:chgData name="Anne Marthe Gibbons" userId="S::anmar@uio.no::10fb6d68-3a29-4d3f-ac54-e93a0539edf3" providerId="AD" clId="Web-{685AB3F8-7343-4AAD-83A1-C17E2F930214}" dt="2021-10-14T13:09:18.600" v="53" actId="14100"/>
        <pc:sldMkLst>
          <pc:docMk/>
          <pc:sldMk cId="3755006238" sldId="257"/>
        </pc:sldMkLst>
        <pc:spChg chg="mod">
          <ac:chgData name="Anne Marthe Gibbons" userId="S::anmar@uio.no::10fb6d68-3a29-4d3f-ac54-e93a0539edf3" providerId="AD" clId="Web-{685AB3F8-7343-4AAD-83A1-C17E2F930214}" dt="2021-10-14T13:09:18.600" v="53" actId="14100"/>
          <ac:spMkLst>
            <pc:docMk/>
            <pc:sldMk cId="3755006238" sldId="257"/>
            <ac:spMk id="11" creationId="{00000000-0000-0000-0000-000000000000}"/>
          </ac:spMkLst>
        </pc:spChg>
        <pc:spChg chg="mod">
          <ac:chgData name="Anne Marthe Gibbons" userId="S::anmar@uio.no::10fb6d68-3a29-4d3f-ac54-e93a0539edf3" providerId="AD" clId="Web-{685AB3F8-7343-4AAD-83A1-C17E2F930214}" dt="2021-10-14T13:08:06.143" v="0" actId="1076"/>
          <ac:spMkLst>
            <pc:docMk/>
            <pc:sldMk cId="3755006238" sldId="257"/>
            <ac:spMk id="19" creationId="{00000000-0000-0000-0000-000000000000}"/>
          </ac:spMkLst>
        </pc:spChg>
      </pc:sldChg>
      <pc:sldChg chg="addSp delSp modSp mod modClrScheme chgLayout">
        <pc:chgData name="Anne Marthe Gibbons" userId="S::anmar@uio.no::10fb6d68-3a29-4d3f-ac54-e93a0539edf3" providerId="AD" clId="Web-{685AB3F8-7343-4AAD-83A1-C17E2F930214}" dt="2021-10-14T13:10:40.371" v="55"/>
        <pc:sldMkLst>
          <pc:docMk/>
          <pc:sldMk cId="3242335492" sldId="262"/>
        </pc:sldMkLst>
        <pc:spChg chg="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2" creationId="{554F76F6-7B36-4250-B01A-ED366C5CDAC5}"/>
          </ac:spMkLst>
        </pc:spChg>
        <pc:spChg chg="add del 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3" creationId="{86B42113-053E-40C2-A7B8-E145BE4210ED}"/>
          </ac:spMkLst>
        </pc:spChg>
        <pc:spChg chg="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4" creationId="{751BF92F-D69D-4A36-97DC-F1E750CDCD7A}"/>
          </ac:spMkLst>
        </pc:spChg>
        <pc:spChg chg="add del 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5" creationId="{05151605-0C25-45CE-AB55-F845449764C6}"/>
          </ac:spMkLst>
        </pc:spChg>
        <pc:spChg chg="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6" creationId="{28ABFBAC-687A-4131-9460-28B6BE7D6CF2}"/>
          </ac:spMkLst>
        </pc:spChg>
        <pc:spChg chg="add del mod ord">
          <ac:chgData name="Anne Marthe Gibbons" userId="S::anmar@uio.no::10fb6d68-3a29-4d3f-ac54-e93a0539edf3" providerId="AD" clId="Web-{685AB3F8-7343-4AAD-83A1-C17E2F930214}" dt="2021-10-14T13:10:40.371" v="55"/>
          <ac:spMkLst>
            <pc:docMk/>
            <pc:sldMk cId="3242335492" sldId="262"/>
            <ac:spMk id="7" creationId="{9AD64375-0A66-4506-BB44-6ADFAA16B95A}"/>
          </ac:spMkLst>
        </pc:spChg>
      </pc:sldChg>
      <pc:sldChg chg="addSp delSp modSp new mod modClrScheme chgLayout">
        <pc:chgData name="Anne Marthe Gibbons" userId="S::anmar@uio.no::10fb6d68-3a29-4d3f-ac54-e93a0539edf3" providerId="AD" clId="Web-{685AB3F8-7343-4AAD-83A1-C17E2F930214}" dt="2021-10-14T13:13:38.975" v="130" actId="20577"/>
        <pc:sldMkLst>
          <pc:docMk/>
          <pc:sldMk cId="1043841886" sldId="263"/>
        </pc:sldMkLst>
        <pc:spChg chg="mod ord">
          <ac:chgData name="Anne Marthe Gibbons" userId="S::anmar@uio.no::10fb6d68-3a29-4d3f-ac54-e93a0539edf3" providerId="AD" clId="Web-{685AB3F8-7343-4AAD-83A1-C17E2F930214}" dt="2021-10-14T13:10:59.153" v="63"/>
          <ac:spMkLst>
            <pc:docMk/>
            <pc:sldMk cId="1043841886" sldId="263"/>
            <ac:spMk id="2" creationId="{94082B14-C985-4347-9196-7189E85ED885}"/>
          </ac:spMkLst>
        </pc:spChg>
        <pc:spChg chg="del mod ord">
          <ac:chgData name="Anne Marthe Gibbons" userId="S::anmar@uio.no::10fb6d68-3a29-4d3f-ac54-e93a0539edf3" providerId="AD" clId="Web-{685AB3F8-7343-4AAD-83A1-C17E2F930214}" dt="2021-10-14T13:11:20.654" v="69"/>
          <ac:spMkLst>
            <pc:docMk/>
            <pc:sldMk cId="1043841886" sldId="263"/>
            <ac:spMk id="3" creationId="{8C6DAC0A-C015-4377-AF06-A16334AA704B}"/>
          </ac:spMkLst>
        </pc:spChg>
        <pc:spChg chg="mod ord">
          <ac:chgData name="Anne Marthe Gibbons" userId="S::anmar@uio.no::10fb6d68-3a29-4d3f-ac54-e93a0539edf3" providerId="AD" clId="Web-{685AB3F8-7343-4AAD-83A1-C17E2F930214}" dt="2021-10-14T13:12:58.988" v="124" actId="20577"/>
          <ac:spMkLst>
            <pc:docMk/>
            <pc:sldMk cId="1043841886" sldId="263"/>
            <ac:spMk id="4" creationId="{914EB27B-8C22-4AF1-A04E-2A34B9267862}"/>
          </ac:spMkLst>
        </pc:spChg>
        <pc:spChg chg="mod ord">
          <ac:chgData name="Anne Marthe Gibbons" userId="S::anmar@uio.no::10fb6d68-3a29-4d3f-ac54-e93a0539edf3" providerId="AD" clId="Web-{685AB3F8-7343-4AAD-83A1-C17E2F930214}" dt="2021-10-14T13:10:59.153" v="63"/>
          <ac:spMkLst>
            <pc:docMk/>
            <pc:sldMk cId="1043841886" sldId="263"/>
            <ac:spMk id="5" creationId="{05EA686C-2C45-4207-9B4C-C9FDFAC59CE0}"/>
          </ac:spMkLst>
        </pc:spChg>
        <pc:spChg chg="mod ord">
          <ac:chgData name="Anne Marthe Gibbons" userId="S::anmar@uio.no::10fb6d68-3a29-4d3f-ac54-e93a0539edf3" providerId="AD" clId="Web-{685AB3F8-7343-4AAD-83A1-C17E2F930214}" dt="2021-10-14T13:10:59.153" v="63"/>
          <ac:spMkLst>
            <pc:docMk/>
            <pc:sldMk cId="1043841886" sldId="263"/>
            <ac:spMk id="6" creationId="{0F6CB7F7-4877-440F-9441-BBC85B801C55}"/>
          </ac:spMkLst>
        </pc:spChg>
        <pc:spChg chg="add mod ord">
          <ac:chgData name="Anne Marthe Gibbons" userId="S::anmar@uio.no::10fb6d68-3a29-4d3f-ac54-e93a0539edf3" providerId="AD" clId="Web-{685AB3F8-7343-4AAD-83A1-C17E2F930214}" dt="2021-10-14T13:13:38.975" v="130" actId="20577"/>
          <ac:spMkLst>
            <pc:docMk/>
            <pc:sldMk cId="1043841886" sldId="263"/>
            <ac:spMk id="7" creationId="{0242452B-C5EA-4682-9FB6-D9DA2A554042}"/>
          </ac:spMkLst>
        </pc:spChg>
        <pc:spChg chg="add del mod ord">
          <ac:chgData name="Anne Marthe Gibbons" userId="S::anmar@uio.no::10fb6d68-3a29-4d3f-ac54-e93a0539edf3" providerId="AD" clId="Web-{685AB3F8-7343-4AAD-83A1-C17E2F930214}" dt="2021-10-14T13:11:22.717" v="70"/>
          <ac:spMkLst>
            <pc:docMk/>
            <pc:sldMk cId="1043841886" sldId="263"/>
            <ac:spMk id="8" creationId="{F1888A7C-AB3D-49E5-99BA-F658E5E6CCAF}"/>
          </ac:spMkLst>
        </pc:spChg>
        <pc:spChg chg="add del mod">
          <ac:chgData name="Anne Marthe Gibbons" userId="S::anmar@uio.no::10fb6d68-3a29-4d3f-ac54-e93a0539edf3" providerId="AD" clId="Web-{685AB3F8-7343-4AAD-83A1-C17E2F930214}" dt="2021-10-14T13:11:25.123" v="71"/>
          <ac:spMkLst>
            <pc:docMk/>
            <pc:sldMk cId="1043841886" sldId="263"/>
            <ac:spMk id="10" creationId="{A47C7091-2FC6-467A-BE46-EE1304BC7A23}"/>
          </ac:spMkLst>
        </pc:spChg>
      </pc:sldChg>
    </pc:docChg>
  </pc:docChgLst>
  <pc:docChgLst>
    <pc:chgData name="Anne Marthe Gibbons" userId="S::anmar@uio.no::10fb6d68-3a29-4d3f-ac54-e93a0539edf3" providerId="AD" clId="Web-{3E5BAE1E-0801-4E7A-A052-6D1B9F61596D}"/>
    <pc:docChg chg="modSld">
      <pc:chgData name="Anne Marthe Gibbons" userId="S::anmar@uio.no::10fb6d68-3a29-4d3f-ac54-e93a0539edf3" providerId="AD" clId="Web-{3E5BAE1E-0801-4E7A-A052-6D1B9F61596D}" dt="2022-10-03T12:47:01.550" v="203" actId="20577"/>
      <pc:docMkLst>
        <pc:docMk/>
      </pc:docMkLst>
      <pc:sldChg chg="modSp">
        <pc:chgData name="Anne Marthe Gibbons" userId="S::anmar@uio.no::10fb6d68-3a29-4d3f-ac54-e93a0539edf3" providerId="AD" clId="Web-{3E5BAE1E-0801-4E7A-A052-6D1B9F61596D}" dt="2022-10-03T12:47:01.550" v="203" actId="20577"/>
        <pc:sldMkLst>
          <pc:docMk/>
          <pc:sldMk cId="2690852034" sldId="271"/>
        </pc:sldMkLst>
        <pc:spChg chg="mod">
          <ac:chgData name="Anne Marthe Gibbons" userId="S::anmar@uio.no::10fb6d68-3a29-4d3f-ac54-e93a0539edf3" providerId="AD" clId="Web-{3E5BAE1E-0801-4E7A-A052-6D1B9F61596D}" dt="2022-10-03T12:43:36.468" v="113" actId="20577"/>
          <ac:spMkLst>
            <pc:docMk/>
            <pc:sldMk cId="2690852034" sldId="271"/>
            <ac:spMk id="3" creationId="{7D028EED-72C6-47C4-9885-00902144A439}"/>
          </ac:spMkLst>
        </pc:spChg>
        <pc:spChg chg="mod">
          <ac:chgData name="Anne Marthe Gibbons" userId="S::anmar@uio.no::10fb6d68-3a29-4d3f-ac54-e93a0539edf3" providerId="AD" clId="Web-{3E5BAE1E-0801-4E7A-A052-6D1B9F61596D}" dt="2022-10-03T12:47:01.550" v="203" actId="20577"/>
          <ac:spMkLst>
            <pc:docMk/>
            <pc:sldMk cId="2690852034" sldId="271"/>
            <ac:spMk id="4" creationId="{8D6DA744-87A7-4091-8F72-8A151A6384BD}"/>
          </ac:spMkLst>
        </pc:spChg>
      </pc:sldChg>
      <pc:sldChg chg="modSp">
        <pc:chgData name="Anne Marthe Gibbons" userId="S::anmar@uio.no::10fb6d68-3a29-4d3f-ac54-e93a0539edf3" providerId="AD" clId="Web-{3E5BAE1E-0801-4E7A-A052-6D1B9F61596D}" dt="2022-10-03T12:39:18.478" v="3" actId="14100"/>
        <pc:sldMkLst>
          <pc:docMk/>
          <pc:sldMk cId="574671125" sldId="276"/>
        </pc:sldMkLst>
        <pc:picChg chg="mod">
          <ac:chgData name="Anne Marthe Gibbons" userId="S::anmar@uio.no::10fb6d68-3a29-4d3f-ac54-e93a0539edf3" providerId="AD" clId="Web-{3E5BAE1E-0801-4E7A-A052-6D1B9F61596D}" dt="2022-10-03T12:39:18.478" v="3" actId="14100"/>
          <ac:picMkLst>
            <pc:docMk/>
            <pc:sldMk cId="574671125" sldId="276"/>
            <ac:picMk id="7" creationId="{FBC09DD1-23A2-1159-E5F6-5FA6E4B5458C}"/>
          </ac:picMkLst>
        </pc:picChg>
      </pc:sldChg>
    </pc:docChg>
  </pc:docChgLst>
  <pc:docChgLst>
    <pc:chgData name="Jonny Roar Sundnes" userId="91b68cc8-0de8-4a0f-ae43-dea92b73dcc9" providerId="ADAL" clId="{44380B9D-E272-454E-AA23-73A0A8C80A3A}"/>
    <pc:docChg chg="undo custSel addSld delSld modSld delSection modSection">
      <pc:chgData name="Jonny Roar Sundnes" userId="91b68cc8-0de8-4a0f-ae43-dea92b73dcc9" providerId="ADAL" clId="{44380B9D-E272-454E-AA23-73A0A8C80A3A}" dt="2022-10-04T09:37:30.733" v="5317" actId="478"/>
      <pc:docMkLst>
        <pc:docMk/>
      </pc:docMkLst>
      <pc:sldChg chg="del">
        <pc:chgData name="Jonny Roar Sundnes" userId="91b68cc8-0de8-4a0f-ae43-dea92b73dcc9" providerId="ADAL" clId="{44380B9D-E272-454E-AA23-73A0A8C80A3A}" dt="2022-10-03T13:08:57.101" v="3200" actId="47"/>
        <pc:sldMkLst>
          <pc:docMk/>
          <pc:sldMk cId="1043841886" sldId="263"/>
        </pc:sldMkLst>
      </pc:sldChg>
      <pc:sldChg chg="del">
        <pc:chgData name="Jonny Roar Sundnes" userId="91b68cc8-0de8-4a0f-ae43-dea92b73dcc9" providerId="ADAL" clId="{44380B9D-E272-454E-AA23-73A0A8C80A3A}" dt="2022-10-03T13:08:58.347" v="3201" actId="47"/>
        <pc:sldMkLst>
          <pc:docMk/>
          <pc:sldMk cId="3902260024" sldId="264"/>
        </pc:sldMkLst>
      </pc:sldChg>
      <pc:sldChg chg="del">
        <pc:chgData name="Jonny Roar Sundnes" userId="91b68cc8-0de8-4a0f-ae43-dea92b73dcc9" providerId="ADAL" clId="{44380B9D-E272-454E-AA23-73A0A8C80A3A}" dt="2022-10-03T13:09:00.503" v="3203" actId="47"/>
        <pc:sldMkLst>
          <pc:docMk/>
          <pc:sldMk cId="84844175" sldId="266"/>
        </pc:sldMkLst>
      </pc:sldChg>
      <pc:sldChg chg="del">
        <pc:chgData name="Jonny Roar Sundnes" userId="91b68cc8-0de8-4a0f-ae43-dea92b73dcc9" providerId="ADAL" clId="{44380B9D-E272-454E-AA23-73A0A8C80A3A}" dt="2022-10-03T13:08:59.434" v="3202" actId="47"/>
        <pc:sldMkLst>
          <pc:docMk/>
          <pc:sldMk cId="1432804263" sldId="267"/>
        </pc:sldMkLst>
      </pc:sldChg>
      <pc:sldChg chg="delSp mod">
        <pc:chgData name="Jonny Roar Sundnes" userId="91b68cc8-0de8-4a0f-ae43-dea92b73dcc9" providerId="ADAL" clId="{44380B9D-E272-454E-AA23-73A0A8C80A3A}" dt="2022-10-03T11:59:19.009" v="176" actId="478"/>
        <pc:sldMkLst>
          <pc:docMk/>
          <pc:sldMk cId="1979086159" sldId="269"/>
        </pc:sldMkLst>
        <pc:spChg chg="del">
          <ac:chgData name="Jonny Roar Sundnes" userId="91b68cc8-0de8-4a0f-ae43-dea92b73dcc9" providerId="ADAL" clId="{44380B9D-E272-454E-AA23-73A0A8C80A3A}" dt="2022-10-03T11:59:19.009" v="176" actId="478"/>
          <ac:spMkLst>
            <pc:docMk/>
            <pc:sldMk cId="1979086159" sldId="269"/>
            <ac:spMk id="5" creationId="{73BD780E-39EA-4C56-9D20-486B47362AAE}"/>
          </ac:spMkLst>
        </pc:spChg>
      </pc:sldChg>
      <pc:sldChg chg="delSp modSp mod">
        <pc:chgData name="Jonny Roar Sundnes" userId="91b68cc8-0de8-4a0f-ae43-dea92b73dcc9" providerId="ADAL" clId="{44380B9D-E272-454E-AA23-73A0A8C80A3A}" dt="2022-10-03T13:12:14.572" v="3285" actId="20577"/>
        <pc:sldMkLst>
          <pc:docMk/>
          <pc:sldMk cId="836677165" sldId="270"/>
        </pc:sldMkLst>
        <pc:spChg chg="mod">
          <ac:chgData name="Jonny Roar Sundnes" userId="91b68cc8-0de8-4a0f-ae43-dea92b73dcc9" providerId="ADAL" clId="{44380B9D-E272-454E-AA23-73A0A8C80A3A}" dt="2022-10-03T13:12:14.572" v="3285" actId="20577"/>
          <ac:spMkLst>
            <pc:docMk/>
            <pc:sldMk cId="836677165" sldId="270"/>
            <ac:spMk id="2" creationId="{3C0F4EEF-8E6B-4128-B0A4-090008AC8B06}"/>
          </ac:spMkLst>
        </pc:spChg>
        <pc:spChg chg="mod">
          <ac:chgData name="Jonny Roar Sundnes" userId="91b68cc8-0de8-4a0f-ae43-dea92b73dcc9" providerId="ADAL" clId="{44380B9D-E272-454E-AA23-73A0A8C80A3A}" dt="2022-10-03T13:12:04.972" v="3275" actId="6549"/>
          <ac:spMkLst>
            <pc:docMk/>
            <pc:sldMk cId="836677165" sldId="270"/>
            <ac:spMk id="4" creationId="{993B426A-A986-444F-8E67-633DA7D3B1F8}"/>
          </ac:spMkLst>
        </pc:spChg>
        <pc:spChg chg="del">
          <ac:chgData name="Jonny Roar Sundnes" userId="91b68cc8-0de8-4a0f-ae43-dea92b73dcc9" providerId="ADAL" clId="{44380B9D-E272-454E-AA23-73A0A8C80A3A}" dt="2022-10-03T11:59:21.713" v="177" actId="478"/>
          <ac:spMkLst>
            <pc:docMk/>
            <pc:sldMk cId="836677165" sldId="270"/>
            <ac:spMk id="5" creationId="{1CE1E2EF-6F17-4FD1-8535-AD4314893A01}"/>
          </ac:spMkLst>
        </pc:spChg>
      </pc:sldChg>
      <pc:sldChg chg="delSp modSp mod">
        <pc:chgData name="Jonny Roar Sundnes" userId="91b68cc8-0de8-4a0f-ae43-dea92b73dcc9" providerId="ADAL" clId="{44380B9D-E272-454E-AA23-73A0A8C80A3A}" dt="2022-10-03T13:12:40.173" v="3287" actId="21"/>
        <pc:sldMkLst>
          <pc:docMk/>
          <pc:sldMk cId="2690852034" sldId="271"/>
        </pc:sldMkLst>
        <pc:spChg chg="mod">
          <ac:chgData name="Jonny Roar Sundnes" userId="91b68cc8-0de8-4a0f-ae43-dea92b73dcc9" providerId="ADAL" clId="{44380B9D-E272-454E-AA23-73A0A8C80A3A}" dt="2022-10-03T13:12:40.173" v="3287" actId="21"/>
          <ac:spMkLst>
            <pc:docMk/>
            <pc:sldMk cId="2690852034" sldId="271"/>
            <ac:spMk id="3" creationId="{7D028EED-72C6-47C4-9885-00902144A439}"/>
          </ac:spMkLst>
        </pc:spChg>
        <pc:spChg chg="mod">
          <ac:chgData name="Jonny Roar Sundnes" userId="91b68cc8-0de8-4a0f-ae43-dea92b73dcc9" providerId="ADAL" clId="{44380B9D-E272-454E-AA23-73A0A8C80A3A}" dt="2022-10-03T13:10:22.156" v="3221" actId="20577"/>
          <ac:spMkLst>
            <pc:docMk/>
            <pc:sldMk cId="2690852034" sldId="271"/>
            <ac:spMk id="4" creationId="{8D6DA744-87A7-4091-8F72-8A151A6384BD}"/>
          </ac:spMkLst>
        </pc:spChg>
        <pc:spChg chg="del">
          <ac:chgData name="Jonny Roar Sundnes" userId="91b68cc8-0de8-4a0f-ae43-dea92b73dcc9" providerId="ADAL" clId="{44380B9D-E272-454E-AA23-73A0A8C80A3A}" dt="2022-10-03T11:59:16.482" v="175" actId="478"/>
          <ac:spMkLst>
            <pc:docMk/>
            <pc:sldMk cId="2690852034" sldId="271"/>
            <ac:spMk id="5" creationId="{8FFC3A07-BD21-4DBF-9B5D-B550829FB48A}"/>
          </ac:spMkLst>
        </pc:spChg>
      </pc:sldChg>
      <pc:sldChg chg="delSp modSp mod">
        <pc:chgData name="Jonny Roar Sundnes" userId="91b68cc8-0de8-4a0f-ae43-dea92b73dcc9" providerId="ADAL" clId="{44380B9D-E272-454E-AA23-73A0A8C80A3A}" dt="2022-10-03T12:37:02.760" v="2049" actId="20577"/>
        <pc:sldMkLst>
          <pc:docMk/>
          <pc:sldMk cId="987063229" sldId="272"/>
        </pc:sldMkLst>
        <pc:spChg chg="mod">
          <ac:chgData name="Jonny Roar Sundnes" userId="91b68cc8-0de8-4a0f-ae43-dea92b73dcc9" providerId="ADAL" clId="{44380B9D-E272-454E-AA23-73A0A8C80A3A}" dt="2022-10-03T12:04:28.405" v="535" actId="20577"/>
          <ac:spMkLst>
            <pc:docMk/>
            <pc:sldMk cId="987063229" sldId="272"/>
            <ac:spMk id="3" creationId="{1478CBF1-30B7-4C35-BF02-2D0FC15859A3}"/>
          </ac:spMkLst>
        </pc:spChg>
        <pc:spChg chg="mod">
          <ac:chgData name="Jonny Roar Sundnes" userId="91b68cc8-0de8-4a0f-ae43-dea92b73dcc9" providerId="ADAL" clId="{44380B9D-E272-454E-AA23-73A0A8C80A3A}" dt="2022-10-03T12:37:02.760" v="2049" actId="20577"/>
          <ac:spMkLst>
            <pc:docMk/>
            <pc:sldMk cId="987063229" sldId="272"/>
            <ac:spMk id="4" creationId="{FA79D615-72D9-46A3-A575-F90F705437E7}"/>
          </ac:spMkLst>
        </pc:spChg>
        <pc:spChg chg="del">
          <ac:chgData name="Jonny Roar Sundnes" userId="91b68cc8-0de8-4a0f-ae43-dea92b73dcc9" providerId="ADAL" clId="{44380B9D-E272-454E-AA23-73A0A8C80A3A}" dt="2022-10-03T11:59:13.646" v="174" actId="478"/>
          <ac:spMkLst>
            <pc:docMk/>
            <pc:sldMk cId="987063229" sldId="272"/>
            <ac:spMk id="5" creationId="{3D4AE2A7-6B46-41B8-9B63-40CF825CF76C}"/>
          </ac:spMkLst>
        </pc:spChg>
      </pc:sldChg>
      <pc:sldChg chg="delSp modSp mod modNotesTx">
        <pc:chgData name="Jonny Roar Sundnes" userId="91b68cc8-0de8-4a0f-ae43-dea92b73dcc9" providerId="ADAL" clId="{44380B9D-E272-454E-AA23-73A0A8C80A3A}" dt="2022-10-03T12:36:12.712" v="2004" actId="20577"/>
        <pc:sldMkLst>
          <pc:docMk/>
          <pc:sldMk cId="1287344076" sldId="273"/>
        </pc:sldMkLst>
        <pc:spChg chg="mod">
          <ac:chgData name="Jonny Roar Sundnes" userId="91b68cc8-0de8-4a0f-ae43-dea92b73dcc9" providerId="ADAL" clId="{44380B9D-E272-454E-AA23-73A0A8C80A3A}" dt="2022-10-03T12:08:45.079" v="826" actId="6549"/>
          <ac:spMkLst>
            <pc:docMk/>
            <pc:sldMk cId="1287344076" sldId="273"/>
            <ac:spMk id="3" creationId="{1478CBF1-30B7-4C35-BF02-2D0FC15859A3}"/>
          </ac:spMkLst>
        </pc:spChg>
        <pc:spChg chg="mod">
          <ac:chgData name="Jonny Roar Sundnes" userId="91b68cc8-0de8-4a0f-ae43-dea92b73dcc9" providerId="ADAL" clId="{44380B9D-E272-454E-AA23-73A0A8C80A3A}" dt="2022-10-03T12:36:12.712" v="2004" actId="20577"/>
          <ac:spMkLst>
            <pc:docMk/>
            <pc:sldMk cId="1287344076" sldId="273"/>
            <ac:spMk id="4" creationId="{FA79D615-72D9-46A3-A575-F90F705437E7}"/>
          </ac:spMkLst>
        </pc:spChg>
        <pc:spChg chg="del">
          <ac:chgData name="Jonny Roar Sundnes" userId="91b68cc8-0de8-4a0f-ae43-dea92b73dcc9" providerId="ADAL" clId="{44380B9D-E272-454E-AA23-73A0A8C80A3A}" dt="2022-10-03T11:59:27.714" v="178" actId="478"/>
          <ac:spMkLst>
            <pc:docMk/>
            <pc:sldMk cId="1287344076" sldId="273"/>
            <ac:spMk id="5" creationId="{3D4AE2A7-6B46-41B8-9B63-40CF825CF76C}"/>
          </ac:spMkLst>
        </pc:spChg>
      </pc:sldChg>
      <pc:sldChg chg="delSp modSp mod">
        <pc:chgData name="Jonny Roar Sundnes" userId="91b68cc8-0de8-4a0f-ae43-dea92b73dcc9" providerId="ADAL" clId="{44380B9D-E272-454E-AA23-73A0A8C80A3A}" dt="2022-10-03T13:06:20.856" v="3165" actId="20577"/>
        <pc:sldMkLst>
          <pc:docMk/>
          <pc:sldMk cId="1923836257" sldId="274"/>
        </pc:sldMkLst>
        <pc:spChg chg="mod">
          <ac:chgData name="Jonny Roar Sundnes" userId="91b68cc8-0de8-4a0f-ae43-dea92b73dcc9" providerId="ADAL" clId="{44380B9D-E272-454E-AA23-73A0A8C80A3A}" dt="2022-10-03T13:06:20.856" v="3165" actId="20577"/>
          <ac:spMkLst>
            <pc:docMk/>
            <pc:sldMk cId="1923836257" sldId="274"/>
            <ac:spMk id="3" creationId="{1478CBF1-30B7-4C35-BF02-2D0FC15859A3}"/>
          </ac:spMkLst>
        </pc:spChg>
        <pc:spChg chg="mod">
          <ac:chgData name="Jonny Roar Sundnes" userId="91b68cc8-0de8-4a0f-ae43-dea92b73dcc9" providerId="ADAL" clId="{44380B9D-E272-454E-AA23-73A0A8C80A3A}" dt="2022-10-03T13:04:50.424" v="3110" actId="20577"/>
          <ac:spMkLst>
            <pc:docMk/>
            <pc:sldMk cId="1923836257" sldId="274"/>
            <ac:spMk id="4" creationId="{FA79D615-72D9-46A3-A575-F90F705437E7}"/>
          </ac:spMkLst>
        </pc:spChg>
        <pc:spChg chg="del">
          <ac:chgData name="Jonny Roar Sundnes" userId="91b68cc8-0de8-4a0f-ae43-dea92b73dcc9" providerId="ADAL" clId="{44380B9D-E272-454E-AA23-73A0A8C80A3A}" dt="2022-10-03T11:59:30.482" v="179" actId="478"/>
          <ac:spMkLst>
            <pc:docMk/>
            <pc:sldMk cId="1923836257" sldId="274"/>
            <ac:spMk id="5" creationId="{3D4AE2A7-6B46-41B8-9B63-40CF825CF76C}"/>
          </ac:spMkLst>
        </pc:spChg>
      </pc:sldChg>
      <pc:sldChg chg="delSp modSp mod">
        <pc:chgData name="Jonny Roar Sundnes" userId="91b68cc8-0de8-4a0f-ae43-dea92b73dcc9" providerId="ADAL" clId="{44380B9D-E272-454E-AA23-73A0A8C80A3A}" dt="2022-10-03T13:10:45.754" v="3223" actId="20577"/>
        <pc:sldMkLst>
          <pc:docMk/>
          <pc:sldMk cId="3133899372" sldId="275"/>
        </pc:sldMkLst>
        <pc:spChg chg="mod">
          <ac:chgData name="Jonny Roar Sundnes" userId="91b68cc8-0de8-4a0f-ae43-dea92b73dcc9" providerId="ADAL" clId="{44380B9D-E272-454E-AA23-73A0A8C80A3A}" dt="2022-10-03T13:10:45.754" v="3223" actId="20577"/>
          <ac:spMkLst>
            <pc:docMk/>
            <pc:sldMk cId="3133899372" sldId="275"/>
            <ac:spMk id="3" creationId="{6E54928F-4206-4640-B203-ED2ACF64FE6F}"/>
          </ac:spMkLst>
        </pc:spChg>
        <pc:spChg chg="mod">
          <ac:chgData name="Jonny Roar Sundnes" userId="91b68cc8-0de8-4a0f-ae43-dea92b73dcc9" providerId="ADAL" clId="{44380B9D-E272-454E-AA23-73A0A8C80A3A}" dt="2022-10-03T12:34:36.982" v="1992" actId="948"/>
          <ac:spMkLst>
            <pc:docMk/>
            <pc:sldMk cId="3133899372" sldId="275"/>
            <ac:spMk id="4" creationId="{394FDE89-E3E1-4BAB-BD1B-076A41662C76}"/>
          </ac:spMkLst>
        </pc:spChg>
        <pc:spChg chg="del">
          <ac:chgData name="Jonny Roar Sundnes" userId="91b68cc8-0de8-4a0f-ae43-dea92b73dcc9" providerId="ADAL" clId="{44380B9D-E272-454E-AA23-73A0A8C80A3A}" dt="2022-10-03T11:59:33.249" v="180" actId="478"/>
          <ac:spMkLst>
            <pc:docMk/>
            <pc:sldMk cId="3133899372" sldId="275"/>
            <ac:spMk id="5" creationId="{2CE78ADF-95E3-4285-AF5D-56D30C168081}"/>
          </ac:spMkLst>
        </pc:spChg>
      </pc:sldChg>
      <pc:sldChg chg="delSp modSp mod">
        <pc:chgData name="Jonny Roar Sundnes" userId="91b68cc8-0de8-4a0f-ae43-dea92b73dcc9" providerId="ADAL" clId="{44380B9D-E272-454E-AA23-73A0A8C80A3A}" dt="2022-10-04T09:37:30.733" v="5317" actId="478"/>
        <pc:sldMkLst>
          <pc:docMk/>
          <pc:sldMk cId="574671125" sldId="276"/>
        </pc:sldMkLst>
        <pc:spChg chg="mod">
          <ac:chgData name="Jonny Roar Sundnes" userId="91b68cc8-0de8-4a0f-ae43-dea92b73dcc9" providerId="ADAL" clId="{44380B9D-E272-454E-AA23-73A0A8C80A3A}" dt="2022-10-04T09:37:21.406" v="5316" actId="948"/>
          <ac:spMkLst>
            <pc:docMk/>
            <pc:sldMk cId="574671125" sldId="276"/>
            <ac:spMk id="4" creationId="{180C2436-DC31-8C5D-51A6-A7B40AC66D35}"/>
          </ac:spMkLst>
        </pc:spChg>
        <pc:spChg chg="del">
          <ac:chgData name="Jonny Roar Sundnes" userId="91b68cc8-0de8-4a0f-ae43-dea92b73dcc9" providerId="ADAL" clId="{44380B9D-E272-454E-AA23-73A0A8C80A3A}" dt="2022-10-04T09:37:30.733" v="5317" actId="478"/>
          <ac:spMkLst>
            <pc:docMk/>
            <pc:sldMk cId="574671125" sldId="276"/>
            <ac:spMk id="5" creationId="{51FDDA30-19B1-B0E3-817F-B997C8185BFE}"/>
          </ac:spMkLst>
        </pc:spChg>
      </pc:sldChg>
      <pc:sldChg chg="delSp modSp new del mod">
        <pc:chgData name="Jonny Roar Sundnes" userId="91b68cc8-0de8-4a0f-ae43-dea92b73dcc9" providerId="ADAL" clId="{44380B9D-E272-454E-AA23-73A0A8C80A3A}" dt="2022-10-04T09:35:40.850" v="5127" actId="2696"/>
        <pc:sldMkLst>
          <pc:docMk/>
          <pc:sldMk cId="1293070597" sldId="277"/>
        </pc:sldMkLst>
        <pc:spChg chg="mod">
          <ac:chgData name="Jonny Roar Sundnes" userId="91b68cc8-0de8-4a0f-ae43-dea92b73dcc9" providerId="ADAL" clId="{44380B9D-E272-454E-AA23-73A0A8C80A3A}" dt="2022-10-04T09:30:53.591" v="5102" actId="20577"/>
          <ac:spMkLst>
            <pc:docMk/>
            <pc:sldMk cId="1293070597" sldId="277"/>
            <ac:spMk id="2" creationId="{DC1CE566-C431-4011-921F-6AE1BCC0F6CE}"/>
          </ac:spMkLst>
        </pc:spChg>
        <pc:spChg chg="mod">
          <ac:chgData name="Jonny Roar Sundnes" userId="91b68cc8-0de8-4a0f-ae43-dea92b73dcc9" providerId="ADAL" clId="{44380B9D-E272-454E-AA23-73A0A8C80A3A}" dt="2022-10-04T09:18:23.032" v="3502" actId="6549"/>
          <ac:spMkLst>
            <pc:docMk/>
            <pc:sldMk cId="1293070597" sldId="277"/>
            <ac:spMk id="3" creationId="{FE7A0CE3-CFA1-4BC3-B49C-7AEAEE66D567}"/>
          </ac:spMkLst>
        </pc:spChg>
        <pc:spChg chg="mod">
          <ac:chgData name="Jonny Roar Sundnes" userId="91b68cc8-0de8-4a0f-ae43-dea92b73dcc9" providerId="ADAL" clId="{44380B9D-E272-454E-AA23-73A0A8C80A3A}" dt="2022-10-04T09:32:48.836" v="5113" actId="20577"/>
          <ac:spMkLst>
            <pc:docMk/>
            <pc:sldMk cId="1293070597" sldId="277"/>
            <ac:spMk id="4" creationId="{C51D0F2F-941E-4E86-9652-425824F4CD49}"/>
          </ac:spMkLst>
        </pc:spChg>
        <pc:spChg chg="del">
          <ac:chgData name="Jonny Roar Sundnes" userId="91b68cc8-0de8-4a0f-ae43-dea92b73dcc9" providerId="ADAL" clId="{44380B9D-E272-454E-AA23-73A0A8C80A3A}" dt="2022-10-04T09:23:47.527" v="4336" actId="478"/>
          <ac:spMkLst>
            <pc:docMk/>
            <pc:sldMk cId="1293070597" sldId="277"/>
            <ac:spMk id="5" creationId="{872A69CE-0842-41DD-A2F8-FBAEDA3024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DE6F34-3506-45AE-989E-6FD663DF3A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865749"/>
            <a:ext cx="5716962" cy="2057024"/>
          </a:xfrm>
        </p:spPr>
        <p:txBody>
          <a:bodyPr/>
          <a:lstStyle/>
          <a:p>
            <a:r>
              <a:rPr lang="en-US" dirty="0" err="1"/>
              <a:t>Læringsanalyse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GDPR – </a:t>
            </a:r>
            <a:r>
              <a:rPr lang="en-US" dirty="0" err="1"/>
              <a:t>veien</a:t>
            </a:r>
            <a:r>
              <a:rPr lang="en-US" dirty="0"/>
              <a:t> mot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UiO</a:t>
            </a:r>
            <a:r>
              <a:rPr lang="en-US" dirty="0"/>
              <a:t>-policy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12. </a:t>
            </a:r>
            <a:r>
              <a:rPr lang="en-US" dirty="0" err="1"/>
              <a:t>oktober</a:t>
            </a:r>
            <a:r>
              <a:rPr lang="en-US" dirty="0"/>
              <a:t> 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711FA-5A22-4872-A804-70D0D3424D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75EB0-5D2C-443F-BCB2-A6AB632F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Arbeidsgruppen og mandatet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31319E-5872-4041-A7A6-F405355610B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BA1298-09B7-4EAF-8DE7-02048366932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2000" dirty="0"/>
              <a:t>Arbeidsgruppen ledet av Malcolm </a:t>
            </a:r>
            <a:r>
              <a:rPr lang="nb-NO" sz="2000" dirty="0" err="1"/>
              <a:t>Langford</a:t>
            </a:r>
            <a:r>
              <a:rPr lang="nb-NO" sz="2000" dirty="0"/>
              <a:t> fikk mandat til å vurdere juridiske, </a:t>
            </a:r>
            <a:r>
              <a:rPr lang="nb-NO" sz="2000" dirty="0" err="1"/>
              <a:t>personvernmessige</a:t>
            </a:r>
            <a:r>
              <a:rPr lang="nb-NO" sz="2000" dirty="0"/>
              <a:t> og etiske spørsmål knyttet til å etablere læringsanalyse som en pågående og systematisk aktivitet ved UiO – der oppgaven er å utforme prinsipper som kan ligge til grunn for en institusjonell policy for hvordan læringsanalyse kan utformes. </a:t>
            </a:r>
          </a:p>
          <a:p>
            <a:r>
              <a:rPr lang="nb-NO" sz="2000" dirty="0"/>
              <a:t>Arbeidsgruppen ble bedt om å </a:t>
            </a:r>
          </a:p>
          <a:p>
            <a:pPr lvl="1"/>
            <a:r>
              <a:rPr lang="nb-NO" sz="2000" dirty="0"/>
              <a:t>(1) tydeliggjøre rommet for skjønn som i dag ligger i </a:t>
            </a:r>
            <a:r>
              <a:rPr lang="nb-NO" sz="2000" dirty="0" err="1"/>
              <a:t>GDPRs</a:t>
            </a:r>
            <a:r>
              <a:rPr lang="nb-NO" sz="2000" dirty="0"/>
              <a:t> regelverk og i lov om høyere utdanning</a:t>
            </a:r>
          </a:p>
          <a:p>
            <a:pPr lvl="1"/>
            <a:r>
              <a:rPr lang="nb-NO" sz="2000" dirty="0"/>
              <a:t>(2) antyde hvordan hensyn knyttet til personvern og etikk kan balanseres mot de samfunnsmessige og institusjonelle gevinster som kan skapes gjennom læringsanalyse</a:t>
            </a:r>
          </a:p>
          <a:p>
            <a:pPr lvl="1"/>
            <a:r>
              <a:rPr lang="nb-NO" sz="2000" dirty="0"/>
              <a:t>(3) konkretisere prinsipper for forvaltning og gjennomføring av et UiO-regime for læringsanalyse</a:t>
            </a:r>
          </a:p>
          <a:p>
            <a:r>
              <a:rPr lang="nb-NO" sz="2000" dirty="0"/>
              <a:t>Arbeidsgruppen ble også bedt om å reflektere hvordan prinsippene som foreslås slår ut for ulike interessenter, ikke minst studenter og undervisere, og hvilket ansvar en fremtidig policy har for UiO.</a:t>
            </a:r>
          </a:p>
          <a:p>
            <a:endParaRPr lang="nb-NO" sz="20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A31DCA-C736-450C-90AC-83327209667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3F442-35EA-4003-9A9F-014329F9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Høringsprosessen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D2437D-3FF9-4AEC-9883-3279FB88F7E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Viktig premiss: det var behov for innspill fra fakultetene før vi kunne ta stilling til videre prosess.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01DB4A-2BEB-4C1D-9BAA-519C61B8C2A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2400" dirty="0"/>
              <a:t>Arbeidsgruppen leverte rapporten sin i mai 2022, og rapporten ble sendt direkte ut på bred høring ved UiO med frist 1. oktober. </a:t>
            </a:r>
          </a:p>
          <a:p>
            <a:r>
              <a:rPr lang="nb-NO" sz="2400" dirty="0"/>
              <a:t>Høringsinstansene ble særlig bedt om å vurdere forslagene til UiO-prinsipper om personvern i læringsanalyse for kvalitetsarbeid (side 9-11) samt kapittel 6.3 om mulige modeller for institusjonalisering (side 42-43). </a:t>
            </a:r>
          </a:p>
          <a:p>
            <a:r>
              <a:rPr lang="nb-NO" dirty="0"/>
              <a:t>Høringssvar fra HF, JUS, MN, MED, SV, UV, UB, NHM og Studentparlamentet. </a:t>
            </a:r>
          </a:p>
          <a:p>
            <a:r>
              <a:rPr lang="nb-NO" dirty="0"/>
              <a:t>Hva sier høringsinstansene? Noenlunde likt fordelt i tre leire: </a:t>
            </a:r>
          </a:p>
          <a:p>
            <a:pPr lvl="1"/>
            <a:r>
              <a:rPr lang="nb-NO" dirty="0"/>
              <a:t>«Ja, positivt, men med konkrete innspill.» </a:t>
            </a:r>
          </a:p>
          <a:p>
            <a:pPr lvl="1"/>
            <a:r>
              <a:rPr lang="nb-NO" dirty="0"/>
              <a:t>«Tja, kanskje, men ganske vanskelig.» </a:t>
            </a:r>
          </a:p>
          <a:p>
            <a:pPr lvl="1"/>
            <a:r>
              <a:rPr lang="nb-NO" dirty="0"/>
              <a:t>«Nei, dette er ikke noe UiO bør prioritere nå.»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7B91D5-EC5E-4A37-96F9-B3144B1A995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A30929-E3EA-4D3A-8D25-0487D0C4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høringsinstansene?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C0FFB0-9435-4CC5-9ADA-876E40D8E4D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Forbehold: dette er sentrale innspill som går igjen hos flere. Mange andre interessante innspill er ikke med her.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D7632E-045B-445A-B566-EC525716A4E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På bakgrunn av den generelle utredningen er det vanskelig å skjønne hva lærings-analyse konkret betyr for fakultetet, fagmiljøet, underviserne og studentene. </a:t>
            </a:r>
          </a:p>
          <a:p>
            <a:r>
              <a:rPr lang="nb-NO" dirty="0"/>
              <a:t>Usikkerhet om behandlingsgrunnlaget. Er det innenfor lovverket å utsette studentene for læringsanalyse uten at de har samtykket? Er det etisk forsvarlig? </a:t>
            </a:r>
          </a:p>
          <a:p>
            <a:r>
              <a:rPr lang="nb-NO" dirty="0"/>
              <a:t>Hvem skal gjøre læringsanalysen? Fakulteter, undervisere eller egne prosjekter? Er det rimelig å legge oppfølgingen til læringsmiljøutvalget? </a:t>
            </a:r>
          </a:p>
          <a:p>
            <a:r>
              <a:rPr lang="nb-NO" dirty="0"/>
              <a:t>Har de aktuelle aktørene kompetanse til å gjøre læringsanalyse på en forsvarlig måte? Hva trengs for å legge til rette for gode prosjekter?</a:t>
            </a:r>
          </a:p>
          <a:p>
            <a:r>
              <a:rPr lang="nb-NO" dirty="0"/>
              <a:t>Hvordan passer læringsanalyse inn i kvalitetsarbeidet? Hvordan kan det gjøres på en måte som er til studentenes beste og ivaretar deres rett til privatliv?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F36B9A-EDB2-4AFE-B9E7-6926E252B16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68610F-73F3-4CFE-982E-31531C26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49AEF8-5EA7-445F-8908-8B2EF26E5D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Vi legger ikke ut særskilte spørsmål til diskusjon, men tar gjerne imot innspill til denne oppsummeringen.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A0BA32-5C71-4F57-8D64-FBCEC6223DFF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Rapporten og høringsinnspillene er et godt utgangspunkt for videre arbeid. </a:t>
            </a:r>
          </a:p>
          <a:p>
            <a:r>
              <a:rPr lang="nb-NO" dirty="0"/>
              <a:t>Oppsummert er det mye positiv vilje til å prøve ut læringsanalyse, men også mye avklaring som gjenstår før dette har funnet sin plass i UiOs kvalitetsarbeid. </a:t>
            </a:r>
          </a:p>
          <a:p>
            <a:r>
              <a:rPr lang="nb-NO" dirty="0"/>
              <a:t>Vårt utgangspunkt er at vi gjenbruker data som UiO allerede har, og at dette skal gjøres på en måte som ivaretar nødvendige juridiske og etiske hensyn. </a:t>
            </a:r>
          </a:p>
          <a:p>
            <a:r>
              <a:rPr lang="nb-NO" dirty="0"/>
              <a:t>Vi tar sikte på sak til universitetsstyret i slutten av 2022 eller starten av 2023: </a:t>
            </a:r>
          </a:p>
          <a:p>
            <a:pPr lvl="1"/>
            <a:r>
              <a:rPr lang="nb-NO" dirty="0"/>
              <a:t>Vi legger fram rapporten og gir en oppsummering av innspillene. </a:t>
            </a:r>
          </a:p>
          <a:p>
            <a:pPr lvl="1"/>
            <a:r>
              <a:rPr lang="nb-NO" dirty="0"/>
              <a:t>Vi ber styret om tilslutning til første versjon av en UiO-policy for læringsanalyse. </a:t>
            </a:r>
          </a:p>
          <a:p>
            <a:pPr lvl="1"/>
            <a:r>
              <a:rPr lang="nb-NO" dirty="0"/>
              <a:t>Vi ber styret om tilslutning til å sette i gang piloter </a:t>
            </a:r>
            <a:r>
              <a:rPr lang="nb-NO"/>
              <a:t>– behov for sentral </a:t>
            </a:r>
            <a:r>
              <a:rPr lang="nb-NO" dirty="0"/>
              <a:t>støtte. </a:t>
            </a:r>
          </a:p>
          <a:p>
            <a:r>
              <a:rPr lang="nb-NO" dirty="0"/>
              <a:t>Vi involverer utdannings- og forskningskomiteene i arbeidet med styresaken.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CEC075-0D76-4501-BB36-96966B4E7DC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F46F7FAD840D40ADF9AB013A4F68F9" ma:contentTypeVersion="6" ma:contentTypeDescription="Opprett et nytt dokument." ma:contentTypeScope="" ma:versionID="5ff476bace5465af4ea6850f79acbb08">
  <xsd:schema xmlns:xsd="http://www.w3.org/2001/XMLSchema" xmlns:xs="http://www.w3.org/2001/XMLSchema" xmlns:p="http://schemas.microsoft.com/office/2006/metadata/properties" xmlns:ns2="743d3a43-4c63-4adf-9fe0-2108133948c8" xmlns:ns3="ecd3c240-0dcf-42c1-89eb-2a77fcf36374" targetNamespace="http://schemas.microsoft.com/office/2006/metadata/properties" ma:root="true" ma:fieldsID="0bf5a1cc726c6de0a7f0da3099dde4e9" ns2:_="" ns3:_="">
    <xsd:import namespace="743d3a43-4c63-4adf-9fe0-2108133948c8"/>
    <xsd:import namespace="ecd3c240-0dcf-42c1-89eb-2a77fcf36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d3a43-4c63-4adf-9fe0-210813394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3c240-0dcf-42c1-89eb-2a77fcf363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55F69-5983-4940-9942-9CB0B2B153C8}">
  <ds:schemaRefs>
    <ds:schemaRef ds:uri="743d3a43-4c63-4adf-9fe0-2108133948c8"/>
    <ds:schemaRef ds:uri="ecd3c240-0dcf-42c1-89eb-2a77fcf36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cd3c240-0dcf-42c1-89eb-2a77fcf36374"/>
    <ds:schemaRef ds:uri="743d3a43-4c63-4adf-9fe0-2108133948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67</TotalTime>
  <Words>609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Arial, sans-serif</vt:lpstr>
      <vt:lpstr>Calibri</vt:lpstr>
      <vt:lpstr>Office-tema</vt:lpstr>
      <vt:lpstr>Læringsanalyse og GDPR – veien mot en UiO-policy</vt:lpstr>
      <vt:lpstr>Arbeidsgruppen og mandatet</vt:lpstr>
      <vt:lpstr>Høringsprosessen</vt:lpstr>
      <vt:lpstr>Hva sier høringsinstansene? </vt:lpstr>
      <vt:lpstr>Veien videre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Marthe Gibbons</dc:creator>
  <cp:lastModifiedBy>Kirsti Margrethe Mortensen</cp:lastModifiedBy>
  <cp:revision>79</cp:revision>
  <dcterms:created xsi:type="dcterms:W3CDTF">2021-10-11T13:56:47Z</dcterms:created>
  <dcterms:modified xsi:type="dcterms:W3CDTF">2022-10-12T07:21:59Z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0x010100AFF46F7FAD840D40ADF9AB013A4F68F9</vt:lpwstr>
  </property>
  <property fmtid="{D5CDD505-2E9C-101B-9397-08002B2CF9AE}" pid="3" name="_dlc_DocIdItemGuid">
    <vt:lpwstr>60f82c51-e997-4246-8d27-ec3536cdfe10</vt:lpwstr>
  </property>
</Properties>
</file>