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58" autoAdjust="0"/>
    <p:restoredTop sz="96405"/>
  </p:normalViewPr>
  <p:slideViewPr>
    <p:cSldViewPr snapToGrid="0">
      <p:cViewPr varScale="1">
        <p:scale>
          <a:sx n="86" d="100"/>
          <a:sy n="86" d="100"/>
        </p:scale>
        <p:origin x="3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06" r:id="rId14"/>
    <p:sldLayoutId id="2147483716" r:id="rId15"/>
    <p:sldLayoutId id="2147483717" r:id="rId16"/>
    <p:sldLayoutId id="2147483713" r:id="rId17"/>
    <p:sldLayoutId id="2147483714" r:id="rId18"/>
    <p:sldLayoutId id="2147483709" r:id="rId19"/>
    <p:sldLayoutId id="2147483710" r:id="rId20"/>
    <p:sldLayoutId id="2147483711" r:id="rId21"/>
    <p:sldLayoutId id="2147483712" r:id="rId22"/>
    <p:sldLayoutId id="2147483707" r:id="rId23"/>
    <p:sldLayoutId id="2147483708" r:id="rId24"/>
    <p:sldLayoutId id="2147483715" r:id="rId25"/>
    <p:sldLayoutId id="2147483718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DE6F34-3506-45AE-989E-6FD663DF3A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BEB34-BF47-47BB-8B35-A21F868F7B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69AC09-2576-4FCC-A8E6-2B5767CC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Studentmedvirkning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MED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03838C-DDE2-4698-9970-D6A16289A4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Magnus </a:t>
            </a:r>
            <a:r>
              <a:rPr lang="en-US" dirty="0" err="1"/>
              <a:t>Løberg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11E9A3-CEF4-4AB6-BAA7-AAC9101C8C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Studiedekan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B37F67-443C-40E9-9FE7-4E65332FA1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Det </a:t>
            </a:r>
            <a:r>
              <a:rPr lang="en-US" dirty="0" err="1"/>
              <a:t>medisinske</a:t>
            </a:r>
            <a:r>
              <a:rPr lang="en-US" dirty="0"/>
              <a:t> </a:t>
            </a:r>
            <a:r>
              <a:rPr lang="en-US" dirty="0" err="1"/>
              <a:t>fakultet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71C1F9-245E-498A-BEED-03139097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7711FA-5A22-4872-A804-70D0D3424D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EBBAF54-090E-F785-82CB-509CE6F1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 vi har lykkes med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7CB92BC-D7D8-093C-1072-08806CE55A38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nb-NO" dirty="0"/>
              <a:t>Engasjerte studenter!</a:t>
            </a:r>
          </a:p>
          <a:p>
            <a:r>
              <a:rPr lang="nb-NO" dirty="0"/>
              <a:t>Senter for bærekraftig helseutdanning (SHE)</a:t>
            </a:r>
          </a:p>
          <a:p>
            <a:r>
              <a:rPr lang="nb-NO" dirty="0"/>
              <a:t>E-læring</a:t>
            </a:r>
          </a:p>
          <a:p>
            <a:r>
              <a:rPr lang="nb-NO" dirty="0"/>
              <a:t>Insentivstruktur knyttet til utveksling</a:t>
            </a:r>
          </a:p>
          <a:p>
            <a:r>
              <a:rPr lang="nb-NO" dirty="0"/>
              <a:t>Gode system for studentgjennomlesning av eksamensoppgaver </a:t>
            </a:r>
          </a:p>
          <a:p>
            <a:r>
              <a:rPr lang="nb-NO" dirty="0"/>
              <a:t>Etablert system for tillitsvalgtopplæring, men...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93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5EB46-038B-402C-F241-2E676A9B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utfordringer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B2F22-643E-19A1-3AD9-8DA9BE2ACC98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nb-NO" dirty="0"/>
              <a:t>Krevende rekruttering</a:t>
            </a:r>
          </a:p>
          <a:p>
            <a:r>
              <a:rPr lang="nb-NO" dirty="0"/>
              <a:t>	Veldig mange forespørsler til studentorganisasjonene</a:t>
            </a:r>
          </a:p>
          <a:p>
            <a:r>
              <a:rPr lang="nb-NO" dirty="0"/>
              <a:t>	Lite forutsigbarhet i tid - </a:t>
            </a:r>
            <a:r>
              <a:rPr lang="nb-NO" dirty="0" err="1"/>
              <a:t>årshjul</a:t>
            </a:r>
            <a:endParaRPr lang="nb-NO" dirty="0"/>
          </a:p>
          <a:p>
            <a:r>
              <a:rPr lang="nb-NO" dirty="0"/>
              <a:t>Mange funksjoner fordeles på noen få engasjerte studenter</a:t>
            </a:r>
          </a:p>
          <a:p>
            <a:r>
              <a:rPr lang="nb-NO" dirty="0"/>
              <a:t>Uklare mandat/oppdragsbeskrivelser</a:t>
            </a:r>
          </a:p>
          <a:p>
            <a:r>
              <a:rPr lang="nb-NO" dirty="0"/>
              <a:t>Lite verdsatt for kvalifisering til LIS</a:t>
            </a:r>
          </a:p>
          <a:p>
            <a:r>
              <a:rPr lang="nb-NO" dirty="0"/>
              <a:t>Manglende tilbakemelding til studentene for å anerkjenne deres innsats/bidrag</a:t>
            </a:r>
          </a:p>
          <a:p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1623D-0304-F821-2E51-574543EBD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409B7-5B98-D537-9A52-EC78F925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1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763CEC-0ECD-B2C7-93D7-AC8B60B1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Nivå på arbeid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56EED49-0D8C-5950-F7F0-26B1B1C7151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Lokalt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28BC07-B10F-FE30-17E6-FCD31EAF0995}"/>
              </a:ext>
            </a:extLst>
          </p:cNvPr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r>
              <a:rPr lang="nb-NO" dirty="0"/>
              <a:t>Kommunikasjon </a:t>
            </a:r>
          </a:p>
          <a:p>
            <a:pPr lvl="1"/>
            <a:r>
              <a:rPr lang="nb-NO" dirty="0"/>
              <a:t>Før, under, etter</a:t>
            </a:r>
          </a:p>
          <a:p>
            <a:r>
              <a:rPr lang="nb-NO" dirty="0"/>
              <a:t>Verdsetting av engasjement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22291E-D19B-DD24-C91F-DAA7AE0983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nb-NO" dirty="0"/>
              <a:t>Sentralt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C6521A-CBBD-C7E6-04B6-C2565C4421ED}"/>
              </a:ext>
            </a:extLst>
          </p:cNvPr>
          <p:cNvSpPr>
            <a:spLocks noGrp="1"/>
          </p:cNvSpPr>
          <p:nvPr>
            <p:ph sz="half" idx="31"/>
          </p:nvPr>
        </p:nvSpPr>
        <p:spPr/>
        <p:txBody>
          <a:bodyPr/>
          <a:lstStyle/>
          <a:p>
            <a:r>
              <a:rPr lang="nb-NO" dirty="0"/>
              <a:t>Tillitsvalgtopplæring</a:t>
            </a:r>
          </a:p>
          <a:p>
            <a:r>
              <a:rPr lang="nb-NO" dirty="0"/>
              <a:t>Struktur for «belønning»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E39A6-B129-2C67-A0A7-800CEC50A97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5B980-0A66-2233-1A0F-004C9A87DCAB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0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FC97A4EB864EBF6B6ADD443A67CC" ma:contentTypeVersion="11" ma:contentTypeDescription="Create a new document." ma:contentTypeScope="" ma:versionID="a30b65eca35bc2875518b791539d3c86">
  <xsd:schema xmlns:xsd="http://www.w3.org/2001/XMLSchema" xmlns:xs="http://www.w3.org/2001/XMLSchema" xmlns:p="http://schemas.microsoft.com/office/2006/metadata/properties" xmlns:ns2="3b00a67f-9791-437e-b702-303a706ea042" targetNamespace="http://schemas.microsoft.com/office/2006/metadata/properties" ma:root="true" ma:fieldsID="3915ecab2cff59e5d3d4d0af5306f32f" ns2:_="">
    <xsd:import namespace="3b00a67f-9791-437e-b702-303a706ea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5810CA-B9B6-49F2-A16A-78AE20C31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1917</TotalTime>
  <Words>112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Arial, sans-serif</vt:lpstr>
      <vt:lpstr>Calibri</vt:lpstr>
      <vt:lpstr>Office Theme</vt:lpstr>
      <vt:lpstr>Studentmedvirkning ved MED</vt:lpstr>
      <vt:lpstr>Noe vi har lykkes med</vt:lpstr>
      <vt:lpstr>Noen utfordringer</vt:lpstr>
      <vt:lpstr>Nivå på arbeid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Studentmedvirkning ved MED</dc:title>
  <dc:creator>Magnus Løberg</dc:creator>
  <cp:lastModifiedBy>Kirsti Margrethe Mortensen</cp:lastModifiedBy>
  <cp:revision>2</cp:revision>
  <dcterms:created xsi:type="dcterms:W3CDTF">2023-03-23T08:09:24Z</dcterms:created>
  <dcterms:modified xsi:type="dcterms:W3CDTF">2023-04-23T16:54:04Z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</Properties>
</file>