
<file path=[Content_Types].xml><?xml version="1.0" encoding="utf-8"?>
<Types xmlns="http://schemas.openxmlformats.org/package/2006/content-types">
  <Default Extension="emf" ContentType="image/x-emf"/>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62" r:id="rId5"/>
    <p:sldMasterId id="2147483690" r:id="rId6"/>
  </p:sldMasterIdLst>
  <p:notesMasterIdLst>
    <p:notesMasterId r:id="rId36"/>
  </p:notesMasterIdLst>
  <p:sldIdLst>
    <p:sldId id="314" r:id="rId7"/>
    <p:sldId id="309" r:id="rId8"/>
    <p:sldId id="310" r:id="rId9"/>
    <p:sldId id="2146845471" r:id="rId10"/>
    <p:sldId id="277" r:id="rId11"/>
    <p:sldId id="2146845481" r:id="rId12"/>
    <p:sldId id="2146845483" r:id="rId13"/>
    <p:sldId id="2146845478" r:id="rId14"/>
    <p:sldId id="2146845479" r:id="rId15"/>
    <p:sldId id="2146845484" r:id="rId16"/>
    <p:sldId id="2146845472" r:id="rId17"/>
    <p:sldId id="2146845453" r:id="rId18"/>
    <p:sldId id="2146845426" r:id="rId19"/>
    <p:sldId id="271" r:id="rId20"/>
    <p:sldId id="272" r:id="rId21"/>
    <p:sldId id="2146845473" r:id="rId22"/>
    <p:sldId id="2146845474" r:id="rId23"/>
    <p:sldId id="2146845475" r:id="rId24"/>
    <p:sldId id="3960" r:id="rId25"/>
    <p:sldId id="3961" r:id="rId26"/>
    <p:sldId id="2146845442" r:id="rId27"/>
    <p:sldId id="2146845455" r:id="rId28"/>
    <p:sldId id="2146845466" r:id="rId29"/>
    <p:sldId id="279" r:id="rId30"/>
    <p:sldId id="2146845477" r:id="rId31"/>
    <p:sldId id="281" r:id="rId32"/>
    <p:sldId id="282" r:id="rId33"/>
    <p:sldId id="283" r:id="rId34"/>
    <p:sldId id="2146845476" r:id="rId35"/>
  </p:sldIdLst>
  <p:sldSz cx="12192000" cy="6858000"/>
  <p:notesSz cx="6797675" cy="9926638"/>
  <p:embeddedFontLst>
    <p:embeddedFont>
      <p:font typeface="ＭＳ 明朝" panose="02020609040205080304" pitchFamily="49" charset="-128"/>
      <p:regular r:id="rId37"/>
    </p:embeddedFon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Georgia" panose="02040502050405020303" pitchFamily="18" charset="0"/>
      <p:regular r:id="rId44"/>
      <p:bold r:id="rId45"/>
      <p:italic r:id="rId46"/>
      <p:boldItalic r:id="rId47"/>
    </p:embeddedFont>
    <p:embeddedFont>
      <p:font typeface="Open Sans" panose="020B0606030504020204" pitchFamily="34" charset="0"/>
      <p:regular r:id="rId48"/>
      <p:bold r:id="rId49"/>
      <p:italic r:id="rId50"/>
      <p:boldItalic r:id="rId51"/>
    </p:embeddedFont>
    <p:embeddedFont>
      <p:font typeface="Segoe UI" panose="020B0502040204020203" pitchFamily="34" charset="0"/>
      <p:regular r:id="rId52"/>
      <p:bold r:id="rId53"/>
      <p:italic r:id="rId54"/>
      <p:boldItalic r:id="rId55"/>
    </p:embeddedFont>
    <p:embeddedFont>
      <p:font typeface="Segoe UI Semibold" panose="020B0702040204020203" pitchFamily="34" charset="0"/>
      <p:bold r:id="rId56"/>
      <p:boldItalic r:id="rId57"/>
    </p:embeddedFont>
    <p:embeddedFont>
      <p:font typeface="Times" panose="02020603050405020304" pitchFamily="18" charset="0"/>
      <p:regular r:id="rId58"/>
      <p:bold r:id="rId59"/>
      <p:italic r:id="rId60"/>
      <p:boldItalic r:id="rId61"/>
    </p:embeddedFont>
    <p:embeddedFont>
      <p:font typeface="Verdana" panose="020B0604030504040204" pitchFamily="34" charset="0"/>
      <p:regular r:id="rId62"/>
      <p:bold r:id="rId63"/>
      <p:italic r:id="rId64"/>
      <p:boldItalic r:id="rId65"/>
    </p:embeddedFont>
  </p:embeddedFontLst>
  <p:defaultTextStyle>
    <a:defPPr>
      <a:defRPr lang="en-US"/>
    </a:defPPr>
    <a:lvl1pPr marL="0" algn="l" defTabSz="914294" rtl="0" eaLnBrk="1" latinLnBrk="0" hangingPunct="1">
      <a:defRPr sz="1800" kern="1200">
        <a:solidFill>
          <a:schemeClr val="tx1"/>
        </a:solidFill>
        <a:latin typeface="+mn-lt"/>
        <a:ea typeface="+mn-ea"/>
        <a:cs typeface="+mn-cs"/>
      </a:defRPr>
    </a:lvl1pPr>
    <a:lvl2pPr marL="457147" algn="l" defTabSz="914294" rtl="0" eaLnBrk="1" latinLnBrk="0" hangingPunct="1">
      <a:defRPr sz="1800" kern="1200">
        <a:solidFill>
          <a:schemeClr val="tx1"/>
        </a:solidFill>
        <a:latin typeface="+mn-lt"/>
        <a:ea typeface="+mn-ea"/>
        <a:cs typeface="+mn-cs"/>
      </a:defRPr>
    </a:lvl2pPr>
    <a:lvl3pPr marL="914294" algn="l" defTabSz="914294" rtl="0" eaLnBrk="1" latinLnBrk="0" hangingPunct="1">
      <a:defRPr sz="1800" kern="1200">
        <a:solidFill>
          <a:schemeClr val="tx1"/>
        </a:solidFill>
        <a:latin typeface="+mn-lt"/>
        <a:ea typeface="+mn-ea"/>
        <a:cs typeface="+mn-cs"/>
      </a:defRPr>
    </a:lvl3pPr>
    <a:lvl4pPr marL="1371441" algn="l" defTabSz="914294" rtl="0" eaLnBrk="1" latinLnBrk="0" hangingPunct="1">
      <a:defRPr sz="1800" kern="1200">
        <a:solidFill>
          <a:schemeClr val="tx1"/>
        </a:solidFill>
        <a:latin typeface="+mn-lt"/>
        <a:ea typeface="+mn-ea"/>
        <a:cs typeface="+mn-cs"/>
      </a:defRPr>
    </a:lvl4pPr>
    <a:lvl5pPr marL="1828588" algn="l" defTabSz="914294" rtl="0" eaLnBrk="1" latinLnBrk="0" hangingPunct="1">
      <a:defRPr sz="1800" kern="1200">
        <a:solidFill>
          <a:schemeClr val="tx1"/>
        </a:solidFill>
        <a:latin typeface="+mn-lt"/>
        <a:ea typeface="+mn-ea"/>
        <a:cs typeface="+mn-cs"/>
      </a:defRPr>
    </a:lvl5pPr>
    <a:lvl6pPr marL="2285735" algn="l" defTabSz="914294" rtl="0" eaLnBrk="1" latinLnBrk="0" hangingPunct="1">
      <a:defRPr sz="1800" kern="1200">
        <a:solidFill>
          <a:schemeClr val="tx1"/>
        </a:solidFill>
        <a:latin typeface="+mn-lt"/>
        <a:ea typeface="+mn-ea"/>
        <a:cs typeface="+mn-cs"/>
      </a:defRPr>
    </a:lvl6pPr>
    <a:lvl7pPr marL="2742882" algn="l" defTabSz="914294" rtl="0" eaLnBrk="1" latinLnBrk="0" hangingPunct="1">
      <a:defRPr sz="1800" kern="1200">
        <a:solidFill>
          <a:schemeClr val="tx1"/>
        </a:solidFill>
        <a:latin typeface="+mn-lt"/>
        <a:ea typeface="+mn-ea"/>
        <a:cs typeface="+mn-cs"/>
      </a:defRPr>
    </a:lvl7pPr>
    <a:lvl8pPr marL="3200029" algn="l" defTabSz="914294" rtl="0" eaLnBrk="1" latinLnBrk="0" hangingPunct="1">
      <a:defRPr sz="1800" kern="1200">
        <a:solidFill>
          <a:schemeClr val="tx1"/>
        </a:solidFill>
        <a:latin typeface="+mn-lt"/>
        <a:ea typeface="+mn-ea"/>
        <a:cs typeface="+mn-cs"/>
      </a:defRPr>
    </a:lvl8pPr>
    <a:lvl9pPr marL="3657176" algn="l" defTabSz="91429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7C71D3A1-22B7-45B7-BE6C-4DF300EE3C0E}">
          <p14:sldIdLst>
            <p14:sldId id="314"/>
            <p14:sldId id="309"/>
            <p14:sldId id="310"/>
            <p14:sldId id="2146845471"/>
            <p14:sldId id="277"/>
            <p14:sldId id="2146845481"/>
            <p14:sldId id="2146845483"/>
            <p14:sldId id="2146845478"/>
            <p14:sldId id="2146845479"/>
            <p14:sldId id="2146845484"/>
            <p14:sldId id="2146845472"/>
            <p14:sldId id="2146845453"/>
            <p14:sldId id="2146845426"/>
            <p14:sldId id="271"/>
            <p14:sldId id="272"/>
            <p14:sldId id="2146845473"/>
            <p14:sldId id="2146845474"/>
            <p14:sldId id="2146845475"/>
            <p14:sldId id="3960"/>
            <p14:sldId id="3961"/>
            <p14:sldId id="2146845442"/>
            <p14:sldId id="2146845455"/>
            <p14:sldId id="2146845466"/>
            <p14:sldId id="279"/>
            <p14:sldId id="2146845477"/>
            <p14:sldId id="281"/>
            <p14:sldId id="282"/>
            <p14:sldId id="283"/>
            <p14:sldId id="2146845476"/>
          </p14:sldIdLst>
        </p14:section>
      </p14:sectionLst>
    </p:ext>
    <p:ext uri="{EFAFB233-063F-42B5-8137-9DF3F51BA10A}">
      <p15:sldGuideLst xmlns:p15="http://schemas.microsoft.com/office/powerpoint/2012/main">
        <p15:guide id="1" orient="horz" pos="2137"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750B9D-FB16-4EF7-89FB-2592217F4CF1}" v="18" dt="2023-04-27T08:26:10.9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98" autoAdjust="0"/>
    <p:restoredTop sz="93792" autoAdjust="0"/>
  </p:normalViewPr>
  <p:slideViewPr>
    <p:cSldViewPr snapToGrid="0">
      <p:cViewPr varScale="1">
        <p:scale>
          <a:sx n="55" d="100"/>
          <a:sy n="55" d="100"/>
        </p:scale>
        <p:origin x="883" y="38"/>
      </p:cViewPr>
      <p:guideLst>
        <p:guide orient="horz" pos="2137"/>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10" d="100"/>
        <a:sy n="11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font" Target="fonts/font6.fntdata"/><Relationship Id="rId47" Type="http://schemas.openxmlformats.org/officeDocument/2006/relationships/font" Target="fonts/font11.fntdata"/><Relationship Id="rId63" Type="http://schemas.openxmlformats.org/officeDocument/2006/relationships/font" Target="fonts/font27.fntdata"/><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font" Target="fonts/font25.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font" Target="fonts/font28.fntdata"/><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font" Target="fonts/font26.fntdata"/><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font" Target="fonts/font29.fntdata"/><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font" Target="fonts/font3.fntdata"/><Relationship Id="rId34" Type="http://schemas.openxmlformats.org/officeDocument/2006/relationships/slide" Target="slides/slide28.xml"/><Relationship Id="rId50" Type="http://schemas.openxmlformats.org/officeDocument/2006/relationships/font" Target="fonts/font14.fntdata"/><Relationship Id="rId55"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8055"/>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3850443" y="1"/>
            <a:ext cx="2945659" cy="498055"/>
          </a:xfrm>
          <a:prstGeom prst="rect">
            <a:avLst/>
          </a:prstGeom>
        </p:spPr>
        <p:txBody>
          <a:bodyPr vert="horz" lIns="96661" tIns="48331" rIns="96661" bIns="48331" rtlCol="0"/>
          <a:lstStyle>
            <a:lvl1pPr algn="r">
              <a:defRPr sz="1300"/>
            </a:lvl1pPr>
          </a:lstStyle>
          <a:p>
            <a:fld id="{1F4F4C00-0DFB-4A50-874B-35C92E273FD7}" type="datetimeFigureOut">
              <a:rPr lang="en-US" smtClean="0"/>
              <a:t>6/12/2023</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4"/>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3850443" y="9428584"/>
            <a:ext cx="2945659" cy="498054"/>
          </a:xfrm>
          <a:prstGeom prst="rect">
            <a:avLst/>
          </a:prstGeom>
        </p:spPr>
        <p:txBody>
          <a:bodyPr vert="horz" lIns="96661" tIns="48331" rIns="96661" bIns="48331" rtlCol="0" anchor="b"/>
          <a:lstStyle>
            <a:lvl1pPr algn="r">
              <a:defRPr sz="1300"/>
            </a:lvl1pPr>
          </a:lstStyle>
          <a:p>
            <a:fld id="{D3EEB5FC-F5C0-4EDC-86CE-4ABBFA585199}" type="slidenum">
              <a:rPr lang="en-US" smtClean="0"/>
              <a:t>‹#›</a:t>
            </a:fld>
            <a:endParaRPr lang="en-US"/>
          </a:p>
        </p:txBody>
      </p:sp>
    </p:spTree>
    <p:extLst>
      <p:ext uri="{BB962C8B-B14F-4D97-AF65-F5344CB8AC3E}">
        <p14:creationId xmlns:p14="http://schemas.microsoft.com/office/powerpoint/2010/main" val="1738323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Autofit/>
          </a:bodyPr>
          <a:lstStyle/>
          <a:p>
            <a:br>
              <a:rPr lang="nb-NO" sz="2400" dirty="0">
                <a:latin typeface="Times" pitchFamily="18" charset="0"/>
                <a:cs typeface="Times" panose="02020603050405020304" pitchFamily="18" charset="0"/>
              </a:rPr>
            </a:br>
            <a:endParaRPr lang="nb-NO" sz="2400" dirty="0">
              <a:latin typeface="Times" pitchFamily="18" charset="0"/>
              <a:cs typeface="Times" panose="02020603050405020304" pitchFamily="18" charset="0"/>
            </a:endParaRPr>
          </a:p>
          <a:p>
            <a:endParaRPr lang="nb-NO" sz="1300" dirty="0">
              <a:latin typeface="Georgia" pitchFamily="18" charset="0"/>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F6CC3-ECD4-48FD-B5E6-145B2E25B13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51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Autofit/>
          </a:bodyPr>
          <a:lstStyle/>
          <a:p>
            <a:br>
              <a:rPr lang="nb-NO" sz="2400" dirty="0">
                <a:latin typeface="Times" pitchFamily="18" charset="0"/>
                <a:cs typeface="Times" panose="02020603050405020304" pitchFamily="18" charset="0"/>
              </a:rPr>
            </a:br>
            <a:endParaRPr lang="nb-NO" sz="2400" dirty="0">
              <a:latin typeface="Times" pitchFamily="18" charset="0"/>
              <a:cs typeface="Times" panose="02020603050405020304" pitchFamily="18" charset="0"/>
            </a:endParaRPr>
          </a:p>
          <a:p>
            <a:endParaRPr lang="nb-NO" sz="1300" dirty="0">
              <a:latin typeface="Georgia" pitchFamily="18" charset="0"/>
            </a:endParaRPr>
          </a:p>
        </p:txBody>
      </p:sp>
      <p:sp>
        <p:nvSpPr>
          <p:cNvPr id="4" name="Plassholder for lysbildenummer 3"/>
          <p:cNvSpPr>
            <a:spLocks noGrp="1"/>
          </p:cNvSpPr>
          <p:nvPr>
            <p:ph type="sldNum" sz="quarter" idx="10"/>
          </p:nvPr>
        </p:nvSpPr>
        <p:spPr/>
        <p:txBody>
          <a:bodyPr/>
          <a:lstStyle/>
          <a:p>
            <a:fld id="{4CCF6CC3-ECD4-48FD-B5E6-145B2E25B13C}" type="slidenum">
              <a:rPr lang="nb-NO" smtClean="0"/>
              <a:pPr/>
              <a:t>8</a:t>
            </a:fld>
            <a:endParaRPr lang="nb-NO"/>
          </a:p>
        </p:txBody>
      </p:sp>
    </p:spTree>
    <p:extLst>
      <p:ext uri="{BB962C8B-B14F-4D97-AF65-F5344CB8AC3E}">
        <p14:creationId xmlns:p14="http://schemas.microsoft.com/office/powerpoint/2010/main" val="1222337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Autofit/>
          </a:bodyPr>
          <a:lstStyle/>
          <a:p>
            <a:br>
              <a:rPr lang="nb-NO" sz="2400" dirty="0">
                <a:latin typeface="Times" pitchFamily="18" charset="0"/>
                <a:cs typeface="Times" panose="02020603050405020304" pitchFamily="18" charset="0"/>
              </a:rPr>
            </a:br>
            <a:endParaRPr lang="nb-NO" sz="2400" dirty="0">
              <a:latin typeface="Times" pitchFamily="18" charset="0"/>
              <a:cs typeface="Times" panose="02020603050405020304" pitchFamily="18" charset="0"/>
            </a:endParaRPr>
          </a:p>
          <a:p>
            <a:endParaRPr lang="nb-NO" sz="1300" dirty="0">
              <a:latin typeface="Georgia" pitchFamily="18" charset="0"/>
            </a:endParaRPr>
          </a:p>
        </p:txBody>
      </p:sp>
      <p:sp>
        <p:nvSpPr>
          <p:cNvPr id="4" name="Plassholder for lysbildenummer 3"/>
          <p:cNvSpPr>
            <a:spLocks noGrp="1"/>
          </p:cNvSpPr>
          <p:nvPr>
            <p:ph type="sldNum" sz="quarter" idx="10"/>
          </p:nvPr>
        </p:nvSpPr>
        <p:spPr/>
        <p:txBody>
          <a:bodyPr/>
          <a:lstStyle/>
          <a:p>
            <a:fld id="{4CCF6CC3-ECD4-48FD-B5E6-145B2E25B13C}" type="slidenum">
              <a:rPr lang="nb-NO" smtClean="0"/>
              <a:pPr/>
              <a:t>9</a:t>
            </a:fld>
            <a:endParaRPr lang="nb-NO"/>
          </a:p>
        </p:txBody>
      </p:sp>
    </p:spTree>
    <p:extLst>
      <p:ext uri="{BB962C8B-B14F-4D97-AF65-F5344CB8AC3E}">
        <p14:creationId xmlns:p14="http://schemas.microsoft.com/office/powerpoint/2010/main" val="2380521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Autofit/>
          </a:bodyPr>
          <a:lstStyle/>
          <a:p>
            <a:br>
              <a:rPr lang="nb-NO" sz="2400" dirty="0">
                <a:latin typeface="Times" pitchFamily="18" charset="0"/>
                <a:cs typeface="Times" panose="02020603050405020304" pitchFamily="18" charset="0"/>
              </a:rPr>
            </a:br>
            <a:endParaRPr lang="nb-NO" sz="2400" dirty="0">
              <a:latin typeface="Times" pitchFamily="18" charset="0"/>
              <a:cs typeface="Times" panose="02020603050405020304" pitchFamily="18" charset="0"/>
            </a:endParaRPr>
          </a:p>
          <a:p>
            <a:endParaRPr lang="nb-NO" sz="1300" dirty="0">
              <a:latin typeface="Georgia" pitchFamily="18" charset="0"/>
            </a:endParaRPr>
          </a:p>
        </p:txBody>
      </p:sp>
      <p:sp>
        <p:nvSpPr>
          <p:cNvPr id="4" name="Plassholder for lysbildenummer 3"/>
          <p:cNvSpPr>
            <a:spLocks noGrp="1"/>
          </p:cNvSpPr>
          <p:nvPr>
            <p:ph type="sldNum" sz="quarter" idx="10"/>
          </p:nvPr>
        </p:nvSpPr>
        <p:spPr/>
        <p:txBody>
          <a:bodyPr/>
          <a:lstStyle/>
          <a:p>
            <a:fld id="{4CCF6CC3-ECD4-48FD-B5E6-145B2E25B13C}" type="slidenum">
              <a:rPr lang="nb-NO" smtClean="0"/>
              <a:pPr/>
              <a:t>10</a:t>
            </a:fld>
            <a:endParaRPr lang="nb-NO"/>
          </a:p>
        </p:txBody>
      </p:sp>
    </p:spTree>
    <p:extLst>
      <p:ext uri="{BB962C8B-B14F-4D97-AF65-F5344CB8AC3E}">
        <p14:creationId xmlns:p14="http://schemas.microsoft.com/office/powerpoint/2010/main" val="1697846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Autofit/>
          </a:bodyPr>
          <a:lstStyle/>
          <a:p>
            <a:br>
              <a:rPr lang="nb-NO" sz="2400" dirty="0">
                <a:latin typeface="Times" pitchFamily="18" charset="0"/>
                <a:cs typeface="Times" panose="02020603050405020304" pitchFamily="18" charset="0"/>
              </a:rPr>
            </a:br>
            <a:endParaRPr lang="nb-NO" sz="2400" dirty="0">
              <a:latin typeface="Times" pitchFamily="18" charset="0"/>
              <a:cs typeface="Times" panose="02020603050405020304" pitchFamily="18" charset="0"/>
            </a:endParaRPr>
          </a:p>
          <a:p>
            <a:endParaRPr lang="nb-NO" sz="1300" dirty="0">
              <a:latin typeface="Georgia" pitchFamily="18" charset="0"/>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F6CC3-ECD4-48FD-B5E6-145B2E25B13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6063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4938FB20-BCDD-45D9-A37A-7F5C77661718}" type="slidenum">
              <a:rPr lang="nb-NO" smtClean="0"/>
              <a:pPr/>
              <a:t>13</a:t>
            </a:fld>
            <a:endParaRPr lang="nb-NO"/>
          </a:p>
        </p:txBody>
      </p:sp>
    </p:spTree>
    <p:extLst>
      <p:ext uri="{BB962C8B-B14F-4D97-AF65-F5344CB8AC3E}">
        <p14:creationId xmlns:p14="http://schemas.microsoft.com/office/powerpoint/2010/main" val="3887116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0" i="0">
                <a:solidFill>
                  <a:srgbClr val="000000"/>
                </a:solidFill>
                <a:effectLst/>
                <a:latin typeface="Calibri" panose="020F0502020204030204" pitchFamily="34" charset="0"/>
              </a:rPr>
              <a:t>Mangelen på tilgang til rett kompetanse i næringslivet fortsetter å øke og begynner å bli kritisk høy for stadig flere bedrifter. Det viser NHOs ferske Kompetansebarometer for 2021.  2 av 3 NHO-bedrifter oppgir å ha et udekket kompetansebehov. Dette er en rekordhøy andel – og høyest i kompetansebarometerets historie (siden 2014). Det er særlig andelen bedrifter med stor grad av udekket kompetansebehov som øker - fra 8 prosent i 2020 til 14 prosent i 2021.  </a:t>
            </a:r>
          </a:p>
          <a:p>
            <a:endParaRPr lang="nb-NO" sz="1800" b="0" i="0">
              <a:solidFill>
                <a:srgbClr val="000000"/>
              </a:solidFill>
              <a:effectLst/>
              <a:latin typeface="Calibri" panose="020F0502020204030204" pitchFamily="34" charset="0"/>
            </a:endParaRPr>
          </a:p>
          <a:p>
            <a:pPr algn="l" rtl="0" fontAlgn="base">
              <a:buFont typeface="Arial" panose="020B0604020202020204" pitchFamily="34" charset="0"/>
              <a:buNone/>
            </a:pPr>
            <a:r>
              <a:rPr lang="nb-NO" sz="1800" b="0" i="0">
                <a:solidFill>
                  <a:srgbClr val="000000"/>
                </a:solidFill>
                <a:effectLst/>
                <a:latin typeface="Calibri" panose="020F0502020204030204" pitchFamily="34" charset="0"/>
                <a:ea typeface="ＭＳ 明朝" panose="02020609040205080304" pitchFamily="49" charset="-128"/>
              </a:rPr>
              <a:t>Det er stor etterspørsel etter yrkesfag og fagskoleutdanning, som har vært de mest etterspurte utdanningene over tid</a:t>
            </a:r>
            <a:r>
              <a:rPr lang="nb-NO" sz="1800" b="0" i="0">
                <a:solidFill>
                  <a:srgbClr val="000000"/>
                </a:solidFill>
                <a:effectLst/>
                <a:latin typeface="Arial" panose="020B0604020202020204" pitchFamily="34" charset="0"/>
                <a:ea typeface="ＭＳ 明朝" panose="02020609040205080304" pitchFamily="49" charset="-128"/>
              </a:rPr>
              <a:t>. </a:t>
            </a:r>
            <a:endParaRPr lang="nb-NO" sz="1800" b="0" i="0">
              <a:solidFill>
                <a:srgbClr val="000000"/>
              </a:solidFill>
              <a:effectLst/>
              <a:latin typeface="ＭＳ 明朝" panose="02020609040205080304" pitchFamily="49" charset="-128"/>
              <a:ea typeface="ＭＳ 明朝" panose="02020609040205080304" pitchFamily="49" charset="-128"/>
            </a:endParaRPr>
          </a:p>
          <a:p>
            <a:pPr algn="l" rtl="0" fontAlgn="base"/>
            <a:r>
              <a:rPr lang="nb-NO" sz="1800" b="0" i="0">
                <a:solidFill>
                  <a:srgbClr val="000000"/>
                </a:solidFill>
                <a:effectLst/>
                <a:latin typeface="Arial" panose="020B0604020202020204" pitchFamily="34" charset="0"/>
                <a:ea typeface="ＭＳ 明朝" panose="02020609040205080304" pitchFamily="49" charset="-128"/>
              </a:rPr>
              <a:t> </a:t>
            </a:r>
            <a:endParaRPr lang="nb-NO" b="0" i="0">
              <a:solidFill>
                <a:srgbClr val="000000"/>
              </a:solidFill>
              <a:effectLst/>
              <a:latin typeface="ＭＳ 明朝" panose="02020609040205080304" pitchFamily="49" charset="-128"/>
              <a:ea typeface="ＭＳ 明朝" panose="02020609040205080304" pitchFamily="49" charset="-128"/>
            </a:endParaRPr>
          </a:p>
          <a:p>
            <a:pPr algn="l" rtl="0" fontAlgn="base">
              <a:buFont typeface="Arial" panose="020B0604020202020204" pitchFamily="34" charset="0"/>
              <a:buChar char="•"/>
            </a:pPr>
            <a:r>
              <a:rPr lang="nb-NO" sz="1800" b="0" i="0">
                <a:solidFill>
                  <a:srgbClr val="000000"/>
                </a:solidFill>
                <a:effectLst/>
                <a:latin typeface="Calibri" panose="020F0502020204030204" pitchFamily="34" charset="0"/>
                <a:ea typeface="ＭＳ 明朝" panose="02020609040205080304" pitchFamily="49" charset="-128"/>
              </a:rPr>
              <a:t>Når det kommer til hva slags kompetanse bedriftene har behov for, er fagområdene mest etterspurt:  </a:t>
            </a:r>
            <a:endParaRPr lang="nb-NO" sz="1800" b="0" i="0">
              <a:solidFill>
                <a:srgbClr val="000000"/>
              </a:solidFill>
              <a:effectLst/>
              <a:latin typeface="Segoe UI" panose="020B0502040204020203" pitchFamily="34" charset="0"/>
              <a:ea typeface="ＭＳ 明朝" panose="02020609040205080304" pitchFamily="49" charset="-128"/>
            </a:endParaRPr>
          </a:p>
          <a:p>
            <a:pPr algn="l" rtl="0" fontAlgn="base">
              <a:buFont typeface="Arial" panose="020B0604020202020204" pitchFamily="34" charset="0"/>
              <a:buChar char="•"/>
            </a:pPr>
            <a:r>
              <a:rPr lang="nb-NO" sz="1800" b="0" i="0">
                <a:solidFill>
                  <a:srgbClr val="000000"/>
                </a:solidFill>
                <a:effectLst/>
                <a:latin typeface="Calibri" panose="020F0502020204030204" pitchFamily="34" charset="0"/>
                <a:ea typeface="ＭＳ 明朝" panose="02020609040205080304" pitchFamily="49" charset="-128"/>
              </a:rPr>
              <a:t>Håndverksfag (56 prosent) </a:t>
            </a:r>
            <a:endParaRPr lang="nb-NO" sz="1800" b="0" i="0">
              <a:solidFill>
                <a:srgbClr val="000000"/>
              </a:solidFill>
              <a:effectLst/>
              <a:latin typeface="Arial" panose="020B0604020202020204" pitchFamily="34" charset="0"/>
              <a:ea typeface="ＭＳ 明朝" panose="02020609040205080304" pitchFamily="49" charset="-128"/>
            </a:endParaRPr>
          </a:p>
          <a:p>
            <a:pPr algn="l" rtl="0" fontAlgn="base">
              <a:buFont typeface="Arial" panose="020B0604020202020204" pitchFamily="34" charset="0"/>
              <a:buChar char="•"/>
            </a:pPr>
            <a:r>
              <a:rPr lang="nb-NO" sz="1800" b="0" i="0">
                <a:solidFill>
                  <a:srgbClr val="000000"/>
                </a:solidFill>
                <a:effectLst/>
                <a:latin typeface="Calibri" panose="020F0502020204030204" pitchFamily="34" charset="0"/>
                <a:ea typeface="ＭＳ 明朝" panose="02020609040205080304" pitchFamily="49" charset="-128"/>
              </a:rPr>
              <a:t>Ingeniør og tekniske fag (47 prosent) </a:t>
            </a:r>
            <a:r>
              <a:rPr lang="nb-NO" sz="1800" b="0" i="0">
                <a:solidFill>
                  <a:srgbClr val="000000"/>
                </a:solidFill>
                <a:effectLst/>
                <a:latin typeface="Arial" panose="020B0604020202020204" pitchFamily="34" charset="0"/>
                <a:ea typeface="ＭＳ 明朝" panose="02020609040205080304" pitchFamily="49" charset="-128"/>
              </a:rPr>
              <a:t> </a:t>
            </a:r>
          </a:p>
          <a:p>
            <a:pPr algn="l" rtl="0" fontAlgn="base">
              <a:buFont typeface="Arial" panose="020B0604020202020204" pitchFamily="34" charset="0"/>
              <a:buChar char="•"/>
            </a:pPr>
            <a:r>
              <a:rPr lang="nb-NO" sz="1800" b="0" i="0">
                <a:solidFill>
                  <a:srgbClr val="000000"/>
                </a:solidFill>
                <a:effectLst/>
                <a:latin typeface="Calibri" panose="020F0502020204030204" pitchFamily="34" charset="0"/>
                <a:ea typeface="ＭＳ 明朝" panose="02020609040205080304" pitchFamily="49" charset="-128"/>
              </a:rPr>
              <a:t>Samfunnsfag, juridiske fag og administrative fag (30 prosent) </a:t>
            </a:r>
            <a:endParaRPr lang="nb-NO" sz="1800" b="0" i="0">
              <a:solidFill>
                <a:srgbClr val="000000"/>
              </a:solidFill>
              <a:effectLst/>
              <a:latin typeface="Arial" panose="020B0604020202020204" pitchFamily="34" charset="0"/>
              <a:ea typeface="ＭＳ 明朝" panose="02020609040205080304" pitchFamily="49" charset="-128"/>
            </a:endParaRPr>
          </a:p>
          <a:p>
            <a:endParaRPr lang="nb-NO"/>
          </a:p>
        </p:txBody>
      </p:sp>
      <p:sp>
        <p:nvSpPr>
          <p:cNvPr id="4" name="Plassholder for lysbilde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AD6E763-F294-46BE-BE17-D8A513F4B4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1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3E559D00-F4E0-401F-8CB0-17FA5BCD313C}" type="slidenum">
              <a:rPr lang="nb-NO" smtClean="0"/>
              <a:t>20</a:t>
            </a:fld>
            <a:endParaRPr lang="nb-NO"/>
          </a:p>
        </p:txBody>
      </p:sp>
    </p:spTree>
    <p:extLst>
      <p:ext uri="{BB962C8B-B14F-4D97-AF65-F5344CB8AC3E}">
        <p14:creationId xmlns:p14="http://schemas.microsoft.com/office/powerpoint/2010/main" val="2658823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61C3188F-4F4F-F5BB-5F29-25B4D9CE11AD}"/>
              </a:ext>
            </a:extLst>
          </p:cNvPr>
          <p:cNvSpPr txBox="1">
            <a:spLocks noGrp="1" noChangeArrowheads="1"/>
          </p:cNvSpPr>
          <p:nvPr/>
        </p:nvSpPr>
        <p:spPr bwMode="auto">
          <a:xfrm>
            <a:off x="3577336" y="9752659"/>
            <a:ext cx="2735002" cy="513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13" tIns="45055" rIns="90113" bIns="45055" anchor="b"/>
          <a:lstStyle>
            <a:lvl1pPr>
              <a:defRPr sz="2000">
                <a:solidFill>
                  <a:schemeClr val="tx1"/>
                </a:solidFill>
                <a:latin typeface="Verdana" panose="020B0604030504040204" pitchFamily="34" charset="0"/>
                <a:ea typeface="MS PGothic" panose="020B0600070205080204" pitchFamily="34" charset="-128"/>
              </a:defRPr>
            </a:lvl1pPr>
            <a:lvl2pPr marL="742950" indent="-285750">
              <a:defRPr sz="2000">
                <a:solidFill>
                  <a:schemeClr val="tx1"/>
                </a:solidFill>
                <a:latin typeface="Verdana" panose="020B0604030504040204" pitchFamily="34" charset="0"/>
                <a:ea typeface="MS PGothic" panose="020B0600070205080204" pitchFamily="34" charset="-128"/>
              </a:defRPr>
            </a:lvl2pPr>
            <a:lvl3pPr marL="1143000" indent="-228600">
              <a:defRPr sz="2000">
                <a:solidFill>
                  <a:schemeClr val="tx1"/>
                </a:solidFill>
                <a:latin typeface="Verdana" panose="020B0604030504040204" pitchFamily="34" charset="0"/>
                <a:ea typeface="MS PGothic" panose="020B0600070205080204" pitchFamily="34" charset="-128"/>
              </a:defRPr>
            </a:lvl3pPr>
            <a:lvl4pPr marL="1600200" indent="-228600">
              <a:defRPr sz="2000">
                <a:solidFill>
                  <a:schemeClr val="tx1"/>
                </a:solidFill>
                <a:latin typeface="Verdana" panose="020B0604030504040204" pitchFamily="34" charset="0"/>
                <a:ea typeface="MS PGothic" panose="020B0600070205080204" pitchFamily="34" charset="-128"/>
              </a:defRPr>
            </a:lvl4pPr>
            <a:lvl5pPr marL="2057400" indent="-228600">
              <a:defRPr sz="20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defRPr>
            </a:lvl9pPr>
          </a:lstStyle>
          <a:p>
            <a:pPr algn="r" eaLnBrk="1" hangingPunct="1"/>
            <a:fld id="{C4AE0BB6-E012-4A50-BEF5-FD5DCB42DF5B}" type="slidenum">
              <a:rPr lang="nb-NO" altLang="nb-NO" sz="1200">
                <a:latin typeface="Times New Roman" panose="02020603050405020304" pitchFamily="18" charset="0"/>
                <a:cs typeface="Arial" panose="020B0604020202020204" pitchFamily="34" charset="0"/>
              </a:rPr>
              <a:pPr algn="r" eaLnBrk="1" hangingPunct="1"/>
              <a:t>23</a:t>
            </a:fld>
            <a:endParaRPr lang="nb-NO" altLang="nb-NO" sz="1200">
              <a:latin typeface="Times New Roman" panose="02020603050405020304" pitchFamily="18" charset="0"/>
              <a:cs typeface="Arial" panose="020B0604020202020204" pitchFamily="34" charset="0"/>
            </a:endParaRPr>
          </a:p>
        </p:txBody>
      </p:sp>
      <p:sp>
        <p:nvSpPr>
          <p:cNvPr id="24578" name="Rectangle 2">
            <a:extLst>
              <a:ext uri="{FF2B5EF4-FFF2-40B4-BE49-F238E27FC236}">
                <a16:creationId xmlns:a16="http://schemas.microsoft.com/office/drawing/2014/main" id="{A06A3715-9C36-FC3E-4445-DD01703DFFE2}"/>
              </a:ext>
            </a:extLst>
          </p:cNvPr>
          <p:cNvSpPr>
            <a:spLocks noGrp="1" noRot="1" noChangeAspect="1" noChangeArrowheads="1" noTextEdit="1"/>
          </p:cNvSpPr>
          <p:nvPr>
            <p:ph type="sldImg"/>
          </p:nvPr>
        </p:nvSpPr>
        <p:spPr>
          <a:xfrm>
            <a:off x="-261938" y="768350"/>
            <a:ext cx="6848476" cy="3852863"/>
          </a:xfrm>
          <a:ln/>
        </p:spPr>
      </p:sp>
      <p:sp>
        <p:nvSpPr>
          <p:cNvPr id="24579" name="Rectangle 3">
            <a:extLst>
              <a:ext uri="{FF2B5EF4-FFF2-40B4-BE49-F238E27FC236}">
                <a16:creationId xmlns:a16="http://schemas.microsoft.com/office/drawing/2014/main" id="{EA23AB76-49B9-E904-A1AB-A22C2B6DFE3A}"/>
              </a:ext>
            </a:extLst>
          </p:cNvPr>
          <p:cNvSpPr>
            <a:spLocks noGrp="1" noChangeArrowheads="1"/>
          </p:cNvSpPr>
          <p:nvPr>
            <p:ph type="body" idx="1"/>
          </p:nvPr>
        </p:nvSpPr>
        <p:spPr>
          <a:xfrm>
            <a:off x="631381" y="4879613"/>
            <a:ext cx="5051050" cy="46202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13" tIns="45055" rIns="90113" bIns="45055"/>
          <a:lstStyle/>
          <a:p>
            <a:pPr marL="171450" indent="-171450">
              <a:buFontTx/>
              <a:buChar char="•"/>
            </a:pPr>
            <a:r>
              <a:rPr lang="nb-NO" altLang="nb-NO"/>
              <a:t>Det finnes mange måter å illustrerer utfordringer med alderssammensetningen på, men poenget det samme: Flest mulig må i jobb, og de som jobber, må bli flinkere</a:t>
            </a:r>
          </a:p>
          <a:p>
            <a:pPr marL="171450" indent="-171450">
              <a:buFontTx/>
              <a:buChar char="•"/>
            </a:pPr>
            <a:r>
              <a:rPr lang="nb-NO" altLang="nb-NO"/>
              <a:t>Hvordan vi får til det, er kompetansepolitikk</a:t>
            </a:r>
          </a:p>
          <a:p>
            <a:pPr marL="171450" indent="-171450">
              <a:buFontTx/>
              <a:buChar char="•"/>
            </a:pPr>
            <a:r>
              <a:rPr lang="nb-NO" altLang="nb-NO">
                <a:latin typeface="Arial" panose="020B0604020202020204" pitchFamily="34" charset="0"/>
              </a:rPr>
              <a:t>Sterk vekst i antall pensjonister som følge av at store årskull født etter krigen går over i pensjon og sterk vekst i levealderen</a:t>
            </a:r>
          </a:p>
          <a:p>
            <a:pPr marL="171450" indent="-171450">
              <a:buFontTx/>
              <a:buChar char="•"/>
            </a:pPr>
            <a:r>
              <a:rPr lang="nb-NO" altLang="nb-NO">
                <a:latin typeface="Arial" panose="020B0604020202020204" pitchFamily="34" charset="0"/>
              </a:rPr>
              <a:t>Liten vekst i arbeidsstyrken og stort behov for arbeidskraft en utfordring! </a:t>
            </a:r>
            <a:r>
              <a:rPr lang="nb-NO" altLang="nb-NO"/>
              <a:t>Behov for at folk står lengre i arbeid. </a:t>
            </a:r>
            <a:endParaRPr lang="nb-NO" altLang="nb-NO">
              <a:latin typeface="Arial" panose="020B0604020202020204" pitchFamily="34" charset="0"/>
            </a:endParaRPr>
          </a:p>
          <a:p>
            <a:pPr marL="171450" indent="-171450"/>
            <a:endParaRPr lang="nb-NO" altLang="nb-NO">
              <a:latin typeface="Times New Roman" panose="02020603050405020304" pitchFamily="18" charset="0"/>
            </a:endParaRPr>
          </a:p>
          <a:p>
            <a:pPr marL="171450" indent="-171450"/>
            <a:r>
              <a:rPr lang="nb-NO" altLang="nb-NO" i="1">
                <a:latin typeface="Times New Roman" panose="02020603050405020304" pitchFamily="18" charset="0"/>
              </a:rPr>
              <a:t>(kilde: fra presentasjonen Vox – en del av KD-familien)</a:t>
            </a:r>
          </a:p>
        </p:txBody>
      </p:sp>
    </p:spTree>
    <p:extLst>
      <p:ext uri="{BB962C8B-B14F-4D97-AF65-F5344CB8AC3E}">
        <p14:creationId xmlns:p14="http://schemas.microsoft.com/office/powerpoint/2010/main" val="15919033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C8A9E-48EB-4DF5-816E-2AE554F71631}"/>
              </a:ext>
            </a:extLst>
          </p:cNvPr>
          <p:cNvSpPr>
            <a:spLocks noGrp="1"/>
          </p:cNvSpPr>
          <p:nvPr>
            <p:ph type="ctrTitle"/>
          </p:nvPr>
        </p:nvSpPr>
        <p:spPr>
          <a:xfrm>
            <a:off x="1524001" y="4110603"/>
            <a:ext cx="9144000" cy="926515"/>
          </a:xfrm>
        </p:spPr>
        <p:txBody>
          <a:bodyPr anchor="b">
            <a:normAutofit/>
          </a:bodyPr>
          <a:lstStyle>
            <a:lvl1pPr algn="ctr">
              <a:defRPr sz="2800">
                <a:latin typeface="+mj-lt"/>
                <a:ea typeface="Open Sans SemiBold" panose="020B0706030804020204" pitchFamily="34" charset="0"/>
                <a:cs typeface="Open Sans SemiBold" panose="020B0706030804020204" pitchFamily="34" charset="0"/>
              </a:defRPr>
            </a:lvl1pPr>
          </a:lstStyle>
          <a:p>
            <a:r>
              <a:rPr lang="nb-NO"/>
              <a:t>Klikk for å redigere tittelstil</a:t>
            </a:r>
            <a:endParaRPr lang="nb-NO" dirty="0"/>
          </a:p>
        </p:txBody>
      </p:sp>
      <p:sp>
        <p:nvSpPr>
          <p:cNvPr id="3" name="Subtitle 2">
            <a:extLst>
              <a:ext uri="{FF2B5EF4-FFF2-40B4-BE49-F238E27FC236}">
                <a16:creationId xmlns:a16="http://schemas.microsoft.com/office/drawing/2014/main" id="{4349D727-0A59-4FCD-AE21-131BA4D362F7}"/>
              </a:ext>
            </a:extLst>
          </p:cNvPr>
          <p:cNvSpPr>
            <a:spLocks noGrp="1"/>
          </p:cNvSpPr>
          <p:nvPr>
            <p:ph type="subTitle" idx="1"/>
          </p:nvPr>
        </p:nvSpPr>
        <p:spPr>
          <a:xfrm>
            <a:off x="1524001" y="5170386"/>
            <a:ext cx="9144000" cy="626651"/>
          </a:xfrm>
        </p:spPr>
        <p:txBody>
          <a:bodyPr>
            <a:normAutofit/>
          </a:bodyPr>
          <a:lstStyle>
            <a:lvl1pPr marL="0" indent="0" algn="ctr">
              <a:buNone/>
              <a:defRPr sz="2800">
                <a:latin typeface="+mj-lt"/>
                <a:ea typeface="Open Sans Light" panose="020B0306030504020204" pitchFamily="34" charset="0"/>
                <a:cs typeface="Open Sans Light" panose="020B0306030504020204" pitchFamily="34" charset="0"/>
              </a:defRPr>
            </a:lvl1pPr>
            <a:lvl2pPr marL="627635" indent="0" algn="ctr">
              <a:buNone/>
              <a:defRPr sz="2746"/>
            </a:lvl2pPr>
            <a:lvl3pPr marL="1255270" indent="0" algn="ctr">
              <a:buNone/>
              <a:defRPr sz="2471"/>
            </a:lvl3pPr>
            <a:lvl4pPr marL="1882905" indent="0" algn="ctr">
              <a:buNone/>
              <a:defRPr sz="2196"/>
            </a:lvl4pPr>
            <a:lvl5pPr marL="2510541" indent="0" algn="ctr">
              <a:buNone/>
              <a:defRPr sz="2196"/>
            </a:lvl5pPr>
            <a:lvl6pPr marL="3138175" indent="0" algn="ctr">
              <a:buNone/>
              <a:defRPr sz="2196"/>
            </a:lvl6pPr>
            <a:lvl7pPr marL="3765810" indent="0" algn="ctr">
              <a:buNone/>
              <a:defRPr sz="2196"/>
            </a:lvl7pPr>
            <a:lvl8pPr marL="4393445" indent="0" algn="ctr">
              <a:buNone/>
              <a:defRPr sz="2196"/>
            </a:lvl8pPr>
            <a:lvl9pPr marL="5021080" indent="0" algn="ctr">
              <a:buNone/>
              <a:defRPr sz="2196"/>
            </a:lvl9pPr>
          </a:lstStyle>
          <a:p>
            <a:r>
              <a:rPr lang="nb-NO"/>
              <a:t>Klikk for å redigere undertittelstil i malen</a:t>
            </a:r>
            <a:endParaRPr lang="nb-NO" dirty="0"/>
          </a:p>
        </p:txBody>
      </p:sp>
      <p:sp>
        <p:nvSpPr>
          <p:cNvPr id="4" name="Date Placeholder 3">
            <a:extLst>
              <a:ext uri="{FF2B5EF4-FFF2-40B4-BE49-F238E27FC236}">
                <a16:creationId xmlns:a16="http://schemas.microsoft.com/office/drawing/2014/main" id="{9C3482E8-B702-468A-B8BA-96C03C01803A}"/>
              </a:ext>
            </a:extLst>
          </p:cNvPr>
          <p:cNvSpPr>
            <a:spLocks noGrp="1"/>
          </p:cNvSpPr>
          <p:nvPr>
            <p:ph type="dt" sz="half" idx="10"/>
          </p:nvPr>
        </p:nvSpPr>
        <p:spPr/>
        <p:txBody>
          <a:bodyPr/>
          <a:lstStyle/>
          <a:p>
            <a:fld id="{D231BC3F-46CA-4306-9471-E38C94497E45}" type="datetime1">
              <a:rPr lang="nb-NO" smtClean="0"/>
              <a:t>12.06.2023</a:t>
            </a:fld>
            <a:endParaRPr lang="nb-NO"/>
          </a:p>
        </p:txBody>
      </p:sp>
      <p:sp>
        <p:nvSpPr>
          <p:cNvPr id="5" name="Footer Placeholder 4">
            <a:extLst>
              <a:ext uri="{FF2B5EF4-FFF2-40B4-BE49-F238E27FC236}">
                <a16:creationId xmlns:a16="http://schemas.microsoft.com/office/drawing/2014/main" id="{4824D4D1-C665-4D97-BD6D-B0AABE1013E8}"/>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E7CF6F07-8E16-4F28-913D-BB0DC9FE4C69}"/>
              </a:ext>
            </a:extLst>
          </p:cNvPr>
          <p:cNvSpPr>
            <a:spLocks noGrp="1"/>
          </p:cNvSpPr>
          <p:nvPr>
            <p:ph type="sldNum" sz="quarter" idx="12"/>
          </p:nvPr>
        </p:nvSpPr>
        <p:spPr/>
        <p:txBody>
          <a:bodyPr/>
          <a:lstStyle/>
          <a:p>
            <a:fld id="{A0A7DA24-C350-4A0D-B2A0-E405AFDB38ED}" type="slidenum">
              <a:rPr lang="nb-NO" smtClean="0"/>
              <a:t>‹#›</a:t>
            </a:fld>
            <a:endParaRPr lang="nb-NO"/>
          </a:p>
        </p:txBody>
      </p:sp>
      <p:pic>
        <p:nvPicPr>
          <p:cNvPr id="9" name="Graphic 8">
            <a:extLst>
              <a:ext uri="{FF2B5EF4-FFF2-40B4-BE49-F238E27FC236}">
                <a16:creationId xmlns:a16="http://schemas.microsoft.com/office/drawing/2014/main" id="{0FEA9374-4250-48B0-8037-777EB183A5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56436" y="1970478"/>
            <a:ext cx="2079128" cy="2071248"/>
          </a:xfrm>
          <a:prstGeom prst="rect">
            <a:avLst/>
          </a:prstGeom>
        </p:spPr>
      </p:pic>
    </p:spTree>
    <p:extLst>
      <p:ext uri="{BB962C8B-B14F-4D97-AF65-F5344CB8AC3E}">
        <p14:creationId xmlns:p14="http://schemas.microsoft.com/office/powerpoint/2010/main" val="2673762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Diagram Slide">
    <p:spTree>
      <p:nvGrpSpPr>
        <p:cNvPr id="1" name=""/>
        <p:cNvGrpSpPr/>
        <p:nvPr/>
      </p:nvGrpSpPr>
      <p:grpSpPr>
        <a:xfrm>
          <a:off x="0" y="0"/>
          <a:ext cx="0" cy="0"/>
          <a:chOff x="0" y="0"/>
          <a:chExt cx="0" cy="0"/>
        </a:xfrm>
      </p:grpSpPr>
      <p:pic>
        <p:nvPicPr>
          <p:cNvPr id="4" name="Picture 6"/>
          <p:cNvPicPr>
            <a:picLocks noChangeAspect="1"/>
          </p:cNvPicPr>
          <p:nvPr/>
        </p:nvPicPr>
        <p:blipFill>
          <a:blip r:embed="rId2" cstate="print"/>
          <a:srcRect/>
          <a:stretch>
            <a:fillRect/>
          </a:stretch>
        </p:blipFill>
        <p:spPr bwMode="auto">
          <a:xfrm>
            <a:off x="0" y="6137276"/>
            <a:ext cx="12192000" cy="720725"/>
          </a:xfrm>
          <a:prstGeom prst="rect">
            <a:avLst/>
          </a:prstGeom>
          <a:noFill/>
          <a:ln w="9525">
            <a:noFill/>
            <a:miter lim="800000"/>
            <a:headEnd/>
            <a:tailEnd/>
          </a:ln>
        </p:spPr>
      </p:pic>
      <p:pic>
        <p:nvPicPr>
          <p:cNvPr id="5" name="Picture 7" descr="NTL_Logo_Neg.png"/>
          <p:cNvPicPr>
            <a:picLocks noChangeAspect="1"/>
          </p:cNvPicPr>
          <p:nvPr/>
        </p:nvPicPr>
        <p:blipFill>
          <a:blip r:embed="rId3" cstate="print"/>
          <a:srcRect/>
          <a:stretch>
            <a:fillRect/>
          </a:stretch>
        </p:blipFill>
        <p:spPr bwMode="auto">
          <a:xfrm>
            <a:off x="658285" y="6246813"/>
            <a:ext cx="2474383" cy="508000"/>
          </a:xfrm>
          <a:prstGeom prst="rect">
            <a:avLst/>
          </a:prstGeom>
          <a:noFill/>
          <a:ln w="9525">
            <a:noFill/>
            <a:miter lim="800000"/>
            <a:headEnd/>
            <a:tailEnd/>
          </a:ln>
        </p:spPr>
      </p:pic>
      <p:sp>
        <p:nvSpPr>
          <p:cNvPr id="2" name="Title 1"/>
          <p:cNvSpPr>
            <a:spLocks noGrp="1"/>
          </p:cNvSpPr>
          <p:nvPr>
            <p:ph type="title"/>
          </p:nvPr>
        </p:nvSpPr>
        <p:spPr>
          <a:xfrm>
            <a:off x="679451" y="271463"/>
            <a:ext cx="11006667" cy="862012"/>
          </a:xfrm>
        </p:spPr>
        <p:txBody>
          <a:bodyPr>
            <a:normAutofit/>
          </a:bodyPr>
          <a:lstStyle>
            <a:lvl1pPr algn="l">
              <a:defRPr sz="2000" b="1"/>
            </a:lvl1pPr>
          </a:lstStyle>
          <a:p>
            <a:r>
              <a:rPr lang="nb-NO"/>
              <a:t>Klikk for å redigere tittelstil</a:t>
            </a:r>
            <a:endParaRPr lang="en-US" dirty="0"/>
          </a:p>
        </p:txBody>
      </p:sp>
      <p:sp>
        <p:nvSpPr>
          <p:cNvPr id="7" name="Chart Placeholder 6"/>
          <p:cNvSpPr>
            <a:spLocks noGrp="1"/>
          </p:cNvSpPr>
          <p:nvPr>
            <p:ph type="chart" sz="quarter" idx="13"/>
          </p:nvPr>
        </p:nvSpPr>
        <p:spPr>
          <a:xfrm>
            <a:off x="679452" y="1293495"/>
            <a:ext cx="11027833" cy="4400868"/>
          </a:xfrm>
        </p:spPr>
        <p:txBody>
          <a:bodyPr rtlCol="0">
            <a:normAutofit/>
          </a:bodyPr>
          <a:lstStyle/>
          <a:p>
            <a:pPr lvl="0"/>
            <a:r>
              <a:rPr lang="nb-NO" noProof="0"/>
              <a:t>Klikk ikonet for å legge til et diagram</a:t>
            </a:r>
            <a:endParaRPr lang="en-US" noProof="0"/>
          </a:p>
        </p:txBody>
      </p:sp>
      <p:sp>
        <p:nvSpPr>
          <p:cNvPr id="6" name="Slide Number Placeholder 5"/>
          <p:cNvSpPr>
            <a:spLocks noGrp="1"/>
          </p:cNvSpPr>
          <p:nvPr>
            <p:ph type="sldNum" sz="quarter" idx="14"/>
          </p:nvPr>
        </p:nvSpPr>
        <p:spPr>
          <a:xfrm>
            <a:off x="11036300" y="6364289"/>
            <a:ext cx="984251" cy="365125"/>
          </a:xfrm>
        </p:spPr>
        <p:txBody>
          <a:bodyPr/>
          <a:lstStyle>
            <a:lvl1pPr>
              <a:defRPr b="1">
                <a:solidFill>
                  <a:srgbClr val="F2F2F2"/>
                </a:solidFill>
                <a:latin typeface="Verdana" pitchFamily="34" charset="0"/>
              </a:defRPr>
            </a:lvl1pPr>
          </a:lstStyle>
          <a:p>
            <a:pPr>
              <a:defRPr/>
            </a:pPr>
            <a:fld id="{99CF6936-B634-49D7-B277-26442E7D46E3}" type="slidenum">
              <a:rPr lang="en-US"/>
              <a:pPr>
                <a:defRPr/>
              </a:pPr>
              <a:t>‹#›</a:t>
            </a:fld>
            <a:endParaRPr lang="en-US"/>
          </a:p>
        </p:txBody>
      </p:sp>
      <p:sp>
        <p:nvSpPr>
          <p:cNvPr id="8" name="Date Placeholder 3"/>
          <p:cNvSpPr>
            <a:spLocks noGrp="1"/>
          </p:cNvSpPr>
          <p:nvPr>
            <p:ph type="dt" sz="half" idx="15"/>
          </p:nvPr>
        </p:nvSpPr>
        <p:spPr>
          <a:xfrm>
            <a:off x="8604251" y="6280151"/>
            <a:ext cx="1231900" cy="474663"/>
          </a:xfrm>
        </p:spPr>
        <p:txBody>
          <a:bodyPr/>
          <a:lstStyle>
            <a:lvl1pPr algn="r">
              <a:defRPr sz="1100">
                <a:solidFill>
                  <a:srgbClr val="0D0D0D"/>
                </a:solidFill>
              </a:defRPr>
            </a:lvl1pPr>
          </a:lstStyle>
          <a:p>
            <a:pPr>
              <a:defRPr/>
            </a:pPr>
            <a:endParaRPr lang="en-US"/>
          </a:p>
        </p:txBody>
      </p:sp>
      <p:sp>
        <p:nvSpPr>
          <p:cNvPr id="9" name="Footer Placeholder 4"/>
          <p:cNvSpPr>
            <a:spLocks noGrp="1"/>
          </p:cNvSpPr>
          <p:nvPr>
            <p:ph type="ftr" sz="quarter" idx="16"/>
          </p:nvPr>
        </p:nvSpPr>
        <p:spPr>
          <a:xfrm>
            <a:off x="3939118" y="6280151"/>
            <a:ext cx="3547533" cy="449263"/>
          </a:xfrm>
        </p:spPr>
        <p:txBody>
          <a:bodyPr/>
          <a:lstStyle>
            <a:lvl1pPr algn="l">
              <a:defRPr sz="1100">
                <a:solidFill>
                  <a:srgbClr val="0D0D0D"/>
                </a:solidFill>
              </a:defRPr>
            </a:lvl1pPr>
          </a:lstStyle>
          <a:p>
            <a:pPr>
              <a:defRPr/>
            </a:pPr>
            <a:endParaRPr lang="en-US"/>
          </a:p>
        </p:txBody>
      </p:sp>
    </p:spTree>
    <p:extLst>
      <p:ext uri="{BB962C8B-B14F-4D97-AF65-F5344CB8AC3E}">
        <p14:creationId xmlns:p14="http://schemas.microsoft.com/office/powerpoint/2010/main" val="3075593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Tittellysbil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992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tel og innhold #2">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endParaRPr lang="nb-NO"/>
          </a:p>
        </p:txBody>
      </p:sp>
      <p:sp>
        <p:nvSpPr>
          <p:cNvPr id="4" name="Plassholder for bunntekst 3"/>
          <p:cNvSpPr>
            <a:spLocks noGrp="1"/>
          </p:cNvSpPr>
          <p:nvPr>
            <p:ph type="ftr" sz="quarter" idx="11"/>
          </p:nvPr>
        </p:nvSpPr>
        <p:spPr/>
        <p:txBody>
          <a:bodyPr/>
          <a:lstStyle/>
          <a:p>
            <a:r>
              <a:rPr lang="nb-NO"/>
              <a:t>*UTKAST - tall/analyse under arbeid</a:t>
            </a:r>
          </a:p>
        </p:txBody>
      </p:sp>
      <p:sp>
        <p:nvSpPr>
          <p:cNvPr id="5" name="Plassholder for lysbildenummer 4"/>
          <p:cNvSpPr>
            <a:spLocks noGrp="1"/>
          </p:cNvSpPr>
          <p:nvPr>
            <p:ph type="sldNum" sz="quarter" idx="12"/>
          </p:nvPr>
        </p:nvSpPr>
        <p:spPr/>
        <p:txBody>
          <a:bodyPr/>
          <a:lstStyle/>
          <a:p>
            <a:fld id="{6D7D6155-37ED-4876-BFE4-C00C5B1DB3A6}" type="slidenum">
              <a:rPr lang="nb-NO" smtClean="0"/>
              <a:t>‹#›</a:t>
            </a:fld>
            <a:endParaRPr lang="nb-NO"/>
          </a:p>
        </p:txBody>
      </p:sp>
      <p:sp>
        <p:nvSpPr>
          <p:cNvPr id="6" name="Plassholder for innhold 2"/>
          <p:cNvSpPr>
            <a:spLocks noGrp="1"/>
          </p:cNvSpPr>
          <p:nvPr>
            <p:ph idx="1"/>
          </p:nvPr>
        </p:nvSpPr>
        <p:spPr>
          <a:xfrm>
            <a:off x="960000" y="1632000"/>
            <a:ext cx="10752000" cy="429327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939045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tel på farge + punktliste">
    <p:spTree>
      <p:nvGrpSpPr>
        <p:cNvPr id="1" name=""/>
        <p:cNvGrpSpPr/>
        <p:nvPr/>
      </p:nvGrpSpPr>
      <p:grpSpPr>
        <a:xfrm>
          <a:off x="0" y="0"/>
          <a:ext cx="0" cy="0"/>
          <a:chOff x="0" y="0"/>
          <a:chExt cx="0" cy="0"/>
        </a:xfrm>
      </p:grpSpPr>
      <p:sp>
        <p:nvSpPr>
          <p:cNvPr id="8" name="f1"/>
          <p:cNvSpPr/>
          <p:nvPr userDrawn="1"/>
        </p:nvSpPr>
        <p:spPr>
          <a:xfrm>
            <a:off x="0" y="0"/>
            <a:ext cx="6096000" cy="6858000"/>
          </a:xfrm>
          <a:prstGeom prst="rect">
            <a:avLst/>
          </a:prstGeom>
          <a:solidFill>
            <a:srgbClr val="00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9"/>
          </a:p>
        </p:txBody>
      </p:sp>
      <p:sp>
        <p:nvSpPr>
          <p:cNvPr id="2" name="Tittel 1"/>
          <p:cNvSpPr>
            <a:spLocks noGrp="1"/>
          </p:cNvSpPr>
          <p:nvPr>
            <p:ph type="title"/>
          </p:nvPr>
        </p:nvSpPr>
        <p:spPr>
          <a:xfrm>
            <a:off x="600001" y="1102936"/>
            <a:ext cx="4126103" cy="4652129"/>
          </a:xfrm>
        </p:spPr>
        <p:txBody>
          <a:bodyPr anchor="ctr">
            <a:normAutofit/>
          </a:bodyPr>
          <a:lstStyle>
            <a:lvl1pPr>
              <a:defRPr sz="3199">
                <a:solidFill>
                  <a:schemeClr val="bg1"/>
                </a:solidFill>
              </a:defRPr>
            </a:lvl1pPr>
          </a:lstStyle>
          <a:p>
            <a:r>
              <a:rPr lang="nb-NO"/>
              <a:t>Klikk for å redigere tittelstil</a:t>
            </a:r>
            <a:endParaRPr lang="en-GB" dirty="0"/>
          </a:p>
        </p:txBody>
      </p:sp>
      <p:sp>
        <p:nvSpPr>
          <p:cNvPr id="7" name="Plassholder for lysbildenummer 6"/>
          <p:cNvSpPr>
            <a:spLocks noGrp="1"/>
          </p:cNvSpPr>
          <p:nvPr>
            <p:ph type="sldNum" sz="quarter" idx="12"/>
          </p:nvPr>
        </p:nvSpPr>
        <p:spPr/>
        <p:txBody>
          <a:bodyPr/>
          <a:lstStyle>
            <a:lvl1pPr>
              <a:defRPr>
                <a:solidFill>
                  <a:srgbClr val="AFAFAF"/>
                </a:solidFill>
              </a:defRPr>
            </a:lvl1pPr>
          </a:lstStyle>
          <a:p>
            <a:fld id="{CB5DC95F-CC9E-42B9-BFE4-A015B12872CC}" type="slidenum">
              <a:rPr lang="en-GB" smtClean="0"/>
              <a:pPr/>
              <a:t>‹#›</a:t>
            </a:fld>
            <a:endParaRPr lang="en-GB" dirty="0"/>
          </a:p>
        </p:txBody>
      </p:sp>
      <p:sp>
        <p:nvSpPr>
          <p:cNvPr id="9" name="Plassholder for innhold 2"/>
          <p:cNvSpPr>
            <a:spLocks noGrp="1"/>
          </p:cNvSpPr>
          <p:nvPr>
            <p:ph idx="1"/>
          </p:nvPr>
        </p:nvSpPr>
        <p:spPr>
          <a:xfrm>
            <a:off x="6533882" y="1509593"/>
            <a:ext cx="5058117" cy="3838815"/>
          </a:xfrm>
        </p:spPr>
        <p:txBody>
          <a:bodyPr anchor="ctr">
            <a:normAutofit/>
          </a:bodyPr>
          <a:lstStyle>
            <a:lvl1pPr>
              <a:defRPr sz="2932"/>
            </a:lvl1pPr>
            <a:lvl2pPr>
              <a:defRPr sz="2399"/>
            </a:lvl2pPr>
            <a:lvl3pPr>
              <a:defRPr sz="2133"/>
            </a:lvl3pPr>
            <a:lvl4pPr>
              <a:defRPr sz="1866"/>
            </a:lvl4pPr>
            <a:lvl5pPr>
              <a:defRPr sz="1599"/>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10" name="Plassholder for tekst 2"/>
          <p:cNvSpPr>
            <a:spLocks noGrp="1"/>
          </p:cNvSpPr>
          <p:nvPr>
            <p:ph type="body" sz="quarter" idx="17" hasCustomPrompt="1"/>
          </p:nvPr>
        </p:nvSpPr>
        <p:spPr>
          <a:xfrm>
            <a:off x="600000" y="457496"/>
            <a:ext cx="4922259" cy="365125"/>
          </a:xfrm>
          <a:prstGeom prst="rect">
            <a:avLst/>
          </a:prstGeom>
        </p:spPr>
        <p:txBody>
          <a:bodyPr lIns="0" tIns="0" rIns="0" bIns="0"/>
          <a:lstStyle>
            <a:lvl1pPr marL="0" indent="0">
              <a:buNone/>
              <a:defRPr sz="1599">
                <a:solidFill>
                  <a:schemeClr val="bg1"/>
                </a:solidFill>
                <a:latin typeface="+mj-lt"/>
              </a:defRPr>
            </a:lvl1pPr>
          </a:lstStyle>
          <a:p>
            <a:pPr lvl="0"/>
            <a:r>
              <a:rPr lang="nb-NO" dirty="0"/>
              <a:t>Tema</a:t>
            </a:r>
          </a:p>
        </p:txBody>
      </p:sp>
    </p:spTree>
    <p:extLst>
      <p:ext uri="{BB962C8B-B14F-4D97-AF65-F5344CB8AC3E}">
        <p14:creationId xmlns:p14="http://schemas.microsoft.com/office/powerpoint/2010/main" val="976567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A543A9-0424-4568-94D9-31B7816052B0}"/>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5C8E0CB0-5C8B-4769-985D-EBF9C6151F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2996ED3B-EE6A-4454-929E-6F3D6CC2199B}"/>
              </a:ext>
            </a:extLst>
          </p:cNvPr>
          <p:cNvSpPr>
            <a:spLocks noGrp="1"/>
          </p:cNvSpPr>
          <p:nvPr>
            <p:ph type="dt" sz="half" idx="10"/>
          </p:nvPr>
        </p:nvSpPr>
        <p:spPr/>
        <p:txBody>
          <a:bodyPr/>
          <a:lstStyle/>
          <a:p>
            <a:fld id="{91BBF2E2-2106-4821-BA6F-D02BDEB46554}" type="datetimeFigureOut">
              <a:rPr lang="nb-NO" smtClean="0"/>
              <a:t>12.06.2023</a:t>
            </a:fld>
            <a:endParaRPr lang="nb-NO"/>
          </a:p>
        </p:txBody>
      </p:sp>
      <p:sp>
        <p:nvSpPr>
          <p:cNvPr id="5" name="Plassholder for bunntekst 4">
            <a:extLst>
              <a:ext uri="{FF2B5EF4-FFF2-40B4-BE49-F238E27FC236}">
                <a16:creationId xmlns:a16="http://schemas.microsoft.com/office/drawing/2014/main" id="{1836A389-E68A-4C4F-A896-05A23340D01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302CDBC-CF92-49A5-A7EE-AB46396DB647}"/>
              </a:ext>
            </a:extLst>
          </p:cNvPr>
          <p:cNvSpPr>
            <a:spLocks noGrp="1"/>
          </p:cNvSpPr>
          <p:nvPr>
            <p:ph type="sldNum" sz="quarter" idx="12"/>
          </p:nvPr>
        </p:nvSpPr>
        <p:spPr/>
        <p:txBody>
          <a:bodyPr/>
          <a:lstStyle/>
          <a:p>
            <a:fld id="{DFF5FCB8-D622-46EA-8322-80E565541313}" type="slidenum">
              <a:rPr lang="nb-NO" smtClean="0"/>
              <a:t>‹#›</a:t>
            </a:fld>
            <a:endParaRPr lang="nb-NO"/>
          </a:p>
        </p:txBody>
      </p:sp>
    </p:spTree>
    <p:extLst>
      <p:ext uri="{BB962C8B-B14F-4D97-AF65-F5344CB8AC3E}">
        <p14:creationId xmlns:p14="http://schemas.microsoft.com/office/powerpoint/2010/main" val="904483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9FEFCE-4727-4BB3-9D8B-EAC1FD782B6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D176AF9-EBAC-4721-8811-A78073AE7EB1}"/>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BA865F6-E861-47BA-8F0C-897C2D3A803F}"/>
              </a:ext>
            </a:extLst>
          </p:cNvPr>
          <p:cNvSpPr>
            <a:spLocks noGrp="1"/>
          </p:cNvSpPr>
          <p:nvPr>
            <p:ph type="dt" sz="half" idx="10"/>
          </p:nvPr>
        </p:nvSpPr>
        <p:spPr/>
        <p:txBody>
          <a:bodyPr/>
          <a:lstStyle/>
          <a:p>
            <a:fld id="{91BBF2E2-2106-4821-BA6F-D02BDEB46554}" type="datetimeFigureOut">
              <a:rPr lang="nb-NO" smtClean="0"/>
              <a:t>12.06.2023</a:t>
            </a:fld>
            <a:endParaRPr lang="nb-NO"/>
          </a:p>
        </p:txBody>
      </p:sp>
      <p:sp>
        <p:nvSpPr>
          <p:cNvPr id="5" name="Plassholder for bunntekst 4">
            <a:extLst>
              <a:ext uri="{FF2B5EF4-FFF2-40B4-BE49-F238E27FC236}">
                <a16:creationId xmlns:a16="http://schemas.microsoft.com/office/drawing/2014/main" id="{CF648B5B-EED8-4D8F-BE49-006432F499C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DCD1928-F31F-43AE-B5CF-93C7500E34C4}"/>
              </a:ext>
            </a:extLst>
          </p:cNvPr>
          <p:cNvSpPr>
            <a:spLocks noGrp="1"/>
          </p:cNvSpPr>
          <p:nvPr>
            <p:ph type="sldNum" sz="quarter" idx="12"/>
          </p:nvPr>
        </p:nvSpPr>
        <p:spPr/>
        <p:txBody>
          <a:bodyPr/>
          <a:lstStyle/>
          <a:p>
            <a:fld id="{DFF5FCB8-D622-46EA-8322-80E565541313}" type="slidenum">
              <a:rPr lang="nb-NO" smtClean="0"/>
              <a:t>‹#›</a:t>
            </a:fld>
            <a:endParaRPr lang="nb-NO"/>
          </a:p>
        </p:txBody>
      </p:sp>
    </p:spTree>
    <p:extLst>
      <p:ext uri="{BB962C8B-B14F-4D97-AF65-F5344CB8AC3E}">
        <p14:creationId xmlns:p14="http://schemas.microsoft.com/office/powerpoint/2010/main" val="18408690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45FD31-67E2-480F-9009-6912C1D59DEA}"/>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2ED171DF-EF41-4599-ACB7-1796451226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33C5DEC9-0C0E-476E-8406-00992E51EA6F}"/>
              </a:ext>
            </a:extLst>
          </p:cNvPr>
          <p:cNvSpPr>
            <a:spLocks noGrp="1"/>
          </p:cNvSpPr>
          <p:nvPr>
            <p:ph type="dt" sz="half" idx="10"/>
          </p:nvPr>
        </p:nvSpPr>
        <p:spPr/>
        <p:txBody>
          <a:bodyPr/>
          <a:lstStyle/>
          <a:p>
            <a:fld id="{91BBF2E2-2106-4821-BA6F-D02BDEB46554}" type="datetimeFigureOut">
              <a:rPr lang="nb-NO" smtClean="0"/>
              <a:t>12.06.2023</a:t>
            </a:fld>
            <a:endParaRPr lang="nb-NO"/>
          </a:p>
        </p:txBody>
      </p:sp>
      <p:sp>
        <p:nvSpPr>
          <p:cNvPr id="5" name="Plassholder for bunntekst 4">
            <a:extLst>
              <a:ext uri="{FF2B5EF4-FFF2-40B4-BE49-F238E27FC236}">
                <a16:creationId xmlns:a16="http://schemas.microsoft.com/office/drawing/2014/main" id="{349B9BC5-7C6B-4331-9CFB-4A8A2F40556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F6E9D4F-D966-4F8F-9C2B-EC9B11137F49}"/>
              </a:ext>
            </a:extLst>
          </p:cNvPr>
          <p:cNvSpPr>
            <a:spLocks noGrp="1"/>
          </p:cNvSpPr>
          <p:nvPr>
            <p:ph type="sldNum" sz="quarter" idx="12"/>
          </p:nvPr>
        </p:nvSpPr>
        <p:spPr/>
        <p:txBody>
          <a:bodyPr/>
          <a:lstStyle/>
          <a:p>
            <a:fld id="{DFF5FCB8-D622-46EA-8322-80E565541313}" type="slidenum">
              <a:rPr lang="nb-NO" smtClean="0"/>
              <a:t>‹#›</a:t>
            </a:fld>
            <a:endParaRPr lang="nb-NO"/>
          </a:p>
        </p:txBody>
      </p:sp>
    </p:spTree>
    <p:extLst>
      <p:ext uri="{BB962C8B-B14F-4D97-AF65-F5344CB8AC3E}">
        <p14:creationId xmlns:p14="http://schemas.microsoft.com/office/powerpoint/2010/main" val="1434041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5445760-58E0-4A75-92B7-B4A16BC66D2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1D1B1DF-4B79-434A-84DD-55739AC2DA00}"/>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BE00A906-8930-4413-85AB-65ADBC09DDE6}"/>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CDCB7BD2-1380-47BA-8564-1A139ED15D35}"/>
              </a:ext>
            </a:extLst>
          </p:cNvPr>
          <p:cNvSpPr>
            <a:spLocks noGrp="1"/>
          </p:cNvSpPr>
          <p:nvPr>
            <p:ph type="dt" sz="half" idx="10"/>
          </p:nvPr>
        </p:nvSpPr>
        <p:spPr/>
        <p:txBody>
          <a:bodyPr/>
          <a:lstStyle/>
          <a:p>
            <a:fld id="{91BBF2E2-2106-4821-BA6F-D02BDEB46554}" type="datetimeFigureOut">
              <a:rPr lang="nb-NO" smtClean="0"/>
              <a:t>12.06.2023</a:t>
            </a:fld>
            <a:endParaRPr lang="nb-NO"/>
          </a:p>
        </p:txBody>
      </p:sp>
      <p:sp>
        <p:nvSpPr>
          <p:cNvPr id="6" name="Plassholder for bunntekst 5">
            <a:extLst>
              <a:ext uri="{FF2B5EF4-FFF2-40B4-BE49-F238E27FC236}">
                <a16:creationId xmlns:a16="http://schemas.microsoft.com/office/drawing/2014/main" id="{16F5BCB3-4107-4D8D-B8D8-68277215232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393B27F-5AD2-4E79-BF2C-78CC6AAD03F3}"/>
              </a:ext>
            </a:extLst>
          </p:cNvPr>
          <p:cNvSpPr>
            <a:spLocks noGrp="1"/>
          </p:cNvSpPr>
          <p:nvPr>
            <p:ph type="sldNum" sz="quarter" idx="12"/>
          </p:nvPr>
        </p:nvSpPr>
        <p:spPr/>
        <p:txBody>
          <a:bodyPr/>
          <a:lstStyle/>
          <a:p>
            <a:fld id="{DFF5FCB8-D622-46EA-8322-80E565541313}" type="slidenum">
              <a:rPr lang="nb-NO" smtClean="0"/>
              <a:t>‹#›</a:t>
            </a:fld>
            <a:endParaRPr lang="nb-NO"/>
          </a:p>
        </p:txBody>
      </p:sp>
    </p:spTree>
    <p:extLst>
      <p:ext uri="{BB962C8B-B14F-4D97-AF65-F5344CB8AC3E}">
        <p14:creationId xmlns:p14="http://schemas.microsoft.com/office/powerpoint/2010/main" val="4003411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25E9188-EEAF-407D-822A-A07E50F930E0}"/>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90194DAA-16D1-4B81-A34D-E05798A857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F5065E6E-C907-4219-BF80-854AB86A2474}"/>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430681A7-A245-43AF-AE5E-474C2D2878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AC5531A8-1AD7-4C1A-AACA-B6B03132F042}"/>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EB5A05D0-BDBB-4DDB-9EF7-B939454C141C}"/>
              </a:ext>
            </a:extLst>
          </p:cNvPr>
          <p:cNvSpPr>
            <a:spLocks noGrp="1"/>
          </p:cNvSpPr>
          <p:nvPr>
            <p:ph type="dt" sz="half" idx="10"/>
          </p:nvPr>
        </p:nvSpPr>
        <p:spPr/>
        <p:txBody>
          <a:bodyPr/>
          <a:lstStyle/>
          <a:p>
            <a:fld id="{91BBF2E2-2106-4821-BA6F-D02BDEB46554}" type="datetimeFigureOut">
              <a:rPr lang="nb-NO" smtClean="0"/>
              <a:t>12.06.2023</a:t>
            </a:fld>
            <a:endParaRPr lang="nb-NO"/>
          </a:p>
        </p:txBody>
      </p:sp>
      <p:sp>
        <p:nvSpPr>
          <p:cNvPr id="8" name="Plassholder for bunntekst 7">
            <a:extLst>
              <a:ext uri="{FF2B5EF4-FFF2-40B4-BE49-F238E27FC236}">
                <a16:creationId xmlns:a16="http://schemas.microsoft.com/office/drawing/2014/main" id="{5334EABC-E826-4282-A7FB-6D9D9F74A99A}"/>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B7B54A3C-B2AF-448A-A8B4-4837D1A5222B}"/>
              </a:ext>
            </a:extLst>
          </p:cNvPr>
          <p:cNvSpPr>
            <a:spLocks noGrp="1"/>
          </p:cNvSpPr>
          <p:nvPr>
            <p:ph type="sldNum" sz="quarter" idx="12"/>
          </p:nvPr>
        </p:nvSpPr>
        <p:spPr/>
        <p:txBody>
          <a:bodyPr/>
          <a:lstStyle/>
          <a:p>
            <a:fld id="{DFF5FCB8-D622-46EA-8322-80E565541313}" type="slidenum">
              <a:rPr lang="nb-NO" smtClean="0"/>
              <a:t>‹#›</a:t>
            </a:fld>
            <a:endParaRPr lang="nb-NO"/>
          </a:p>
        </p:txBody>
      </p:sp>
    </p:spTree>
    <p:extLst>
      <p:ext uri="{BB962C8B-B14F-4D97-AF65-F5344CB8AC3E}">
        <p14:creationId xmlns:p14="http://schemas.microsoft.com/office/powerpoint/2010/main" val="3435768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E7834B1-8077-404B-A98F-DE13B386ACAD}"/>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CCCDF53A-A554-40F3-96B5-E622E36B445C}"/>
              </a:ext>
            </a:extLst>
          </p:cNvPr>
          <p:cNvSpPr>
            <a:spLocks noGrp="1"/>
          </p:cNvSpPr>
          <p:nvPr>
            <p:ph type="dt" sz="half" idx="10"/>
          </p:nvPr>
        </p:nvSpPr>
        <p:spPr/>
        <p:txBody>
          <a:bodyPr/>
          <a:lstStyle/>
          <a:p>
            <a:fld id="{91BBF2E2-2106-4821-BA6F-D02BDEB46554}" type="datetimeFigureOut">
              <a:rPr lang="nb-NO" smtClean="0"/>
              <a:t>12.06.2023</a:t>
            </a:fld>
            <a:endParaRPr lang="nb-NO"/>
          </a:p>
        </p:txBody>
      </p:sp>
      <p:sp>
        <p:nvSpPr>
          <p:cNvPr id="4" name="Plassholder for bunntekst 3">
            <a:extLst>
              <a:ext uri="{FF2B5EF4-FFF2-40B4-BE49-F238E27FC236}">
                <a16:creationId xmlns:a16="http://schemas.microsoft.com/office/drawing/2014/main" id="{797BA3F1-A279-4BB4-A72A-06B5BECD0C25}"/>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2832F9F3-89BF-452C-A58B-A54EC4FC34B4}"/>
              </a:ext>
            </a:extLst>
          </p:cNvPr>
          <p:cNvSpPr>
            <a:spLocks noGrp="1"/>
          </p:cNvSpPr>
          <p:nvPr>
            <p:ph type="sldNum" sz="quarter" idx="12"/>
          </p:nvPr>
        </p:nvSpPr>
        <p:spPr/>
        <p:txBody>
          <a:bodyPr/>
          <a:lstStyle/>
          <a:p>
            <a:fld id="{DFF5FCB8-D622-46EA-8322-80E565541313}" type="slidenum">
              <a:rPr lang="nb-NO" smtClean="0"/>
              <a:t>‹#›</a:t>
            </a:fld>
            <a:endParaRPr lang="nb-NO"/>
          </a:p>
        </p:txBody>
      </p:sp>
    </p:spTree>
    <p:extLst>
      <p:ext uri="{BB962C8B-B14F-4D97-AF65-F5344CB8AC3E}">
        <p14:creationId xmlns:p14="http://schemas.microsoft.com/office/powerpoint/2010/main" val="2167255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2C57D-89C3-4A29-9FAC-D57E050C4E8A}"/>
              </a:ext>
            </a:extLst>
          </p:cNvPr>
          <p:cNvSpPr>
            <a:spLocks noGrp="1"/>
          </p:cNvSpPr>
          <p:nvPr>
            <p:ph type="title"/>
          </p:nvPr>
        </p:nvSpPr>
        <p:spPr/>
        <p:txBody>
          <a:bodyPr/>
          <a:lstStyle/>
          <a:p>
            <a:r>
              <a:rPr lang="nb-NO"/>
              <a:t>Klikk for å redigere tittelstil</a:t>
            </a:r>
          </a:p>
        </p:txBody>
      </p:sp>
      <p:sp>
        <p:nvSpPr>
          <p:cNvPr id="3" name="Content Placeholder 2">
            <a:extLst>
              <a:ext uri="{FF2B5EF4-FFF2-40B4-BE49-F238E27FC236}">
                <a16:creationId xmlns:a16="http://schemas.microsoft.com/office/drawing/2014/main" id="{984C1C60-F32B-458C-8D76-8404808FA125}"/>
              </a:ext>
            </a:extLst>
          </p:cNvPr>
          <p:cNvSpPr>
            <a:spLocks noGrp="1"/>
          </p:cNvSpPr>
          <p:nvPr>
            <p:ph idx="1"/>
          </p:nvPr>
        </p:nvSpPr>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Date Placeholder 3">
            <a:extLst>
              <a:ext uri="{FF2B5EF4-FFF2-40B4-BE49-F238E27FC236}">
                <a16:creationId xmlns:a16="http://schemas.microsoft.com/office/drawing/2014/main" id="{EC73421D-B756-4DA3-A20E-086E702E4C07}"/>
              </a:ext>
            </a:extLst>
          </p:cNvPr>
          <p:cNvSpPr>
            <a:spLocks noGrp="1"/>
          </p:cNvSpPr>
          <p:nvPr>
            <p:ph type="dt" sz="half" idx="10"/>
          </p:nvPr>
        </p:nvSpPr>
        <p:spPr/>
        <p:txBody>
          <a:bodyPr/>
          <a:lstStyle/>
          <a:p>
            <a:fld id="{3D6C6D87-4F8A-4C1B-A1D8-84ED7020059A}" type="datetime1">
              <a:rPr lang="nb-NO" smtClean="0"/>
              <a:t>12.06.2023</a:t>
            </a:fld>
            <a:endParaRPr lang="nb-NO"/>
          </a:p>
        </p:txBody>
      </p:sp>
      <p:sp>
        <p:nvSpPr>
          <p:cNvPr id="5" name="Footer Placeholder 4">
            <a:extLst>
              <a:ext uri="{FF2B5EF4-FFF2-40B4-BE49-F238E27FC236}">
                <a16:creationId xmlns:a16="http://schemas.microsoft.com/office/drawing/2014/main" id="{4490D45F-9660-44FB-9800-21378CC2D8E7}"/>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C4866006-449C-4707-9B48-0A6F2D178F05}"/>
              </a:ext>
            </a:extLst>
          </p:cNvPr>
          <p:cNvSpPr>
            <a:spLocks noGrp="1"/>
          </p:cNvSpPr>
          <p:nvPr>
            <p:ph type="sldNum" sz="quarter" idx="12"/>
          </p:nvPr>
        </p:nvSpPr>
        <p:spPr/>
        <p:txBody>
          <a:bodyPr/>
          <a:lstStyle/>
          <a:p>
            <a:fld id="{A0A7DA24-C350-4A0D-B2A0-E405AFDB38ED}" type="slidenum">
              <a:rPr lang="nb-NO" smtClean="0"/>
              <a:t>‹#›</a:t>
            </a:fld>
            <a:endParaRPr lang="nb-NO"/>
          </a:p>
        </p:txBody>
      </p:sp>
    </p:spTree>
    <p:extLst>
      <p:ext uri="{BB962C8B-B14F-4D97-AF65-F5344CB8AC3E}">
        <p14:creationId xmlns:p14="http://schemas.microsoft.com/office/powerpoint/2010/main" val="4044162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61FC4086-CE3B-445E-AF5C-DA9D154ADE55}"/>
              </a:ext>
            </a:extLst>
          </p:cNvPr>
          <p:cNvSpPr>
            <a:spLocks noGrp="1"/>
          </p:cNvSpPr>
          <p:nvPr>
            <p:ph type="dt" sz="half" idx="10"/>
          </p:nvPr>
        </p:nvSpPr>
        <p:spPr/>
        <p:txBody>
          <a:bodyPr/>
          <a:lstStyle/>
          <a:p>
            <a:fld id="{91BBF2E2-2106-4821-BA6F-D02BDEB46554}" type="datetimeFigureOut">
              <a:rPr lang="nb-NO" smtClean="0"/>
              <a:t>12.06.2023</a:t>
            </a:fld>
            <a:endParaRPr lang="nb-NO"/>
          </a:p>
        </p:txBody>
      </p:sp>
      <p:sp>
        <p:nvSpPr>
          <p:cNvPr id="3" name="Plassholder for bunntekst 2">
            <a:extLst>
              <a:ext uri="{FF2B5EF4-FFF2-40B4-BE49-F238E27FC236}">
                <a16:creationId xmlns:a16="http://schemas.microsoft.com/office/drawing/2014/main" id="{65633C49-9844-4FE7-B627-0D1B0A2B470F}"/>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C5EC4BBD-B2BB-46FB-876B-5D9259320668}"/>
              </a:ext>
            </a:extLst>
          </p:cNvPr>
          <p:cNvSpPr>
            <a:spLocks noGrp="1"/>
          </p:cNvSpPr>
          <p:nvPr>
            <p:ph type="sldNum" sz="quarter" idx="12"/>
          </p:nvPr>
        </p:nvSpPr>
        <p:spPr/>
        <p:txBody>
          <a:bodyPr/>
          <a:lstStyle/>
          <a:p>
            <a:fld id="{DFF5FCB8-D622-46EA-8322-80E565541313}" type="slidenum">
              <a:rPr lang="nb-NO" smtClean="0"/>
              <a:t>‹#›</a:t>
            </a:fld>
            <a:endParaRPr lang="nb-NO"/>
          </a:p>
        </p:txBody>
      </p:sp>
    </p:spTree>
    <p:extLst>
      <p:ext uri="{BB962C8B-B14F-4D97-AF65-F5344CB8AC3E}">
        <p14:creationId xmlns:p14="http://schemas.microsoft.com/office/powerpoint/2010/main" val="924987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A1A06E-6445-4DB8-B9A3-63D5917BAC00}"/>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2FDE94AE-0800-4B06-9F30-28F98D0425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306CB17F-E03E-446E-ACCB-97F3CBA203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C34C9421-28BC-4AB8-A33C-277D1E04D784}"/>
              </a:ext>
            </a:extLst>
          </p:cNvPr>
          <p:cNvSpPr>
            <a:spLocks noGrp="1"/>
          </p:cNvSpPr>
          <p:nvPr>
            <p:ph type="dt" sz="half" idx="10"/>
          </p:nvPr>
        </p:nvSpPr>
        <p:spPr/>
        <p:txBody>
          <a:bodyPr/>
          <a:lstStyle/>
          <a:p>
            <a:fld id="{91BBF2E2-2106-4821-BA6F-D02BDEB46554}" type="datetimeFigureOut">
              <a:rPr lang="nb-NO" smtClean="0"/>
              <a:t>12.06.2023</a:t>
            </a:fld>
            <a:endParaRPr lang="nb-NO"/>
          </a:p>
        </p:txBody>
      </p:sp>
      <p:sp>
        <p:nvSpPr>
          <p:cNvPr id="6" name="Plassholder for bunntekst 5">
            <a:extLst>
              <a:ext uri="{FF2B5EF4-FFF2-40B4-BE49-F238E27FC236}">
                <a16:creationId xmlns:a16="http://schemas.microsoft.com/office/drawing/2014/main" id="{47E3C1FF-A767-4B16-8CAC-D58F3C787DF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D453D84-3270-47FB-BDA7-4D28AF2F1F2E}"/>
              </a:ext>
            </a:extLst>
          </p:cNvPr>
          <p:cNvSpPr>
            <a:spLocks noGrp="1"/>
          </p:cNvSpPr>
          <p:nvPr>
            <p:ph type="sldNum" sz="quarter" idx="12"/>
          </p:nvPr>
        </p:nvSpPr>
        <p:spPr/>
        <p:txBody>
          <a:bodyPr/>
          <a:lstStyle/>
          <a:p>
            <a:fld id="{DFF5FCB8-D622-46EA-8322-80E565541313}" type="slidenum">
              <a:rPr lang="nb-NO" smtClean="0"/>
              <a:t>‹#›</a:t>
            </a:fld>
            <a:endParaRPr lang="nb-NO"/>
          </a:p>
        </p:txBody>
      </p:sp>
    </p:spTree>
    <p:extLst>
      <p:ext uri="{BB962C8B-B14F-4D97-AF65-F5344CB8AC3E}">
        <p14:creationId xmlns:p14="http://schemas.microsoft.com/office/powerpoint/2010/main" val="2188965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95A05B6-C51D-4A1C-B81C-63FEEED4A857}"/>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85DFA9C0-7415-4B41-BB83-5B4934344E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16B1E6AD-C142-44BD-B706-E363BABD2C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15C3B65-382A-4C50-8747-F778C0FD0AE4}"/>
              </a:ext>
            </a:extLst>
          </p:cNvPr>
          <p:cNvSpPr>
            <a:spLocks noGrp="1"/>
          </p:cNvSpPr>
          <p:nvPr>
            <p:ph type="dt" sz="half" idx="10"/>
          </p:nvPr>
        </p:nvSpPr>
        <p:spPr/>
        <p:txBody>
          <a:bodyPr/>
          <a:lstStyle/>
          <a:p>
            <a:fld id="{91BBF2E2-2106-4821-BA6F-D02BDEB46554}" type="datetimeFigureOut">
              <a:rPr lang="nb-NO" smtClean="0"/>
              <a:t>12.06.2023</a:t>
            </a:fld>
            <a:endParaRPr lang="nb-NO"/>
          </a:p>
        </p:txBody>
      </p:sp>
      <p:sp>
        <p:nvSpPr>
          <p:cNvPr id="6" name="Plassholder for bunntekst 5">
            <a:extLst>
              <a:ext uri="{FF2B5EF4-FFF2-40B4-BE49-F238E27FC236}">
                <a16:creationId xmlns:a16="http://schemas.microsoft.com/office/drawing/2014/main" id="{D970E2BF-FD86-4D02-8743-967944BEBF4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D393DA9-5213-4169-974A-E65C9A12658E}"/>
              </a:ext>
            </a:extLst>
          </p:cNvPr>
          <p:cNvSpPr>
            <a:spLocks noGrp="1"/>
          </p:cNvSpPr>
          <p:nvPr>
            <p:ph type="sldNum" sz="quarter" idx="12"/>
          </p:nvPr>
        </p:nvSpPr>
        <p:spPr/>
        <p:txBody>
          <a:bodyPr/>
          <a:lstStyle/>
          <a:p>
            <a:fld id="{DFF5FCB8-D622-46EA-8322-80E565541313}" type="slidenum">
              <a:rPr lang="nb-NO" smtClean="0"/>
              <a:t>‹#›</a:t>
            </a:fld>
            <a:endParaRPr lang="nb-NO"/>
          </a:p>
        </p:txBody>
      </p:sp>
    </p:spTree>
    <p:extLst>
      <p:ext uri="{BB962C8B-B14F-4D97-AF65-F5344CB8AC3E}">
        <p14:creationId xmlns:p14="http://schemas.microsoft.com/office/powerpoint/2010/main" val="12503446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E008834-E313-4CD0-843D-78F0707B46CA}"/>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219DB1D5-471F-4590-A446-A5795DDAC88F}"/>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4109652-F196-476A-B618-8656E1CD2CD8}"/>
              </a:ext>
            </a:extLst>
          </p:cNvPr>
          <p:cNvSpPr>
            <a:spLocks noGrp="1"/>
          </p:cNvSpPr>
          <p:nvPr>
            <p:ph type="dt" sz="half" idx="10"/>
          </p:nvPr>
        </p:nvSpPr>
        <p:spPr/>
        <p:txBody>
          <a:bodyPr/>
          <a:lstStyle/>
          <a:p>
            <a:fld id="{91BBF2E2-2106-4821-BA6F-D02BDEB46554}" type="datetimeFigureOut">
              <a:rPr lang="nb-NO" smtClean="0"/>
              <a:t>12.06.2023</a:t>
            </a:fld>
            <a:endParaRPr lang="nb-NO"/>
          </a:p>
        </p:txBody>
      </p:sp>
      <p:sp>
        <p:nvSpPr>
          <p:cNvPr id="5" name="Plassholder for bunntekst 4">
            <a:extLst>
              <a:ext uri="{FF2B5EF4-FFF2-40B4-BE49-F238E27FC236}">
                <a16:creationId xmlns:a16="http://schemas.microsoft.com/office/drawing/2014/main" id="{0E4C316D-C5F9-4F4D-B185-C62C5F3209A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8EB5DB8-6319-4F04-9D53-3EFC8FE8BE73}"/>
              </a:ext>
            </a:extLst>
          </p:cNvPr>
          <p:cNvSpPr>
            <a:spLocks noGrp="1"/>
          </p:cNvSpPr>
          <p:nvPr>
            <p:ph type="sldNum" sz="quarter" idx="12"/>
          </p:nvPr>
        </p:nvSpPr>
        <p:spPr/>
        <p:txBody>
          <a:bodyPr/>
          <a:lstStyle/>
          <a:p>
            <a:fld id="{DFF5FCB8-D622-46EA-8322-80E565541313}" type="slidenum">
              <a:rPr lang="nb-NO" smtClean="0"/>
              <a:t>‹#›</a:t>
            </a:fld>
            <a:endParaRPr lang="nb-NO"/>
          </a:p>
        </p:txBody>
      </p:sp>
    </p:spTree>
    <p:extLst>
      <p:ext uri="{BB962C8B-B14F-4D97-AF65-F5344CB8AC3E}">
        <p14:creationId xmlns:p14="http://schemas.microsoft.com/office/powerpoint/2010/main" val="13836268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2FCF184-3DAA-455D-8203-D53F2F32776B}"/>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3DF2ED01-F851-4ADA-8312-AA709D4BDFF6}"/>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44F744E-B96F-423C-8738-EEB964380007}"/>
              </a:ext>
            </a:extLst>
          </p:cNvPr>
          <p:cNvSpPr>
            <a:spLocks noGrp="1"/>
          </p:cNvSpPr>
          <p:nvPr>
            <p:ph type="dt" sz="half" idx="10"/>
          </p:nvPr>
        </p:nvSpPr>
        <p:spPr/>
        <p:txBody>
          <a:bodyPr/>
          <a:lstStyle/>
          <a:p>
            <a:fld id="{91BBF2E2-2106-4821-BA6F-D02BDEB46554}" type="datetimeFigureOut">
              <a:rPr lang="nb-NO" smtClean="0"/>
              <a:t>12.06.2023</a:t>
            </a:fld>
            <a:endParaRPr lang="nb-NO"/>
          </a:p>
        </p:txBody>
      </p:sp>
      <p:sp>
        <p:nvSpPr>
          <p:cNvPr id="5" name="Plassholder for bunntekst 4">
            <a:extLst>
              <a:ext uri="{FF2B5EF4-FFF2-40B4-BE49-F238E27FC236}">
                <a16:creationId xmlns:a16="http://schemas.microsoft.com/office/drawing/2014/main" id="{E96C02AC-FA9A-49FA-95A0-F5CC8C1BF43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1B03125-E7B0-4F15-BDD9-2E5CDB2EE815}"/>
              </a:ext>
            </a:extLst>
          </p:cNvPr>
          <p:cNvSpPr>
            <a:spLocks noGrp="1"/>
          </p:cNvSpPr>
          <p:nvPr>
            <p:ph type="sldNum" sz="quarter" idx="12"/>
          </p:nvPr>
        </p:nvSpPr>
        <p:spPr/>
        <p:txBody>
          <a:bodyPr/>
          <a:lstStyle/>
          <a:p>
            <a:fld id="{DFF5FCB8-D622-46EA-8322-80E565541313}" type="slidenum">
              <a:rPr lang="nb-NO" smtClean="0"/>
              <a:t>‹#›</a:t>
            </a:fld>
            <a:endParaRPr lang="nb-NO"/>
          </a:p>
        </p:txBody>
      </p:sp>
    </p:spTree>
    <p:extLst>
      <p:ext uri="{BB962C8B-B14F-4D97-AF65-F5344CB8AC3E}">
        <p14:creationId xmlns:p14="http://schemas.microsoft.com/office/powerpoint/2010/main" val="1426719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orside #1">
    <p:spTree>
      <p:nvGrpSpPr>
        <p:cNvPr id="1" name=""/>
        <p:cNvGrpSpPr/>
        <p:nvPr/>
      </p:nvGrpSpPr>
      <p:grpSpPr>
        <a:xfrm>
          <a:off x="0" y="0"/>
          <a:ext cx="0" cy="0"/>
          <a:chOff x="0" y="0"/>
          <a:chExt cx="0" cy="0"/>
        </a:xfrm>
      </p:grpSpPr>
      <p:sp>
        <p:nvSpPr>
          <p:cNvPr id="29" name="Picture Placeholder 28"/>
          <p:cNvSpPr>
            <a:spLocks noGrp="1"/>
          </p:cNvSpPr>
          <p:nvPr>
            <p:ph type="pic" sz="quarter" idx="12"/>
          </p:nvPr>
        </p:nvSpPr>
        <p:spPr>
          <a:xfrm>
            <a:off x="6826971" y="1155344"/>
            <a:ext cx="5365031" cy="5702657"/>
          </a:xfrm>
          <a:custGeom>
            <a:avLst/>
            <a:gdLst>
              <a:gd name="connsiteX0" fmla="*/ 2492019 w 4023773"/>
              <a:gd name="connsiteY0" fmla="*/ 0 h 4278313"/>
              <a:gd name="connsiteX1" fmla="*/ 4023773 w 4023773"/>
              <a:gd name="connsiteY1" fmla="*/ 0 h 4278313"/>
              <a:gd name="connsiteX2" fmla="*/ 4023773 w 4023773"/>
              <a:gd name="connsiteY2" fmla="*/ 4278313 h 4278313"/>
              <a:gd name="connsiteX3" fmla="*/ 0 w 4023773"/>
              <a:gd name="connsiteY3" fmla="*/ 4278313 h 4278313"/>
              <a:gd name="connsiteX4" fmla="*/ 2342611 w 4023773"/>
              <a:gd name="connsiteY4" fmla="*/ 273050 h 4278313"/>
              <a:gd name="connsiteX5" fmla="*/ 2339380 w 4023773"/>
              <a:gd name="connsiteY5" fmla="*/ 267601 h 4278313"/>
              <a:gd name="connsiteX6" fmla="*/ 2496593 w 4023773"/>
              <a:gd name="connsiteY6" fmla="*/ 2714 h 427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773" h="4278313">
                <a:moveTo>
                  <a:pt x="2492019" y="0"/>
                </a:moveTo>
                <a:lnTo>
                  <a:pt x="4023773" y="0"/>
                </a:lnTo>
                <a:lnTo>
                  <a:pt x="4023773" y="4278313"/>
                </a:lnTo>
                <a:lnTo>
                  <a:pt x="0" y="4278313"/>
                </a:lnTo>
                <a:lnTo>
                  <a:pt x="2342611" y="273050"/>
                </a:lnTo>
                <a:lnTo>
                  <a:pt x="2339380" y="267601"/>
                </a:lnTo>
                <a:lnTo>
                  <a:pt x="2496593" y="2714"/>
                </a:lnTo>
                <a:close/>
              </a:path>
            </a:pathLst>
          </a:custGeom>
          <a:noFill/>
        </p:spPr>
        <p:txBody>
          <a:bodyPr wrap="square">
            <a:noAutofit/>
          </a:bodyPr>
          <a:lstStyle/>
          <a:p>
            <a:endParaRPr lang="nb-NO" dirty="0"/>
          </a:p>
        </p:txBody>
      </p:sp>
      <p:sp>
        <p:nvSpPr>
          <p:cNvPr id="19" name="f1"/>
          <p:cNvSpPr>
            <a:spLocks/>
          </p:cNvSpPr>
          <p:nvPr userDrawn="1"/>
        </p:nvSpPr>
        <p:spPr bwMode="auto">
          <a:xfrm>
            <a:off x="0" y="1155344"/>
            <a:ext cx="9950451" cy="5711121"/>
          </a:xfrm>
          <a:custGeom>
            <a:avLst/>
            <a:gdLst>
              <a:gd name="T0" fmla="*/ 0 w 4701"/>
              <a:gd name="T1" fmla="*/ 0 h 2699"/>
              <a:gd name="T2" fmla="*/ 0 w 4701"/>
              <a:gd name="T3" fmla="*/ 2699 h 2699"/>
              <a:gd name="T4" fmla="*/ 3223 w 4701"/>
              <a:gd name="T5" fmla="*/ 2699 h 2699"/>
              <a:gd name="T6" fmla="*/ 4701 w 4701"/>
              <a:gd name="T7" fmla="*/ 172 h 2699"/>
              <a:gd name="T8" fmla="*/ 4599 w 4701"/>
              <a:gd name="T9" fmla="*/ 0 h 2699"/>
              <a:gd name="T10" fmla="*/ 0 w 4701"/>
              <a:gd name="T11" fmla="*/ 0 h 2699"/>
            </a:gdLst>
            <a:ahLst/>
            <a:cxnLst>
              <a:cxn ang="0">
                <a:pos x="T0" y="T1"/>
              </a:cxn>
              <a:cxn ang="0">
                <a:pos x="T2" y="T3"/>
              </a:cxn>
              <a:cxn ang="0">
                <a:pos x="T4" y="T5"/>
              </a:cxn>
              <a:cxn ang="0">
                <a:pos x="T6" y="T7"/>
              </a:cxn>
              <a:cxn ang="0">
                <a:pos x="T8" y="T9"/>
              </a:cxn>
              <a:cxn ang="0">
                <a:pos x="T10" y="T11"/>
              </a:cxn>
            </a:cxnLst>
            <a:rect l="0" t="0" r="r" b="b"/>
            <a:pathLst>
              <a:path w="4701" h="2699">
                <a:moveTo>
                  <a:pt x="0" y="0"/>
                </a:moveTo>
                <a:lnTo>
                  <a:pt x="0" y="2699"/>
                </a:lnTo>
                <a:lnTo>
                  <a:pt x="3223" y="2699"/>
                </a:lnTo>
                <a:lnTo>
                  <a:pt x="4701" y="172"/>
                </a:lnTo>
                <a:lnTo>
                  <a:pt x="4599" y="0"/>
                </a:lnTo>
                <a:lnTo>
                  <a:pt x="0" y="0"/>
                </a:lnTo>
                <a:close/>
              </a:path>
            </a:pathLst>
          </a:custGeom>
          <a:solidFill>
            <a:srgbClr val="008BCE"/>
          </a:solidFill>
          <a:ln>
            <a:noFill/>
          </a:ln>
        </p:spPr>
        <p:txBody>
          <a:bodyPr vert="horz" wrap="square" lIns="121882" tIns="60941" rIns="121882" bIns="60941" numCol="1" anchor="t" anchorCtr="0" compatLnSpc="1">
            <a:prstTxWarp prst="textNoShape">
              <a:avLst/>
            </a:prstTxWarp>
          </a:bodyPr>
          <a:lstStyle/>
          <a:p>
            <a:endParaRPr lang="nb-NO" sz="2399"/>
          </a:p>
        </p:txBody>
      </p:sp>
      <p:sp>
        <p:nvSpPr>
          <p:cNvPr id="2" name="Tittel 1"/>
          <p:cNvSpPr>
            <a:spLocks noGrp="1"/>
          </p:cNvSpPr>
          <p:nvPr>
            <p:ph type="ctrTitle" hasCustomPrompt="1"/>
          </p:nvPr>
        </p:nvSpPr>
        <p:spPr>
          <a:xfrm>
            <a:off x="600000" y="1566996"/>
            <a:ext cx="7243520" cy="3176259"/>
          </a:xfrm>
        </p:spPr>
        <p:txBody>
          <a:bodyPr anchor="t">
            <a:normAutofit/>
          </a:bodyPr>
          <a:lstStyle>
            <a:lvl1pPr algn="l">
              <a:lnSpc>
                <a:spcPct val="110000"/>
              </a:lnSpc>
              <a:defRPr sz="5998" b="0">
                <a:solidFill>
                  <a:schemeClr val="bg1"/>
                </a:solidFill>
              </a:defRPr>
            </a:lvl1pPr>
          </a:lstStyle>
          <a:p>
            <a:r>
              <a:rPr lang="nb-NO" dirty="0"/>
              <a:t>Klikk for å redigere tittelstil</a:t>
            </a:r>
            <a:endParaRPr lang="en-GB" dirty="0"/>
          </a:p>
        </p:txBody>
      </p:sp>
      <p:sp>
        <p:nvSpPr>
          <p:cNvPr id="3" name="Undertittel 2"/>
          <p:cNvSpPr>
            <a:spLocks noGrp="1"/>
          </p:cNvSpPr>
          <p:nvPr>
            <p:ph type="subTitle" idx="1" hasCustomPrompt="1"/>
          </p:nvPr>
        </p:nvSpPr>
        <p:spPr>
          <a:xfrm>
            <a:off x="600000" y="5720756"/>
            <a:ext cx="6226971" cy="273496"/>
          </a:xfrm>
        </p:spPr>
        <p:txBody>
          <a:bodyPr>
            <a:noAutofit/>
          </a:bodyPr>
          <a:lstStyle>
            <a:lvl1pPr marL="0" indent="0" algn="l">
              <a:spcBef>
                <a:spcPts val="0"/>
              </a:spcBef>
              <a:buNone/>
              <a:defRPr sz="1599" baseline="0">
                <a:solidFill>
                  <a:schemeClr val="bg1"/>
                </a:solidFill>
                <a:latin typeface="+mn-lt"/>
              </a:defRPr>
            </a:lvl1pPr>
            <a:lvl2pPr marL="609402" indent="0" algn="ctr">
              <a:buNone/>
              <a:defRPr sz="2666"/>
            </a:lvl2pPr>
            <a:lvl3pPr marL="1218804" indent="0" algn="ctr">
              <a:buNone/>
              <a:defRPr sz="2399"/>
            </a:lvl3pPr>
            <a:lvl4pPr marL="1828206" indent="0" algn="ctr">
              <a:buNone/>
              <a:defRPr sz="2133"/>
            </a:lvl4pPr>
            <a:lvl5pPr marL="2437608" indent="0" algn="ctr">
              <a:buNone/>
              <a:defRPr sz="2133"/>
            </a:lvl5pPr>
            <a:lvl6pPr marL="3047009" indent="0" algn="ctr">
              <a:buNone/>
              <a:defRPr sz="2133"/>
            </a:lvl6pPr>
            <a:lvl7pPr marL="3656411" indent="0" algn="ctr">
              <a:buNone/>
              <a:defRPr sz="2133"/>
            </a:lvl7pPr>
            <a:lvl8pPr marL="4265813" indent="0" algn="ctr">
              <a:buNone/>
              <a:defRPr sz="2133"/>
            </a:lvl8pPr>
            <a:lvl9pPr marL="4875215" indent="0" algn="ctr">
              <a:buNone/>
              <a:defRPr sz="2133"/>
            </a:lvl9pPr>
          </a:lstStyle>
          <a:p>
            <a:r>
              <a:rPr lang="nb-NO" dirty="0"/>
              <a:t>Navn Etternavn, Tittel</a:t>
            </a:r>
            <a:endParaRPr lang="en-GB" dirty="0"/>
          </a:p>
        </p:txBody>
      </p:sp>
      <p:sp>
        <p:nvSpPr>
          <p:cNvPr id="8" name="Plassholder for dato 7"/>
          <p:cNvSpPr>
            <a:spLocks noGrp="1"/>
          </p:cNvSpPr>
          <p:nvPr>
            <p:ph type="dt" sz="half" idx="10"/>
          </p:nvPr>
        </p:nvSpPr>
        <p:spPr>
          <a:xfrm>
            <a:off x="599947" y="6006937"/>
            <a:ext cx="2743200" cy="365125"/>
          </a:xfrm>
        </p:spPr>
        <p:txBody>
          <a:bodyPr/>
          <a:lstStyle>
            <a:lvl1pPr>
              <a:defRPr>
                <a:solidFill>
                  <a:schemeClr val="bg1"/>
                </a:solidFill>
                <a:latin typeface="+mj-lt"/>
              </a:defRPr>
            </a:lvl1pPr>
          </a:lstStyle>
          <a:p>
            <a:endParaRPr lang="en-GB" dirty="0"/>
          </a:p>
        </p:txBody>
      </p:sp>
      <p:sp>
        <p:nvSpPr>
          <p:cNvPr id="23" name="f2"/>
          <p:cNvSpPr>
            <a:spLocks/>
          </p:cNvSpPr>
          <p:nvPr userDrawn="1"/>
        </p:nvSpPr>
        <p:spPr bwMode="auto">
          <a:xfrm>
            <a:off x="9942043" y="1155343"/>
            <a:ext cx="2260600" cy="4198171"/>
          </a:xfrm>
          <a:custGeom>
            <a:avLst/>
            <a:gdLst>
              <a:gd name="T0" fmla="*/ 1068 w 1068"/>
              <a:gd name="T1" fmla="*/ 0 h 1984"/>
              <a:gd name="T2" fmla="*/ 101 w 1068"/>
              <a:gd name="T3" fmla="*/ 0 h 1984"/>
              <a:gd name="T4" fmla="*/ 0 w 1068"/>
              <a:gd name="T5" fmla="*/ 172 h 1984"/>
              <a:gd name="T6" fmla="*/ 1068 w 1068"/>
              <a:gd name="T7" fmla="*/ 1984 h 1984"/>
              <a:gd name="T8" fmla="*/ 1068 w 1068"/>
              <a:gd name="T9" fmla="*/ 0 h 1984"/>
            </a:gdLst>
            <a:ahLst/>
            <a:cxnLst>
              <a:cxn ang="0">
                <a:pos x="T0" y="T1"/>
              </a:cxn>
              <a:cxn ang="0">
                <a:pos x="T2" y="T3"/>
              </a:cxn>
              <a:cxn ang="0">
                <a:pos x="T4" y="T5"/>
              </a:cxn>
              <a:cxn ang="0">
                <a:pos x="T6" y="T7"/>
              </a:cxn>
              <a:cxn ang="0">
                <a:pos x="T8" y="T9"/>
              </a:cxn>
            </a:cxnLst>
            <a:rect l="0" t="0" r="r" b="b"/>
            <a:pathLst>
              <a:path w="1068" h="1984">
                <a:moveTo>
                  <a:pt x="1068" y="0"/>
                </a:moveTo>
                <a:lnTo>
                  <a:pt x="101" y="0"/>
                </a:lnTo>
                <a:lnTo>
                  <a:pt x="0" y="172"/>
                </a:lnTo>
                <a:lnTo>
                  <a:pt x="1068" y="1984"/>
                </a:lnTo>
                <a:lnTo>
                  <a:pt x="1068" y="0"/>
                </a:lnTo>
                <a:close/>
              </a:path>
            </a:pathLst>
          </a:custGeom>
          <a:solidFill>
            <a:srgbClr val="9CDBD9">
              <a:alpha val="50000"/>
            </a:srgbClr>
          </a:solidFill>
          <a:ln>
            <a:noFill/>
          </a:ln>
        </p:spPr>
        <p:txBody>
          <a:bodyPr vert="horz" wrap="square" lIns="121882" tIns="60941" rIns="121882" bIns="60941" numCol="1" anchor="t" anchorCtr="0" compatLnSpc="1">
            <a:prstTxWarp prst="textNoShape">
              <a:avLst/>
            </a:prstTxWarp>
          </a:bodyPr>
          <a:lstStyle/>
          <a:p>
            <a:endParaRPr lang="nb-NO" sz="2399" dirty="0"/>
          </a:p>
        </p:txBody>
      </p:sp>
      <p:sp>
        <p:nvSpPr>
          <p:cNvPr id="4" name="Plassholder for tekst 3"/>
          <p:cNvSpPr>
            <a:spLocks noGrp="1"/>
          </p:cNvSpPr>
          <p:nvPr>
            <p:ph type="body" sz="quarter" idx="13" hasCustomPrompt="1"/>
          </p:nvPr>
        </p:nvSpPr>
        <p:spPr>
          <a:xfrm>
            <a:off x="7829974" y="457496"/>
            <a:ext cx="4235589" cy="365125"/>
          </a:xfrm>
          <a:prstGeom prst="rect">
            <a:avLst/>
          </a:prstGeom>
        </p:spPr>
        <p:txBody>
          <a:bodyPr lIns="0" tIns="0" rIns="0" bIns="0"/>
          <a:lstStyle>
            <a:lvl1pPr marL="0" indent="0" algn="ctr">
              <a:buNone/>
              <a:defRPr sz="1599">
                <a:latin typeface="+mj-lt"/>
              </a:defRPr>
            </a:lvl1pPr>
          </a:lstStyle>
          <a:p>
            <a:pPr lvl="0"/>
            <a:r>
              <a:rPr lang="nb-NO" dirty="0"/>
              <a:t>Tema</a:t>
            </a:r>
          </a:p>
        </p:txBody>
      </p:sp>
      <p:pic>
        <p:nvPicPr>
          <p:cNvPr id="15"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6072" y="479912"/>
            <a:ext cx="1219203" cy="288455"/>
          </a:xfrm>
          <a:prstGeom prst="rect">
            <a:avLst/>
          </a:prstGeom>
        </p:spPr>
      </p:pic>
    </p:spTree>
    <p:extLst>
      <p:ext uri="{BB962C8B-B14F-4D97-AF65-F5344CB8AC3E}">
        <p14:creationId xmlns:p14="http://schemas.microsoft.com/office/powerpoint/2010/main" val="3804587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rside #2">
    <p:spTree>
      <p:nvGrpSpPr>
        <p:cNvPr id="1" name=""/>
        <p:cNvGrpSpPr/>
        <p:nvPr/>
      </p:nvGrpSpPr>
      <p:grpSpPr>
        <a:xfrm>
          <a:off x="0" y="0"/>
          <a:ext cx="0" cy="0"/>
          <a:chOff x="0" y="0"/>
          <a:chExt cx="0" cy="0"/>
        </a:xfrm>
      </p:grpSpPr>
      <p:sp>
        <p:nvSpPr>
          <p:cNvPr id="20" name="f2"/>
          <p:cNvSpPr>
            <a:spLocks/>
          </p:cNvSpPr>
          <p:nvPr userDrawn="1"/>
        </p:nvSpPr>
        <p:spPr bwMode="auto">
          <a:xfrm>
            <a:off x="-4233" y="4572706"/>
            <a:ext cx="757767" cy="1563733"/>
          </a:xfrm>
          <a:custGeom>
            <a:avLst/>
            <a:gdLst>
              <a:gd name="T0" fmla="*/ 0 w 358"/>
              <a:gd name="T1" fmla="*/ 0 h 739"/>
              <a:gd name="T2" fmla="*/ 0 w 358"/>
              <a:gd name="T3" fmla="*/ 739 h 739"/>
              <a:gd name="T4" fmla="*/ 358 w 358"/>
              <a:gd name="T5" fmla="*/ 132 h 739"/>
              <a:gd name="T6" fmla="*/ 278 w 358"/>
              <a:gd name="T7" fmla="*/ 0 h 739"/>
              <a:gd name="T8" fmla="*/ 0 w 358"/>
              <a:gd name="T9" fmla="*/ 0 h 739"/>
              <a:gd name="connsiteX0" fmla="*/ 0 w 10000"/>
              <a:gd name="connsiteY0" fmla="*/ 0 h 10000"/>
              <a:gd name="connsiteX1" fmla="*/ 0 w 10000"/>
              <a:gd name="connsiteY1" fmla="*/ 10000 h 10000"/>
              <a:gd name="connsiteX2" fmla="*/ 6134 w 10000"/>
              <a:gd name="connsiteY2" fmla="*/ 4822 h 10000"/>
              <a:gd name="connsiteX3" fmla="*/ 10000 w 10000"/>
              <a:gd name="connsiteY3" fmla="*/ 1786 h 10000"/>
              <a:gd name="connsiteX4" fmla="*/ 7765 w 10000"/>
              <a:gd name="connsiteY4" fmla="*/ 0 h 10000"/>
              <a:gd name="connsiteX5" fmla="*/ 0 w 10000"/>
              <a:gd name="connsiteY5" fmla="*/ 0 h 10000"/>
              <a:gd name="connsiteX0" fmla="*/ 0 w 10000"/>
              <a:gd name="connsiteY0" fmla="*/ 0 h 10000"/>
              <a:gd name="connsiteX1" fmla="*/ 0 w 10000"/>
              <a:gd name="connsiteY1" fmla="*/ 10000 h 10000"/>
              <a:gd name="connsiteX2" fmla="*/ 8994 w 10000"/>
              <a:gd name="connsiteY2" fmla="*/ 7767 h 10000"/>
              <a:gd name="connsiteX3" fmla="*/ 10000 w 10000"/>
              <a:gd name="connsiteY3" fmla="*/ 1786 h 10000"/>
              <a:gd name="connsiteX4" fmla="*/ 7765 w 10000"/>
              <a:gd name="connsiteY4" fmla="*/ 0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0"/>
                </a:moveTo>
                <a:lnTo>
                  <a:pt x="0" y="10000"/>
                </a:lnTo>
                <a:lnTo>
                  <a:pt x="8994" y="7767"/>
                </a:lnTo>
                <a:lnTo>
                  <a:pt x="10000" y="1786"/>
                </a:lnTo>
                <a:lnTo>
                  <a:pt x="7765" y="0"/>
                </a:lnTo>
                <a:lnTo>
                  <a:pt x="0" y="0"/>
                </a:lnTo>
                <a:close/>
              </a:path>
            </a:pathLst>
          </a:custGeom>
          <a:solidFill>
            <a:srgbClr val="2B9ED6"/>
          </a:solidFill>
          <a:ln>
            <a:noFill/>
          </a:ln>
        </p:spPr>
        <p:txBody>
          <a:bodyPr vert="horz" wrap="square" lIns="121882" tIns="60941" rIns="121882" bIns="60941" numCol="1" anchor="t" anchorCtr="0" compatLnSpc="1">
            <a:prstTxWarp prst="textNoShape">
              <a:avLst/>
            </a:prstTxWarp>
          </a:bodyPr>
          <a:lstStyle/>
          <a:p>
            <a:endParaRPr lang="nb-NO" sz="2399" dirty="0"/>
          </a:p>
        </p:txBody>
      </p:sp>
      <p:sp>
        <p:nvSpPr>
          <p:cNvPr id="16" name="f1"/>
          <p:cNvSpPr>
            <a:spLocks/>
          </p:cNvSpPr>
          <p:nvPr userDrawn="1"/>
        </p:nvSpPr>
        <p:spPr bwMode="auto">
          <a:xfrm>
            <a:off x="0" y="4576938"/>
            <a:ext cx="12202584" cy="2300106"/>
          </a:xfrm>
          <a:custGeom>
            <a:avLst/>
            <a:gdLst>
              <a:gd name="T0" fmla="*/ 426 w 5765"/>
              <a:gd name="T1" fmla="*/ 0 h 1087"/>
              <a:gd name="T2" fmla="*/ 350 w 5765"/>
              <a:gd name="T3" fmla="*/ 131 h 1087"/>
              <a:gd name="T4" fmla="*/ 0 w 5765"/>
              <a:gd name="T5" fmla="*/ 731 h 1087"/>
              <a:gd name="T6" fmla="*/ 0 w 5765"/>
              <a:gd name="T7" fmla="*/ 1087 h 1087"/>
              <a:gd name="T8" fmla="*/ 5765 w 5765"/>
              <a:gd name="T9" fmla="*/ 1087 h 1087"/>
              <a:gd name="T10" fmla="*/ 5765 w 5765"/>
              <a:gd name="T11" fmla="*/ 0 h 1087"/>
              <a:gd name="T12" fmla="*/ 426 w 5765"/>
              <a:gd name="T13" fmla="*/ 0 h 1087"/>
            </a:gdLst>
            <a:ahLst/>
            <a:cxnLst>
              <a:cxn ang="0">
                <a:pos x="T0" y="T1"/>
              </a:cxn>
              <a:cxn ang="0">
                <a:pos x="T2" y="T3"/>
              </a:cxn>
              <a:cxn ang="0">
                <a:pos x="T4" y="T5"/>
              </a:cxn>
              <a:cxn ang="0">
                <a:pos x="T6" y="T7"/>
              </a:cxn>
              <a:cxn ang="0">
                <a:pos x="T8" y="T9"/>
              </a:cxn>
              <a:cxn ang="0">
                <a:pos x="T10" y="T11"/>
              </a:cxn>
              <a:cxn ang="0">
                <a:pos x="T12" y="T13"/>
              </a:cxn>
            </a:cxnLst>
            <a:rect l="0" t="0" r="r" b="b"/>
            <a:pathLst>
              <a:path w="5765" h="1087">
                <a:moveTo>
                  <a:pt x="426" y="0"/>
                </a:moveTo>
                <a:lnTo>
                  <a:pt x="350" y="131"/>
                </a:lnTo>
                <a:lnTo>
                  <a:pt x="0" y="731"/>
                </a:lnTo>
                <a:lnTo>
                  <a:pt x="0" y="1087"/>
                </a:lnTo>
                <a:lnTo>
                  <a:pt x="5765" y="1087"/>
                </a:lnTo>
                <a:lnTo>
                  <a:pt x="5765" y="0"/>
                </a:lnTo>
                <a:lnTo>
                  <a:pt x="426" y="0"/>
                </a:lnTo>
                <a:close/>
              </a:path>
            </a:pathLst>
          </a:custGeom>
          <a:solidFill>
            <a:srgbClr val="008B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2" tIns="60941" rIns="121882" bIns="60941" numCol="1" anchor="t" anchorCtr="0" compatLnSpc="1">
            <a:prstTxWarp prst="textNoShape">
              <a:avLst/>
            </a:prstTxWarp>
          </a:bodyPr>
          <a:lstStyle/>
          <a:p>
            <a:endParaRPr lang="nb-NO" sz="2399"/>
          </a:p>
        </p:txBody>
      </p:sp>
      <p:sp>
        <p:nvSpPr>
          <p:cNvPr id="2" name="Tittel 1"/>
          <p:cNvSpPr>
            <a:spLocks noGrp="1"/>
          </p:cNvSpPr>
          <p:nvPr>
            <p:ph type="ctrTitle"/>
          </p:nvPr>
        </p:nvSpPr>
        <p:spPr>
          <a:xfrm>
            <a:off x="739029" y="5006101"/>
            <a:ext cx="7027103" cy="1456638"/>
          </a:xfrm>
        </p:spPr>
        <p:txBody>
          <a:bodyPr anchor="t">
            <a:normAutofit/>
          </a:bodyPr>
          <a:lstStyle>
            <a:lvl1pPr algn="l">
              <a:lnSpc>
                <a:spcPct val="110000"/>
              </a:lnSpc>
              <a:defRPr sz="3999" b="0">
                <a:solidFill>
                  <a:schemeClr val="bg1"/>
                </a:solidFill>
              </a:defRPr>
            </a:lvl1pPr>
          </a:lstStyle>
          <a:p>
            <a:r>
              <a:rPr lang="nb-NO" dirty="0"/>
              <a:t>Klikk for å redigere tittelstil</a:t>
            </a:r>
            <a:endParaRPr lang="en-GB" dirty="0"/>
          </a:p>
        </p:txBody>
      </p:sp>
      <p:sp>
        <p:nvSpPr>
          <p:cNvPr id="15" name="Undertittel 2"/>
          <p:cNvSpPr>
            <a:spLocks noGrp="1"/>
          </p:cNvSpPr>
          <p:nvPr>
            <p:ph type="subTitle" idx="1" hasCustomPrompt="1"/>
          </p:nvPr>
        </p:nvSpPr>
        <p:spPr>
          <a:xfrm>
            <a:off x="8474193" y="5059611"/>
            <a:ext cx="3117808" cy="589818"/>
          </a:xfrm>
        </p:spPr>
        <p:txBody>
          <a:bodyPr anchor="b">
            <a:noAutofit/>
          </a:bodyPr>
          <a:lstStyle>
            <a:lvl1pPr marL="0" indent="0" algn="r">
              <a:spcBef>
                <a:spcPts val="0"/>
              </a:spcBef>
              <a:buNone/>
              <a:defRPr sz="1599" baseline="0">
                <a:solidFill>
                  <a:schemeClr val="bg1"/>
                </a:solidFill>
                <a:latin typeface="+mn-lt"/>
              </a:defRPr>
            </a:lvl1pPr>
            <a:lvl2pPr marL="609402" indent="0" algn="ctr">
              <a:buNone/>
              <a:defRPr sz="2666"/>
            </a:lvl2pPr>
            <a:lvl3pPr marL="1218804" indent="0" algn="ctr">
              <a:buNone/>
              <a:defRPr sz="2399"/>
            </a:lvl3pPr>
            <a:lvl4pPr marL="1828206" indent="0" algn="ctr">
              <a:buNone/>
              <a:defRPr sz="2133"/>
            </a:lvl4pPr>
            <a:lvl5pPr marL="2437608" indent="0" algn="ctr">
              <a:buNone/>
              <a:defRPr sz="2133"/>
            </a:lvl5pPr>
            <a:lvl6pPr marL="3047009" indent="0" algn="ctr">
              <a:buNone/>
              <a:defRPr sz="2133"/>
            </a:lvl6pPr>
            <a:lvl7pPr marL="3656411" indent="0" algn="ctr">
              <a:buNone/>
              <a:defRPr sz="2133"/>
            </a:lvl7pPr>
            <a:lvl8pPr marL="4265813" indent="0" algn="ctr">
              <a:buNone/>
              <a:defRPr sz="2133"/>
            </a:lvl8pPr>
            <a:lvl9pPr marL="4875215" indent="0" algn="ctr">
              <a:buNone/>
              <a:defRPr sz="2133"/>
            </a:lvl9pPr>
          </a:lstStyle>
          <a:p>
            <a:r>
              <a:rPr lang="nb-NO" noProof="0" dirty="0"/>
              <a:t>Navn Etternavn</a:t>
            </a:r>
            <a:br>
              <a:rPr lang="nb-NO" noProof="0" dirty="0"/>
            </a:br>
            <a:r>
              <a:rPr lang="nb-NO" noProof="0" dirty="0"/>
              <a:t>Tittel </a:t>
            </a:r>
          </a:p>
        </p:txBody>
      </p:sp>
      <p:sp>
        <p:nvSpPr>
          <p:cNvPr id="22" name="Picture Placeholder 21"/>
          <p:cNvSpPr>
            <a:spLocks noGrp="1"/>
          </p:cNvSpPr>
          <p:nvPr>
            <p:ph type="pic" sz="quarter" idx="12"/>
          </p:nvPr>
        </p:nvSpPr>
        <p:spPr>
          <a:xfrm>
            <a:off x="0" y="-1"/>
            <a:ext cx="12192000" cy="4842353"/>
          </a:xfrm>
          <a:custGeom>
            <a:avLst/>
            <a:gdLst>
              <a:gd name="connsiteX0" fmla="*/ 0 w 9144000"/>
              <a:gd name="connsiteY0" fmla="*/ 0 h 3632886"/>
              <a:gd name="connsiteX1" fmla="*/ 9144000 w 9144000"/>
              <a:gd name="connsiteY1" fmla="*/ 0 h 3632886"/>
              <a:gd name="connsiteX2" fmla="*/ 9144000 w 9144000"/>
              <a:gd name="connsiteY2" fmla="*/ 3433764 h 3632886"/>
              <a:gd name="connsiteX3" fmla="*/ 676275 w 9144000"/>
              <a:gd name="connsiteY3" fmla="*/ 3433764 h 3632886"/>
              <a:gd name="connsiteX4" fmla="*/ 560754 w 9144000"/>
              <a:gd name="connsiteY4" fmla="*/ 3632886 h 3632886"/>
              <a:gd name="connsiteX5" fmla="*/ 438150 w 9144000"/>
              <a:gd name="connsiteY5" fmla="*/ 3430589 h 3632886"/>
              <a:gd name="connsiteX6" fmla="*/ 0 w 9144000"/>
              <a:gd name="connsiteY6" fmla="*/ 3430589 h 363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3632886">
                <a:moveTo>
                  <a:pt x="0" y="0"/>
                </a:moveTo>
                <a:lnTo>
                  <a:pt x="9144000" y="0"/>
                </a:lnTo>
                <a:lnTo>
                  <a:pt x="9144000" y="3433764"/>
                </a:lnTo>
                <a:lnTo>
                  <a:pt x="676275" y="3433764"/>
                </a:lnTo>
                <a:lnTo>
                  <a:pt x="560754" y="3632886"/>
                </a:lnTo>
                <a:lnTo>
                  <a:pt x="438150" y="3430589"/>
                </a:lnTo>
                <a:lnTo>
                  <a:pt x="0" y="3430589"/>
                </a:lnTo>
                <a:close/>
              </a:path>
            </a:pathLst>
          </a:custGeom>
          <a:solidFill>
            <a:srgbClr val="CCCCCC"/>
          </a:solidFill>
        </p:spPr>
        <p:txBody>
          <a:bodyPr wrap="square">
            <a:noAutofit/>
          </a:bodyPr>
          <a:lstStyle/>
          <a:p>
            <a:endParaRPr lang="en-GB"/>
          </a:p>
        </p:txBody>
      </p:sp>
      <p:sp>
        <p:nvSpPr>
          <p:cNvPr id="8" name="Date Placeholder 7"/>
          <p:cNvSpPr>
            <a:spLocks noGrp="1"/>
          </p:cNvSpPr>
          <p:nvPr>
            <p:ph type="dt" sz="half" idx="17"/>
          </p:nvPr>
        </p:nvSpPr>
        <p:spPr>
          <a:xfrm>
            <a:off x="8474193" y="5692080"/>
            <a:ext cx="3117808" cy="589818"/>
          </a:xfrm>
        </p:spPr>
        <p:txBody>
          <a:bodyPr/>
          <a:lstStyle>
            <a:lvl1pPr algn="r">
              <a:defRPr>
                <a:solidFill>
                  <a:schemeClr val="bg1"/>
                </a:solidFill>
              </a:defRPr>
            </a:lvl1pPr>
          </a:lstStyle>
          <a:p>
            <a:endParaRPr lang="en-GB" dirty="0"/>
          </a:p>
        </p:txBody>
      </p:sp>
      <p:sp>
        <p:nvSpPr>
          <p:cNvPr id="6" name="Tema"/>
          <p:cNvSpPr>
            <a:spLocks noGrp="1"/>
          </p:cNvSpPr>
          <p:nvPr>
            <p:ph type="body" sz="quarter" idx="19" hasCustomPrompt="1"/>
          </p:nvPr>
        </p:nvSpPr>
        <p:spPr>
          <a:xfrm>
            <a:off x="600001" y="457496"/>
            <a:ext cx="7874193" cy="365125"/>
          </a:xfrm>
          <a:prstGeom prst="rect">
            <a:avLst/>
          </a:prstGeom>
        </p:spPr>
        <p:txBody>
          <a:bodyPr lIns="0" tIns="0" rIns="0" bIns="0"/>
          <a:lstStyle>
            <a:lvl1pPr marL="0" indent="0">
              <a:buNone/>
              <a:defRPr sz="1599">
                <a:solidFill>
                  <a:schemeClr val="bg1"/>
                </a:solidFill>
                <a:latin typeface="+mj-lt"/>
              </a:defRPr>
            </a:lvl1pPr>
          </a:lstStyle>
          <a:p>
            <a:pPr lvl="0"/>
            <a:r>
              <a:rPr lang="nb-NO" dirty="0"/>
              <a:t>Tema</a:t>
            </a:r>
          </a:p>
        </p:txBody>
      </p:sp>
      <p:sp>
        <p:nvSpPr>
          <p:cNvPr id="31" name="SmartArt Placeholder 2"/>
          <p:cNvSpPr>
            <a:spLocks noGrp="1"/>
          </p:cNvSpPr>
          <p:nvPr>
            <p:ph type="dgm" sz="quarter" idx="16" hasCustomPrompt="1"/>
          </p:nvPr>
        </p:nvSpPr>
        <p:spPr>
          <a:xfrm>
            <a:off x="10402900" y="479912"/>
            <a:ext cx="1223267" cy="288455"/>
          </a:xfrm>
          <a:prstGeom prst="rect">
            <a:avLst/>
          </a:prstGeom>
          <a:blipFill>
            <a:blip r:embed="rId2"/>
            <a:stretch>
              <a:fillRect/>
            </a:stretch>
          </a:blipFill>
        </p:spPr>
        <p:txBody>
          <a:bodyPr lIns="0" tIns="0" rIns="0" bIns="0"/>
          <a:lstStyle>
            <a:lvl1pPr marL="0" indent="0">
              <a:buNone/>
              <a:defRPr baseline="0"/>
            </a:lvl1pPr>
          </a:lstStyle>
          <a:p>
            <a:r>
              <a:rPr lang="nb-NO" dirty="0"/>
              <a:t> </a:t>
            </a:r>
          </a:p>
        </p:txBody>
      </p:sp>
      <p:pic>
        <p:nvPicPr>
          <p:cNvPr id="32" name="logo_hvit"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02900" y="479912"/>
            <a:ext cx="1223267" cy="288455"/>
          </a:xfrm>
          <a:prstGeom prst="rect">
            <a:avLst/>
          </a:prstGeom>
        </p:spPr>
      </p:pic>
      <p:pic>
        <p:nvPicPr>
          <p:cNvPr id="33" name="logo_svart"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2900" y="479912"/>
            <a:ext cx="1223267" cy="288455"/>
          </a:xfrm>
          <a:prstGeom prst="rect">
            <a:avLst/>
          </a:prstGeom>
        </p:spPr>
      </p:pic>
    </p:spTree>
    <p:extLst>
      <p:ext uri="{BB962C8B-B14F-4D97-AF65-F5344CB8AC3E}">
        <p14:creationId xmlns:p14="http://schemas.microsoft.com/office/powerpoint/2010/main" val="28989572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rside #3">
    <p:spTree>
      <p:nvGrpSpPr>
        <p:cNvPr id="1" name=""/>
        <p:cNvGrpSpPr/>
        <p:nvPr/>
      </p:nvGrpSpPr>
      <p:grpSpPr>
        <a:xfrm>
          <a:off x="0" y="0"/>
          <a:ext cx="0" cy="0"/>
          <a:chOff x="0" y="0"/>
          <a:chExt cx="0" cy="0"/>
        </a:xfrm>
      </p:grpSpPr>
      <p:sp>
        <p:nvSpPr>
          <p:cNvPr id="18" name="f2"/>
          <p:cNvSpPr>
            <a:spLocks noChangeAspect="1"/>
          </p:cNvSpPr>
          <p:nvPr userDrawn="1"/>
        </p:nvSpPr>
        <p:spPr bwMode="auto">
          <a:xfrm>
            <a:off x="-9524" y="5141913"/>
            <a:ext cx="748800" cy="1568566"/>
          </a:xfrm>
          <a:custGeom>
            <a:avLst/>
            <a:gdLst>
              <a:gd name="T0" fmla="*/ 0 w 362"/>
              <a:gd name="T1" fmla="*/ 0 h 751"/>
              <a:gd name="T2" fmla="*/ 0 w 362"/>
              <a:gd name="T3" fmla="*/ 751 h 751"/>
              <a:gd name="T4" fmla="*/ 362 w 362"/>
              <a:gd name="T5" fmla="*/ 136 h 751"/>
              <a:gd name="T6" fmla="*/ 281 w 362"/>
              <a:gd name="T7" fmla="*/ 0 h 751"/>
              <a:gd name="T8" fmla="*/ 0 w 362"/>
              <a:gd name="T9" fmla="*/ 0 h 751"/>
              <a:gd name="connsiteX0" fmla="*/ 0 w 10000"/>
              <a:gd name="connsiteY0" fmla="*/ 0 h 10000"/>
              <a:gd name="connsiteX1" fmla="*/ 0 w 10000"/>
              <a:gd name="connsiteY1" fmla="*/ 10000 h 10000"/>
              <a:gd name="connsiteX2" fmla="*/ 6126 w 10000"/>
              <a:gd name="connsiteY2" fmla="*/ 4912 h 10000"/>
              <a:gd name="connsiteX3" fmla="*/ 10000 w 10000"/>
              <a:gd name="connsiteY3" fmla="*/ 1811 h 10000"/>
              <a:gd name="connsiteX4" fmla="*/ 7762 w 10000"/>
              <a:gd name="connsiteY4" fmla="*/ 0 h 10000"/>
              <a:gd name="connsiteX5" fmla="*/ 0 w 10000"/>
              <a:gd name="connsiteY5" fmla="*/ 0 h 10000"/>
              <a:gd name="connsiteX0" fmla="*/ 0 w 10000"/>
              <a:gd name="connsiteY0" fmla="*/ 0 h 10000"/>
              <a:gd name="connsiteX1" fmla="*/ 0 w 10000"/>
              <a:gd name="connsiteY1" fmla="*/ 10000 h 10000"/>
              <a:gd name="connsiteX2" fmla="*/ 7983 w 10000"/>
              <a:gd name="connsiteY2" fmla="*/ 6275 h 10000"/>
              <a:gd name="connsiteX3" fmla="*/ 10000 w 10000"/>
              <a:gd name="connsiteY3" fmla="*/ 1811 h 10000"/>
              <a:gd name="connsiteX4" fmla="*/ 7762 w 10000"/>
              <a:gd name="connsiteY4" fmla="*/ 0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0"/>
                </a:moveTo>
                <a:lnTo>
                  <a:pt x="0" y="10000"/>
                </a:lnTo>
                <a:lnTo>
                  <a:pt x="7983" y="6275"/>
                </a:lnTo>
                <a:lnTo>
                  <a:pt x="10000" y="1811"/>
                </a:lnTo>
                <a:lnTo>
                  <a:pt x="7762" y="0"/>
                </a:lnTo>
                <a:lnTo>
                  <a:pt x="0" y="0"/>
                </a:lnTo>
                <a:close/>
              </a:path>
            </a:pathLst>
          </a:custGeom>
          <a:solidFill>
            <a:srgbClr val="2B9E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2" tIns="60941" rIns="121882" bIns="60941" numCol="1" anchor="t" anchorCtr="0" compatLnSpc="1">
            <a:prstTxWarp prst="textNoShape">
              <a:avLst/>
            </a:prstTxWarp>
          </a:bodyPr>
          <a:lstStyle/>
          <a:p>
            <a:endParaRPr lang="nb-NO" sz="2399"/>
          </a:p>
        </p:txBody>
      </p:sp>
      <p:sp>
        <p:nvSpPr>
          <p:cNvPr id="21" name="Picture Placeholder 20"/>
          <p:cNvSpPr>
            <a:spLocks noGrp="1"/>
          </p:cNvSpPr>
          <p:nvPr>
            <p:ph type="pic" sz="quarter" idx="12"/>
          </p:nvPr>
        </p:nvSpPr>
        <p:spPr>
          <a:xfrm>
            <a:off x="0" y="2"/>
            <a:ext cx="12192000" cy="5422074"/>
          </a:xfrm>
          <a:custGeom>
            <a:avLst/>
            <a:gdLst>
              <a:gd name="connsiteX0" fmla="*/ 0 w 9144000"/>
              <a:gd name="connsiteY0" fmla="*/ 0 h 4067811"/>
              <a:gd name="connsiteX1" fmla="*/ 9144000 w 9144000"/>
              <a:gd name="connsiteY1" fmla="*/ 0 h 4067811"/>
              <a:gd name="connsiteX2" fmla="*/ 9144000 w 9144000"/>
              <a:gd name="connsiteY2" fmla="*/ 3857625 h 4067811"/>
              <a:gd name="connsiteX3" fmla="*/ 671513 w 9144000"/>
              <a:gd name="connsiteY3" fmla="*/ 3857625 h 4067811"/>
              <a:gd name="connsiteX4" fmla="*/ 552303 w 9144000"/>
              <a:gd name="connsiteY4" fmla="*/ 4067811 h 4067811"/>
              <a:gd name="connsiteX5" fmla="*/ 428363 w 9144000"/>
              <a:gd name="connsiteY5" fmla="*/ 3857625 h 4067811"/>
              <a:gd name="connsiteX6" fmla="*/ 0 w 9144000"/>
              <a:gd name="connsiteY6" fmla="*/ 3857625 h 406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067811">
                <a:moveTo>
                  <a:pt x="0" y="0"/>
                </a:moveTo>
                <a:lnTo>
                  <a:pt x="9144000" y="0"/>
                </a:lnTo>
                <a:lnTo>
                  <a:pt x="9144000" y="3857625"/>
                </a:lnTo>
                <a:lnTo>
                  <a:pt x="671513" y="3857625"/>
                </a:lnTo>
                <a:lnTo>
                  <a:pt x="552303" y="4067811"/>
                </a:lnTo>
                <a:lnTo>
                  <a:pt x="428363" y="3857625"/>
                </a:lnTo>
                <a:lnTo>
                  <a:pt x="0" y="3857625"/>
                </a:lnTo>
                <a:close/>
              </a:path>
            </a:pathLst>
          </a:custGeom>
          <a:solidFill>
            <a:srgbClr val="CCCCCC"/>
          </a:solidFill>
        </p:spPr>
        <p:txBody>
          <a:bodyPr wrap="square">
            <a:noAutofit/>
          </a:bodyPr>
          <a:lstStyle/>
          <a:p>
            <a:endParaRPr lang="en-GB"/>
          </a:p>
        </p:txBody>
      </p:sp>
      <p:sp>
        <p:nvSpPr>
          <p:cNvPr id="13" name="f1"/>
          <p:cNvSpPr>
            <a:spLocks/>
          </p:cNvSpPr>
          <p:nvPr userDrawn="1"/>
        </p:nvSpPr>
        <p:spPr bwMode="auto">
          <a:xfrm>
            <a:off x="-8466" y="5141913"/>
            <a:ext cx="12234333" cy="1733016"/>
          </a:xfrm>
          <a:custGeom>
            <a:avLst/>
            <a:gdLst>
              <a:gd name="T0" fmla="*/ 427 w 5780"/>
              <a:gd name="T1" fmla="*/ 0 h 819"/>
              <a:gd name="T2" fmla="*/ 351 w 5780"/>
              <a:gd name="T3" fmla="*/ 134 h 819"/>
              <a:gd name="T4" fmla="*/ 0 w 5780"/>
              <a:gd name="T5" fmla="*/ 736 h 819"/>
              <a:gd name="T6" fmla="*/ 0 w 5780"/>
              <a:gd name="T7" fmla="*/ 819 h 819"/>
              <a:gd name="T8" fmla="*/ 5780 w 5780"/>
              <a:gd name="T9" fmla="*/ 819 h 819"/>
              <a:gd name="T10" fmla="*/ 5780 w 5780"/>
              <a:gd name="T11" fmla="*/ 0 h 819"/>
              <a:gd name="T12" fmla="*/ 427 w 5780"/>
              <a:gd name="T13" fmla="*/ 0 h 819"/>
            </a:gdLst>
            <a:ahLst/>
            <a:cxnLst>
              <a:cxn ang="0">
                <a:pos x="T0" y="T1"/>
              </a:cxn>
              <a:cxn ang="0">
                <a:pos x="T2" y="T3"/>
              </a:cxn>
              <a:cxn ang="0">
                <a:pos x="T4" y="T5"/>
              </a:cxn>
              <a:cxn ang="0">
                <a:pos x="T6" y="T7"/>
              </a:cxn>
              <a:cxn ang="0">
                <a:pos x="T8" y="T9"/>
              </a:cxn>
              <a:cxn ang="0">
                <a:pos x="T10" y="T11"/>
              </a:cxn>
              <a:cxn ang="0">
                <a:pos x="T12" y="T13"/>
              </a:cxn>
            </a:cxnLst>
            <a:rect l="0" t="0" r="r" b="b"/>
            <a:pathLst>
              <a:path w="5780" h="819">
                <a:moveTo>
                  <a:pt x="427" y="0"/>
                </a:moveTo>
                <a:lnTo>
                  <a:pt x="351" y="134"/>
                </a:lnTo>
                <a:lnTo>
                  <a:pt x="0" y="736"/>
                </a:lnTo>
                <a:lnTo>
                  <a:pt x="0" y="819"/>
                </a:lnTo>
                <a:lnTo>
                  <a:pt x="5780" y="819"/>
                </a:lnTo>
                <a:lnTo>
                  <a:pt x="5780" y="0"/>
                </a:lnTo>
                <a:lnTo>
                  <a:pt x="427" y="0"/>
                </a:lnTo>
                <a:close/>
              </a:path>
            </a:pathLst>
          </a:custGeom>
          <a:solidFill>
            <a:srgbClr val="008B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2" tIns="60941" rIns="121882" bIns="60941" numCol="1" anchor="t" anchorCtr="0" compatLnSpc="1">
            <a:prstTxWarp prst="textNoShape">
              <a:avLst/>
            </a:prstTxWarp>
          </a:bodyPr>
          <a:lstStyle/>
          <a:p>
            <a:endParaRPr lang="nb-NO" sz="2399"/>
          </a:p>
        </p:txBody>
      </p:sp>
      <p:sp>
        <p:nvSpPr>
          <p:cNvPr id="2" name="Tittel 1"/>
          <p:cNvSpPr>
            <a:spLocks noGrp="1"/>
          </p:cNvSpPr>
          <p:nvPr>
            <p:ph type="ctrTitle"/>
          </p:nvPr>
        </p:nvSpPr>
        <p:spPr>
          <a:xfrm>
            <a:off x="739292" y="5624500"/>
            <a:ext cx="7200000" cy="800623"/>
          </a:xfrm>
        </p:spPr>
        <p:txBody>
          <a:bodyPr anchor="t">
            <a:normAutofit/>
          </a:bodyPr>
          <a:lstStyle>
            <a:lvl1pPr algn="l">
              <a:lnSpc>
                <a:spcPct val="110000"/>
              </a:lnSpc>
              <a:defRPr sz="3999" b="0">
                <a:solidFill>
                  <a:schemeClr val="bg1"/>
                </a:solidFill>
              </a:defRPr>
            </a:lvl1pPr>
          </a:lstStyle>
          <a:p>
            <a:r>
              <a:rPr lang="nb-NO" dirty="0"/>
              <a:t>Klikk for å redigere tittelstil</a:t>
            </a:r>
            <a:endParaRPr lang="en-GB" dirty="0"/>
          </a:p>
        </p:txBody>
      </p:sp>
      <p:sp>
        <p:nvSpPr>
          <p:cNvPr id="15" name="Undertittel 2"/>
          <p:cNvSpPr>
            <a:spLocks noGrp="1"/>
          </p:cNvSpPr>
          <p:nvPr>
            <p:ph type="subTitle" idx="1" hasCustomPrompt="1"/>
          </p:nvPr>
        </p:nvSpPr>
        <p:spPr>
          <a:xfrm>
            <a:off x="8481720" y="5624499"/>
            <a:ext cx="3110281" cy="340920"/>
          </a:xfrm>
        </p:spPr>
        <p:txBody>
          <a:bodyPr anchor="b">
            <a:noAutofit/>
          </a:bodyPr>
          <a:lstStyle>
            <a:lvl1pPr marL="0" indent="0" algn="r">
              <a:spcBef>
                <a:spcPts val="0"/>
              </a:spcBef>
              <a:buNone/>
              <a:defRPr sz="1599" baseline="0">
                <a:solidFill>
                  <a:schemeClr val="bg1"/>
                </a:solidFill>
                <a:latin typeface="+mn-lt"/>
              </a:defRPr>
            </a:lvl1pPr>
            <a:lvl2pPr marL="609402" indent="0" algn="ctr">
              <a:buNone/>
              <a:defRPr sz="2666"/>
            </a:lvl2pPr>
            <a:lvl3pPr marL="1218804" indent="0" algn="ctr">
              <a:buNone/>
              <a:defRPr sz="2399"/>
            </a:lvl3pPr>
            <a:lvl4pPr marL="1828206" indent="0" algn="ctr">
              <a:buNone/>
              <a:defRPr sz="2133"/>
            </a:lvl4pPr>
            <a:lvl5pPr marL="2437608" indent="0" algn="ctr">
              <a:buNone/>
              <a:defRPr sz="2133"/>
            </a:lvl5pPr>
            <a:lvl6pPr marL="3047009" indent="0" algn="ctr">
              <a:buNone/>
              <a:defRPr sz="2133"/>
            </a:lvl6pPr>
            <a:lvl7pPr marL="3656411" indent="0" algn="ctr">
              <a:buNone/>
              <a:defRPr sz="2133"/>
            </a:lvl7pPr>
            <a:lvl8pPr marL="4265813" indent="0" algn="ctr">
              <a:buNone/>
              <a:defRPr sz="2133"/>
            </a:lvl8pPr>
            <a:lvl9pPr marL="4875215" indent="0" algn="ctr">
              <a:buNone/>
              <a:defRPr sz="2133"/>
            </a:lvl9pPr>
          </a:lstStyle>
          <a:p>
            <a:r>
              <a:rPr lang="nb-NO" noProof="0" dirty="0"/>
              <a:t>Navn Etternavn, Tittel </a:t>
            </a:r>
          </a:p>
        </p:txBody>
      </p:sp>
      <p:sp>
        <p:nvSpPr>
          <p:cNvPr id="17" name="Plassholder for dato 7"/>
          <p:cNvSpPr>
            <a:spLocks noGrp="1"/>
          </p:cNvSpPr>
          <p:nvPr>
            <p:ph type="dt" sz="half" idx="10"/>
          </p:nvPr>
        </p:nvSpPr>
        <p:spPr>
          <a:xfrm>
            <a:off x="8481720" y="5978106"/>
            <a:ext cx="3110281" cy="447017"/>
          </a:xfrm>
        </p:spPr>
        <p:txBody>
          <a:bodyPr/>
          <a:lstStyle>
            <a:lvl1pPr algn="r">
              <a:defRPr>
                <a:solidFill>
                  <a:schemeClr val="bg1"/>
                </a:solidFill>
                <a:latin typeface="+mj-lt"/>
              </a:defRPr>
            </a:lvl1pPr>
          </a:lstStyle>
          <a:p>
            <a:endParaRPr lang="nb-NO" dirty="0"/>
          </a:p>
        </p:txBody>
      </p:sp>
      <p:sp>
        <p:nvSpPr>
          <p:cNvPr id="3" name="Plassholder for tekst 2"/>
          <p:cNvSpPr>
            <a:spLocks noGrp="1"/>
          </p:cNvSpPr>
          <p:nvPr>
            <p:ph type="body" sz="quarter" idx="17" hasCustomPrompt="1"/>
          </p:nvPr>
        </p:nvSpPr>
        <p:spPr>
          <a:xfrm>
            <a:off x="600001" y="457496"/>
            <a:ext cx="7881719" cy="365125"/>
          </a:xfrm>
          <a:prstGeom prst="rect">
            <a:avLst/>
          </a:prstGeom>
        </p:spPr>
        <p:txBody>
          <a:bodyPr lIns="0" tIns="0" rIns="0" bIns="0"/>
          <a:lstStyle>
            <a:lvl1pPr marL="0" indent="0">
              <a:buNone/>
              <a:defRPr sz="1599">
                <a:solidFill>
                  <a:schemeClr val="bg1"/>
                </a:solidFill>
                <a:latin typeface="+mj-lt"/>
              </a:defRPr>
            </a:lvl1pPr>
          </a:lstStyle>
          <a:p>
            <a:pPr lvl="0"/>
            <a:r>
              <a:rPr lang="nb-NO" dirty="0"/>
              <a:t>Tema</a:t>
            </a:r>
          </a:p>
        </p:txBody>
      </p:sp>
      <p:sp>
        <p:nvSpPr>
          <p:cNvPr id="32" name="SmartArt Placeholder 2"/>
          <p:cNvSpPr>
            <a:spLocks noGrp="1"/>
          </p:cNvSpPr>
          <p:nvPr>
            <p:ph type="dgm" sz="quarter" idx="16" hasCustomPrompt="1"/>
          </p:nvPr>
        </p:nvSpPr>
        <p:spPr>
          <a:xfrm>
            <a:off x="10402900" y="479912"/>
            <a:ext cx="1223267" cy="288455"/>
          </a:xfrm>
          <a:prstGeom prst="rect">
            <a:avLst/>
          </a:prstGeom>
          <a:blipFill>
            <a:blip r:embed="rId2"/>
            <a:stretch>
              <a:fillRect/>
            </a:stretch>
          </a:blipFill>
        </p:spPr>
        <p:txBody>
          <a:bodyPr lIns="0" tIns="0" rIns="0" bIns="0"/>
          <a:lstStyle>
            <a:lvl1pPr marL="0" indent="0">
              <a:buNone/>
              <a:defRPr baseline="0"/>
            </a:lvl1pPr>
          </a:lstStyle>
          <a:p>
            <a:r>
              <a:rPr lang="nb-NO" dirty="0"/>
              <a:t> </a:t>
            </a:r>
          </a:p>
        </p:txBody>
      </p:sp>
      <p:pic>
        <p:nvPicPr>
          <p:cNvPr id="33" name="logo_hvit"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02900" y="479912"/>
            <a:ext cx="1223267" cy="288455"/>
          </a:xfrm>
          <a:prstGeom prst="rect">
            <a:avLst/>
          </a:prstGeom>
        </p:spPr>
      </p:pic>
      <p:pic>
        <p:nvPicPr>
          <p:cNvPr id="34" name="logo_svart"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2900" y="479912"/>
            <a:ext cx="1223267" cy="288455"/>
          </a:xfrm>
          <a:prstGeom prst="rect">
            <a:avLst/>
          </a:prstGeom>
        </p:spPr>
      </p:pic>
    </p:spTree>
    <p:extLst>
      <p:ext uri="{BB962C8B-B14F-4D97-AF65-F5344CB8AC3E}">
        <p14:creationId xmlns:p14="http://schemas.microsoft.com/office/powerpoint/2010/main" val="22662671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rside #4">
    <p:spTree>
      <p:nvGrpSpPr>
        <p:cNvPr id="1" name=""/>
        <p:cNvGrpSpPr/>
        <p:nvPr/>
      </p:nvGrpSpPr>
      <p:grpSpPr>
        <a:xfrm>
          <a:off x="0" y="0"/>
          <a:ext cx="0" cy="0"/>
          <a:chOff x="0" y="0"/>
          <a:chExt cx="0" cy="0"/>
        </a:xfrm>
      </p:grpSpPr>
      <p:sp>
        <p:nvSpPr>
          <p:cNvPr id="3" name="bak_rekt"/>
          <p:cNvSpPr/>
          <p:nvPr userDrawn="1"/>
        </p:nvSpPr>
        <p:spPr>
          <a:xfrm>
            <a:off x="1" y="5151930"/>
            <a:ext cx="12192000" cy="292564"/>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sp>
        <p:nvSpPr>
          <p:cNvPr id="17" name="f1"/>
          <p:cNvSpPr/>
          <p:nvPr userDrawn="1"/>
        </p:nvSpPr>
        <p:spPr>
          <a:xfrm>
            <a:off x="0" y="2"/>
            <a:ext cx="12192000" cy="5431807"/>
          </a:xfrm>
          <a:custGeom>
            <a:avLst/>
            <a:gdLst>
              <a:gd name="connsiteX0" fmla="*/ 0 w 9144000"/>
              <a:gd name="connsiteY0" fmla="*/ 0 h 4075113"/>
              <a:gd name="connsiteX1" fmla="*/ 9144000 w 9144000"/>
              <a:gd name="connsiteY1" fmla="*/ 0 h 4075113"/>
              <a:gd name="connsiteX2" fmla="*/ 9144000 w 9144000"/>
              <a:gd name="connsiteY2" fmla="*/ 3867150 h 4075113"/>
              <a:gd name="connsiteX3" fmla="*/ 677863 w 9144000"/>
              <a:gd name="connsiteY3" fmla="*/ 3867150 h 4075113"/>
              <a:gd name="connsiteX4" fmla="*/ 555625 w 9144000"/>
              <a:gd name="connsiteY4" fmla="*/ 4075113 h 4075113"/>
              <a:gd name="connsiteX5" fmla="*/ 552450 w 9144000"/>
              <a:gd name="connsiteY5" fmla="*/ 4075113 h 4075113"/>
              <a:gd name="connsiteX6" fmla="*/ 431800 w 9144000"/>
              <a:gd name="connsiteY6" fmla="*/ 3867150 h 4075113"/>
              <a:gd name="connsiteX7" fmla="*/ 0 w 9144000"/>
              <a:gd name="connsiteY7" fmla="*/ 3867150 h 407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4075113">
                <a:moveTo>
                  <a:pt x="0" y="0"/>
                </a:moveTo>
                <a:lnTo>
                  <a:pt x="9144000" y="0"/>
                </a:lnTo>
                <a:lnTo>
                  <a:pt x="9144000" y="3867150"/>
                </a:lnTo>
                <a:lnTo>
                  <a:pt x="677863" y="3867150"/>
                </a:lnTo>
                <a:lnTo>
                  <a:pt x="555625" y="4075113"/>
                </a:lnTo>
                <a:lnTo>
                  <a:pt x="552450" y="4075113"/>
                </a:lnTo>
                <a:lnTo>
                  <a:pt x="431800" y="3867150"/>
                </a:lnTo>
                <a:lnTo>
                  <a:pt x="0" y="3867150"/>
                </a:lnTo>
                <a:close/>
              </a:path>
            </a:pathLst>
          </a:custGeom>
          <a:solidFill>
            <a:srgbClr val="00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sp>
        <p:nvSpPr>
          <p:cNvPr id="2" name="Tittel 1"/>
          <p:cNvSpPr>
            <a:spLocks noGrp="1"/>
          </p:cNvSpPr>
          <p:nvPr>
            <p:ph type="ctrTitle"/>
          </p:nvPr>
        </p:nvSpPr>
        <p:spPr>
          <a:xfrm>
            <a:off x="599999" y="959557"/>
            <a:ext cx="7917229" cy="3246244"/>
          </a:xfrm>
        </p:spPr>
        <p:txBody>
          <a:bodyPr anchor="t">
            <a:normAutofit/>
          </a:bodyPr>
          <a:lstStyle>
            <a:lvl1pPr algn="l">
              <a:lnSpc>
                <a:spcPct val="110000"/>
              </a:lnSpc>
              <a:defRPr sz="5998" b="0">
                <a:solidFill>
                  <a:schemeClr val="bg1"/>
                </a:solidFill>
              </a:defRPr>
            </a:lvl1pPr>
          </a:lstStyle>
          <a:p>
            <a:r>
              <a:rPr lang="nb-NO" dirty="0"/>
              <a:t>Klikk for å redigere tittelstil</a:t>
            </a:r>
            <a:endParaRPr lang="en-GB" dirty="0"/>
          </a:p>
        </p:txBody>
      </p:sp>
      <p:sp>
        <p:nvSpPr>
          <p:cNvPr id="16" name="Undertittel 2"/>
          <p:cNvSpPr>
            <a:spLocks noGrp="1"/>
          </p:cNvSpPr>
          <p:nvPr>
            <p:ph type="subTitle" idx="1" hasCustomPrompt="1"/>
          </p:nvPr>
        </p:nvSpPr>
        <p:spPr>
          <a:xfrm>
            <a:off x="737870" y="5720756"/>
            <a:ext cx="7779359" cy="273496"/>
          </a:xfrm>
        </p:spPr>
        <p:txBody>
          <a:bodyPr anchor="b">
            <a:noAutofit/>
          </a:bodyPr>
          <a:lstStyle>
            <a:lvl1pPr marL="0" indent="0" algn="l">
              <a:spcBef>
                <a:spcPts val="0"/>
              </a:spcBef>
              <a:buNone/>
              <a:defRPr sz="1599" baseline="0">
                <a:solidFill>
                  <a:srgbClr val="333333"/>
                </a:solidFill>
                <a:latin typeface="+mn-lt"/>
              </a:defRPr>
            </a:lvl1pPr>
            <a:lvl2pPr marL="609402" indent="0" algn="ctr">
              <a:buNone/>
              <a:defRPr sz="2666"/>
            </a:lvl2pPr>
            <a:lvl3pPr marL="1218804" indent="0" algn="ctr">
              <a:buNone/>
              <a:defRPr sz="2399"/>
            </a:lvl3pPr>
            <a:lvl4pPr marL="1828206" indent="0" algn="ctr">
              <a:buNone/>
              <a:defRPr sz="2133"/>
            </a:lvl4pPr>
            <a:lvl5pPr marL="2437608" indent="0" algn="ctr">
              <a:buNone/>
              <a:defRPr sz="2133"/>
            </a:lvl5pPr>
            <a:lvl6pPr marL="3047009" indent="0" algn="ctr">
              <a:buNone/>
              <a:defRPr sz="2133"/>
            </a:lvl6pPr>
            <a:lvl7pPr marL="3656411" indent="0" algn="ctr">
              <a:buNone/>
              <a:defRPr sz="2133"/>
            </a:lvl7pPr>
            <a:lvl8pPr marL="4265813" indent="0" algn="ctr">
              <a:buNone/>
              <a:defRPr sz="2133"/>
            </a:lvl8pPr>
            <a:lvl9pPr marL="4875215" indent="0" algn="ctr">
              <a:buNone/>
              <a:defRPr sz="2133"/>
            </a:lvl9pPr>
          </a:lstStyle>
          <a:p>
            <a:r>
              <a:rPr lang="nb-NO" dirty="0"/>
              <a:t>Navn Etternavn, Tittel</a:t>
            </a:r>
            <a:endParaRPr lang="en-GB" dirty="0"/>
          </a:p>
        </p:txBody>
      </p:sp>
      <p:sp>
        <p:nvSpPr>
          <p:cNvPr id="18" name="Plassholder for dato 7"/>
          <p:cNvSpPr>
            <a:spLocks noGrp="1"/>
          </p:cNvSpPr>
          <p:nvPr>
            <p:ph type="dt" sz="half" idx="10"/>
          </p:nvPr>
        </p:nvSpPr>
        <p:spPr>
          <a:xfrm>
            <a:off x="737817" y="6006937"/>
            <a:ext cx="7779359" cy="365125"/>
          </a:xfrm>
        </p:spPr>
        <p:txBody>
          <a:bodyPr/>
          <a:lstStyle>
            <a:lvl1pPr>
              <a:defRPr>
                <a:solidFill>
                  <a:srgbClr val="333333"/>
                </a:solidFill>
                <a:latin typeface="+mj-lt"/>
              </a:defRPr>
            </a:lvl1pPr>
          </a:lstStyle>
          <a:p>
            <a:endParaRPr lang="en-GB" dirty="0"/>
          </a:p>
        </p:txBody>
      </p:sp>
      <p:sp>
        <p:nvSpPr>
          <p:cNvPr id="11" name="Plassholder for tekst 2"/>
          <p:cNvSpPr>
            <a:spLocks noGrp="1"/>
          </p:cNvSpPr>
          <p:nvPr>
            <p:ph type="body" sz="quarter" idx="17" hasCustomPrompt="1"/>
          </p:nvPr>
        </p:nvSpPr>
        <p:spPr>
          <a:xfrm>
            <a:off x="600001" y="457496"/>
            <a:ext cx="7917175" cy="365125"/>
          </a:xfrm>
          <a:prstGeom prst="rect">
            <a:avLst/>
          </a:prstGeom>
        </p:spPr>
        <p:txBody>
          <a:bodyPr lIns="0" tIns="0" rIns="0" bIns="0"/>
          <a:lstStyle>
            <a:lvl1pPr marL="0" indent="0">
              <a:buNone/>
              <a:defRPr sz="1599">
                <a:solidFill>
                  <a:schemeClr val="bg1"/>
                </a:solidFill>
                <a:latin typeface="+mj-lt"/>
              </a:defRPr>
            </a:lvl1pPr>
          </a:lstStyle>
          <a:p>
            <a:pPr lvl="0"/>
            <a:r>
              <a:rPr lang="nb-NO" dirty="0"/>
              <a:t>Tema</a:t>
            </a:r>
          </a:p>
        </p:txBody>
      </p:sp>
      <p:sp>
        <p:nvSpPr>
          <p:cNvPr id="10" name="Text Placeholder 3"/>
          <p:cNvSpPr>
            <a:spLocks noGrp="1"/>
          </p:cNvSpPr>
          <p:nvPr>
            <p:ph type="body" sz="quarter" idx="20" hasCustomPrompt="1"/>
          </p:nvPr>
        </p:nvSpPr>
        <p:spPr>
          <a:xfrm>
            <a:off x="10402900" y="479852"/>
            <a:ext cx="1223267" cy="288455"/>
          </a:xfrm>
          <a:prstGeom prst="rect">
            <a:avLst/>
          </a:prstGeom>
          <a:blipFill>
            <a:blip r:embed="rId2"/>
            <a:stretch>
              <a:fillRect/>
            </a:stretch>
          </a:blipFill>
        </p:spPr>
        <p:txBody>
          <a:bodyPr/>
          <a:lstStyle>
            <a:lvl1pPr>
              <a:defRPr sz="133">
                <a:solidFill>
                  <a:srgbClr val="000000"/>
                </a:solidFill>
              </a:defRPr>
            </a:lvl1pPr>
            <a:lvl2pPr>
              <a:defRPr sz="133">
                <a:solidFill>
                  <a:srgbClr val="000000"/>
                </a:solidFill>
              </a:defRPr>
            </a:lvl2pPr>
            <a:lvl3pPr>
              <a:defRPr sz="133">
                <a:solidFill>
                  <a:srgbClr val="000000"/>
                </a:solidFill>
              </a:defRPr>
            </a:lvl3pPr>
            <a:lvl4pPr>
              <a:defRPr sz="133">
                <a:solidFill>
                  <a:srgbClr val="000000"/>
                </a:solidFill>
              </a:defRPr>
            </a:lvl4pPr>
            <a:lvl5pPr>
              <a:defRPr sz="133">
                <a:solidFill>
                  <a:srgbClr val="000000"/>
                </a:solidFill>
              </a:defRPr>
            </a:lvl5pPr>
          </a:lstStyle>
          <a:p>
            <a:pPr lvl="0"/>
            <a:r>
              <a:rPr lang="en-US"/>
              <a:t> </a:t>
            </a:r>
            <a:endParaRPr lang="nb-NO"/>
          </a:p>
        </p:txBody>
      </p:sp>
    </p:spTree>
    <p:extLst>
      <p:ext uri="{BB962C8B-B14F-4D97-AF65-F5344CB8AC3E}">
        <p14:creationId xmlns:p14="http://schemas.microsoft.com/office/powerpoint/2010/main" val="12660090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rside #5">
    <p:spTree>
      <p:nvGrpSpPr>
        <p:cNvPr id="1" name=""/>
        <p:cNvGrpSpPr/>
        <p:nvPr/>
      </p:nvGrpSpPr>
      <p:grpSpPr>
        <a:xfrm>
          <a:off x="0" y="0"/>
          <a:ext cx="0" cy="0"/>
          <a:chOff x="0" y="0"/>
          <a:chExt cx="0" cy="0"/>
        </a:xfrm>
      </p:grpSpPr>
      <p:sp>
        <p:nvSpPr>
          <p:cNvPr id="9" name="bak_rekt"/>
          <p:cNvSpPr/>
          <p:nvPr userDrawn="1"/>
        </p:nvSpPr>
        <p:spPr>
          <a:xfrm>
            <a:off x="1" y="5709014"/>
            <a:ext cx="12192000" cy="292564"/>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sp>
        <p:nvSpPr>
          <p:cNvPr id="11" name="f1"/>
          <p:cNvSpPr/>
          <p:nvPr userDrawn="1"/>
        </p:nvSpPr>
        <p:spPr>
          <a:xfrm>
            <a:off x="0" y="0"/>
            <a:ext cx="12192000" cy="5992550"/>
          </a:xfrm>
          <a:custGeom>
            <a:avLst/>
            <a:gdLst>
              <a:gd name="connsiteX0" fmla="*/ 0 w 9144000"/>
              <a:gd name="connsiteY0" fmla="*/ 0 h 4495800"/>
              <a:gd name="connsiteX1" fmla="*/ 9144000 w 9144000"/>
              <a:gd name="connsiteY1" fmla="*/ 0 h 4495800"/>
              <a:gd name="connsiteX2" fmla="*/ 9144000 w 9144000"/>
              <a:gd name="connsiteY2" fmla="*/ 4286250 h 4495800"/>
              <a:gd name="connsiteX3" fmla="*/ 677863 w 9144000"/>
              <a:gd name="connsiteY3" fmla="*/ 4286250 h 4495800"/>
              <a:gd name="connsiteX4" fmla="*/ 555625 w 9144000"/>
              <a:gd name="connsiteY4" fmla="*/ 4495800 h 4495800"/>
              <a:gd name="connsiteX5" fmla="*/ 552450 w 9144000"/>
              <a:gd name="connsiteY5" fmla="*/ 4495800 h 4495800"/>
              <a:gd name="connsiteX6" fmla="*/ 431800 w 9144000"/>
              <a:gd name="connsiteY6" fmla="*/ 4286250 h 4495800"/>
              <a:gd name="connsiteX7" fmla="*/ 0 w 9144000"/>
              <a:gd name="connsiteY7" fmla="*/ 4286250 h 449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4495800">
                <a:moveTo>
                  <a:pt x="0" y="0"/>
                </a:moveTo>
                <a:lnTo>
                  <a:pt x="9144000" y="0"/>
                </a:lnTo>
                <a:lnTo>
                  <a:pt x="9144000" y="4286250"/>
                </a:lnTo>
                <a:lnTo>
                  <a:pt x="677863" y="4286250"/>
                </a:lnTo>
                <a:lnTo>
                  <a:pt x="555625" y="4495800"/>
                </a:lnTo>
                <a:lnTo>
                  <a:pt x="552450" y="4495800"/>
                </a:lnTo>
                <a:lnTo>
                  <a:pt x="431800" y="4286250"/>
                </a:lnTo>
                <a:lnTo>
                  <a:pt x="0" y="4286250"/>
                </a:lnTo>
                <a:close/>
              </a:path>
            </a:pathLst>
          </a:custGeom>
          <a:solidFill>
            <a:srgbClr val="008B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399"/>
          </a:p>
        </p:txBody>
      </p:sp>
      <p:sp>
        <p:nvSpPr>
          <p:cNvPr id="2" name="Tittel 1"/>
          <p:cNvSpPr>
            <a:spLocks noGrp="1"/>
          </p:cNvSpPr>
          <p:nvPr>
            <p:ph type="ctrTitle"/>
          </p:nvPr>
        </p:nvSpPr>
        <p:spPr>
          <a:xfrm>
            <a:off x="599999" y="959557"/>
            <a:ext cx="7917229" cy="3246244"/>
          </a:xfrm>
        </p:spPr>
        <p:txBody>
          <a:bodyPr anchor="t">
            <a:normAutofit/>
          </a:bodyPr>
          <a:lstStyle>
            <a:lvl1pPr algn="l">
              <a:lnSpc>
                <a:spcPct val="110000"/>
              </a:lnSpc>
              <a:defRPr sz="5998" b="0">
                <a:solidFill>
                  <a:schemeClr val="bg1"/>
                </a:solidFill>
              </a:defRPr>
            </a:lvl1pPr>
          </a:lstStyle>
          <a:p>
            <a:r>
              <a:rPr lang="nb-NO" dirty="0"/>
              <a:t>Klikk for å redigere tittelstil</a:t>
            </a:r>
            <a:endParaRPr lang="en-GB" dirty="0"/>
          </a:p>
        </p:txBody>
      </p:sp>
      <p:sp>
        <p:nvSpPr>
          <p:cNvPr id="16" name="Undertittel 2"/>
          <p:cNvSpPr>
            <a:spLocks noGrp="1"/>
          </p:cNvSpPr>
          <p:nvPr>
            <p:ph type="subTitle" idx="1" hasCustomPrompt="1"/>
          </p:nvPr>
        </p:nvSpPr>
        <p:spPr>
          <a:xfrm>
            <a:off x="739293" y="6100026"/>
            <a:ext cx="7917228" cy="430468"/>
          </a:xfrm>
        </p:spPr>
        <p:txBody>
          <a:bodyPr>
            <a:noAutofit/>
          </a:bodyPr>
          <a:lstStyle>
            <a:lvl1pPr marL="0" indent="0" algn="l">
              <a:spcBef>
                <a:spcPts val="0"/>
              </a:spcBef>
              <a:buNone/>
              <a:defRPr sz="2133" baseline="0">
                <a:solidFill>
                  <a:srgbClr val="333333"/>
                </a:solidFill>
                <a:latin typeface="+mj-lt"/>
              </a:defRPr>
            </a:lvl1pPr>
            <a:lvl2pPr marL="609402" indent="0" algn="ctr">
              <a:buNone/>
              <a:defRPr sz="2666"/>
            </a:lvl2pPr>
            <a:lvl3pPr marL="1218804" indent="0" algn="ctr">
              <a:buNone/>
              <a:defRPr sz="2399"/>
            </a:lvl3pPr>
            <a:lvl4pPr marL="1828206" indent="0" algn="ctr">
              <a:buNone/>
              <a:defRPr sz="2133"/>
            </a:lvl4pPr>
            <a:lvl5pPr marL="2437608" indent="0" algn="ctr">
              <a:buNone/>
              <a:defRPr sz="2133"/>
            </a:lvl5pPr>
            <a:lvl6pPr marL="3047009" indent="0" algn="ctr">
              <a:buNone/>
              <a:defRPr sz="2133"/>
            </a:lvl6pPr>
            <a:lvl7pPr marL="3656411" indent="0" algn="ctr">
              <a:buNone/>
              <a:defRPr sz="2133"/>
            </a:lvl7pPr>
            <a:lvl8pPr marL="4265813" indent="0" algn="ctr">
              <a:buNone/>
              <a:defRPr sz="2133"/>
            </a:lvl8pPr>
            <a:lvl9pPr marL="4875215" indent="0" algn="ctr">
              <a:buNone/>
              <a:defRPr sz="2133"/>
            </a:lvl9pPr>
          </a:lstStyle>
          <a:p>
            <a:r>
              <a:rPr lang="nb-NO" dirty="0"/>
              <a:t>Tekst</a:t>
            </a:r>
            <a:endParaRPr lang="en-GB" dirty="0"/>
          </a:p>
        </p:txBody>
      </p:sp>
      <p:sp>
        <p:nvSpPr>
          <p:cNvPr id="7" name="Plassholder for tekst 2"/>
          <p:cNvSpPr>
            <a:spLocks noGrp="1"/>
          </p:cNvSpPr>
          <p:nvPr>
            <p:ph type="body" sz="quarter" idx="17" hasCustomPrompt="1"/>
          </p:nvPr>
        </p:nvSpPr>
        <p:spPr>
          <a:xfrm>
            <a:off x="600001" y="457496"/>
            <a:ext cx="7917228" cy="365125"/>
          </a:xfrm>
          <a:prstGeom prst="rect">
            <a:avLst/>
          </a:prstGeom>
        </p:spPr>
        <p:txBody>
          <a:bodyPr lIns="0" tIns="0" rIns="0" bIns="0"/>
          <a:lstStyle>
            <a:lvl1pPr marL="0" indent="0">
              <a:buNone/>
              <a:defRPr sz="1599">
                <a:solidFill>
                  <a:schemeClr val="bg1"/>
                </a:solidFill>
                <a:latin typeface="+mj-lt"/>
              </a:defRPr>
            </a:lvl1pPr>
          </a:lstStyle>
          <a:p>
            <a:pPr lvl="0"/>
            <a:r>
              <a:rPr lang="nb-NO" dirty="0"/>
              <a:t>Tema</a:t>
            </a:r>
          </a:p>
        </p:txBody>
      </p:sp>
      <p:sp>
        <p:nvSpPr>
          <p:cNvPr id="10" name="Text Placeholder 3"/>
          <p:cNvSpPr>
            <a:spLocks noGrp="1"/>
          </p:cNvSpPr>
          <p:nvPr>
            <p:ph type="body" sz="quarter" idx="20" hasCustomPrompt="1"/>
          </p:nvPr>
        </p:nvSpPr>
        <p:spPr>
          <a:xfrm>
            <a:off x="10402900" y="479852"/>
            <a:ext cx="1223267" cy="288455"/>
          </a:xfrm>
          <a:prstGeom prst="rect">
            <a:avLst/>
          </a:prstGeom>
          <a:blipFill>
            <a:blip r:embed="rId2"/>
            <a:stretch>
              <a:fillRect/>
            </a:stretch>
          </a:blipFill>
        </p:spPr>
        <p:txBody>
          <a:bodyPr/>
          <a:lstStyle>
            <a:lvl1pPr>
              <a:defRPr sz="133">
                <a:solidFill>
                  <a:srgbClr val="000000"/>
                </a:solidFill>
              </a:defRPr>
            </a:lvl1pPr>
            <a:lvl2pPr>
              <a:defRPr sz="133">
                <a:solidFill>
                  <a:srgbClr val="000000"/>
                </a:solidFill>
              </a:defRPr>
            </a:lvl2pPr>
            <a:lvl3pPr>
              <a:defRPr sz="133">
                <a:solidFill>
                  <a:srgbClr val="000000"/>
                </a:solidFill>
              </a:defRPr>
            </a:lvl3pPr>
            <a:lvl4pPr>
              <a:defRPr sz="133">
                <a:solidFill>
                  <a:srgbClr val="000000"/>
                </a:solidFill>
              </a:defRPr>
            </a:lvl4pPr>
            <a:lvl5pPr>
              <a:defRPr sz="133">
                <a:solidFill>
                  <a:srgbClr val="000000"/>
                </a:solidFill>
              </a:defRPr>
            </a:lvl5pPr>
          </a:lstStyle>
          <a:p>
            <a:pPr lvl="0"/>
            <a:r>
              <a:rPr lang="en-US"/>
              <a:t> </a:t>
            </a:r>
            <a:endParaRPr lang="nb-NO"/>
          </a:p>
        </p:txBody>
      </p:sp>
    </p:spTree>
    <p:extLst>
      <p:ext uri="{BB962C8B-B14F-4D97-AF65-F5344CB8AC3E}">
        <p14:creationId xmlns:p14="http://schemas.microsoft.com/office/powerpoint/2010/main" val="887118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E0BD2-6167-4476-8665-68A32952135D}"/>
              </a:ext>
            </a:extLst>
          </p:cNvPr>
          <p:cNvSpPr>
            <a:spLocks noGrp="1"/>
          </p:cNvSpPr>
          <p:nvPr>
            <p:ph type="title"/>
          </p:nvPr>
        </p:nvSpPr>
        <p:spPr/>
        <p:txBody>
          <a:bodyPr/>
          <a:lstStyle/>
          <a:p>
            <a:r>
              <a:rPr lang="nb-NO"/>
              <a:t>Klikk for å redigere tittelstil</a:t>
            </a:r>
            <a:endParaRPr lang="nb-NO" dirty="0"/>
          </a:p>
        </p:txBody>
      </p:sp>
      <p:sp>
        <p:nvSpPr>
          <p:cNvPr id="5" name="Date Placeholder 4">
            <a:extLst>
              <a:ext uri="{FF2B5EF4-FFF2-40B4-BE49-F238E27FC236}">
                <a16:creationId xmlns:a16="http://schemas.microsoft.com/office/drawing/2014/main" id="{3AB30C4D-D527-4A2A-9A62-0E94BDDBF5F7}"/>
              </a:ext>
            </a:extLst>
          </p:cNvPr>
          <p:cNvSpPr>
            <a:spLocks noGrp="1"/>
          </p:cNvSpPr>
          <p:nvPr>
            <p:ph type="dt" sz="half" idx="10"/>
          </p:nvPr>
        </p:nvSpPr>
        <p:spPr/>
        <p:txBody>
          <a:bodyPr/>
          <a:lstStyle/>
          <a:p>
            <a:fld id="{A2E67CA5-0ADA-4B1A-9223-29F76F2717E6}" type="datetime1">
              <a:rPr lang="nb-NO" smtClean="0"/>
              <a:t>12.06.2023</a:t>
            </a:fld>
            <a:endParaRPr lang="nb-NO"/>
          </a:p>
        </p:txBody>
      </p:sp>
      <p:sp>
        <p:nvSpPr>
          <p:cNvPr id="6" name="Footer Placeholder 5">
            <a:extLst>
              <a:ext uri="{FF2B5EF4-FFF2-40B4-BE49-F238E27FC236}">
                <a16:creationId xmlns:a16="http://schemas.microsoft.com/office/drawing/2014/main" id="{C63F62EC-EA57-47AD-A847-D47A56519DB1}"/>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F6D579FF-EEDA-473C-882A-D28F97AB8BCF}"/>
              </a:ext>
            </a:extLst>
          </p:cNvPr>
          <p:cNvSpPr>
            <a:spLocks noGrp="1"/>
          </p:cNvSpPr>
          <p:nvPr>
            <p:ph type="sldNum" sz="quarter" idx="12"/>
          </p:nvPr>
        </p:nvSpPr>
        <p:spPr/>
        <p:txBody>
          <a:bodyPr/>
          <a:lstStyle/>
          <a:p>
            <a:fld id="{A0A7DA24-C350-4A0D-B2A0-E405AFDB38ED}" type="slidenum">
              <a:rPr lang="nb-NO" smtClean="0"/>
              <a:t>‹#›</a:t>
            </a:fld>
            <a:endParaRPr lang="nb-NO"/>
          </a:p>
        </p:txBody>
      </p:sp>
      <p:sp>
        <p:nvSpPr>
          <p:cNvPr id="9" name="Content Placeholder 2">
            <a:extLst>
              <a:ext uri="{FF2B5EF4-FFF2-40B4-BE49-F238E27FC236}">
                <a16:creationId xmlns:a16="http://schemas.microsoft.com/office/drawing/2014/main" id="{8E7B87A9-C52F-4E50-8280-37EDFC04BD3A}"/>
              </a:ext>
            </a:extLst>
          </p:cNvPr>
          <p:cNvSpPr>
            <a:spLocks noGrp="1"/>
          </p:cNvSpPr>
          <p:nvPr>
            <p:ph idx="14"/>
          </p:nvPr>
        </p:nvSpPr>
        <p:spPr>
          <a:xfrm>
            <a:off x="782391" y="1562145"/>
            <a:ext cx="5000102" cy="450948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Content Placeholder 2">
            <a:extLst>
              <a:ext uri="{FF2B5EF4-FFF2-40B4-BE49-F238E27FC236}">
                <a16:creationId xmlns:a16="http://schemas.microsoft.com/office/drawing/2014/main" id="{6AEDECC1-8532-4F6B-BB9E-42099F5C5034}"/>
              </a:ext>
            </a:extLst>
          </p:cNvPr>
          <p:cNvSpPr>
            <a:spLocks noGrp="1"/>
          </p:cNvSpPr>
          <p:nvPr>
            <p:ph idx="15"/>
          </p:nvPr>
        </p:nvSpPr>
        <p:spPr>
          <a:xfrm>
            <a:off x="6406697" y="1562145"/>
            <a:ext cx="5000102" cy="450948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194999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599999" y="1035915"/>
            <a:ext cx="10992052" cy="1127497"/>
          </a:xfrm>
        </p:spPr>
        <p:txBody>
          <a:bodyPr anchor="t"/>
          <a:lstStyle>
            <a:lvl1pPr>
              <a:defRPr/>
            </a:lvl1pPr>
          </a:lstStyle>
          <a:p>
            <a:r>
              <a:rPr lang="nb-NO" noProof="0" dirty="0"/>
              <a:t>Klikk for å legge til</a:t>
            </a:r>
            <a:br>
              <a:rPr lang="nb-NO" noProof="0" dirty="0"/>
            </a:br>
            <a:r>
              <a:rPr lang="nb-NO" noProof="0" dirty="0"/>
              <a:t>en tittel</a:t>
            </a:r>
          </a:p>
        </p:txBody>
      </p:sp>
      <p:sp>
        <p:nvSpPr>
          <p:cNvPr id="3" name="Plassholder for innhold 2"/>
          <p:cNvSpPr>
            <a:spLocks noGrp="1"/>
          </p:cNvSpPr>
          <p:nvPr>
            <p:ph idx="1"/>
          </p:nvPr>
        </p:nvSpPr>
        <p:spPr>
          <a:xfrm>
            <a:off x="599947" y="2488432"/>
            <a:ext cx="10992052" cy="3389967"/>
          </a:xfrm>
        </p:spPr>
        <p:txBody>
          <a:bodyPr/>
          <a:lstStyle/>
          <a:p>
            <a:pPr lvl="0"/>
            <a:r>
              <a:rPr lang="nb-NO" noProof="0" dirty="0"/>
              <a:t>Rediger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6" name="Plassholder for lysbildenummer 5"/>
          <p:cNvSpPr>
            <a:spLocks noGrp="1"/>
          </p:cNvSpPr>
          <p:nvPr>
            <p:ph type="sldNum" sz="quarter" idx="12"/>
          </p:nvPr>
        </p:nvSpPr>
        <p:spPr/>
        <p:txBody>
          <a:bodyPr/>
          <a:lstStyle/>
          <a:p>
            <a:fld id="{CB5DC95F-CC9E-42B9-BFE4-A015B12872CC}" type="slidenum">
              <a:rPr lang="nb-NO" noProof="0" smtClean="0"/>
              <a:t>‹#›</a:t>
            </a:fld>
            <a:endParaRPr lang="nb-NO" noProof="0" dirty="0"/>
          </a:p>
        </p:txBody>
      </p:sp>
      <p:sp>
        <p:nvSpPr>
          <p:cNvPr id="8" name="Plassholder for tekst 2"/>
          <p:cNvSpPr>
            <a:spLocks noGrp="1"/>
          </p:cNvSpPr>
          <p:nvPr>
            <p:ph type="body" sz="quarter" idx="17" hasCustomPrompt="1"/>
          </p:nvPr>
        </p:nvSpPr>
        <p:spPr>
          <a:xfrm>
            <a:off x="600000" y="457496"/>
            <a:ext cx="7920989" cy="365125"/>
          </a:xfrm>
          <a:prstGeom prst="rect">
            <a:avLst/>
          </a:prstGeom>
        </p:spPr>
        <p:txBody>
          <a:bodyPr lIns="0" tIns="0" rIns="0" bIns="0"/>
          <a:lstStyle>
            <a:lvl1pPr marL="0" indent="0">
              <a:buNone/>
              <a:defRPr sz="1599">
                <a:solidFill>
                  <a:srgbClr val="AFAFAF"/>
                </a:solidFill>
                <a:latin typeface="+mj-lt"/>
              </a:defRPr>
            </a:lvl1pPr>
          </a:lstStyle>
          <a:p>
            <a:pPr lvl="0"/>
            <a:r>
              <a:rPr lang="nb-NO" dirty="0"/>
              <a:t>Tema</a:t>
            </a:r>
          </a:p>
        </p:txBody>
      </p:sp>
    </p:spTree>
    <p:extLst>
      <p:ext uri="{BB962C8B-B14F-4D97-AF65-F5344CB8AC3E}">
        <p14:creationId xmlns:p14="http://schemas.microsoft.com/office/powerpoint/2010/main" val="1842844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tel på én linje og innhold">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599999" y="1035916"/>
            <a:ext cx="10992052" cy="625296"/>
          </a:xfrm>
        </p:spPr>
        <p:txBody>
          <a:bodyPr anchor="t"/>
          <a:lstStyle>
            <a:lvl1pPr>
              <a:defRPr/>
            </a:lvl1pPr>
          </a:lstStyle>
          <a:p>
            <a:r>
              <a:rPr lang="nb-NO" noProof="0" dirty="0"/>
              <a:t>Klikk for å legge til en tittel</a:t>
            </a:r>
          </a:p>
        </p:txBody>
      </p:sp>
      <p:sp>
        <p:nvSpPr>
          <p:cNvPr id="3" name="Plassholder for innhold 2"/>
          <p:cNvSpPr>
            <a:spLocks noGrp="1"/>
          </p:cNvSpPr>
          <p:nvPr>
            <p:ph idx="1"/>
          </p:nvPr>
        </p:nvSpPr>
        <p:spPr>
          <a:xfrm>
            <a:off x="599947" y="1941091"/>
            <a:ext cx="10992052" cy="3937308"/>
          </a:xfrm>
        </p:spPr>
        <p:txBody>
          <a:bodyPr/>
          <a:lstStyle/>
          <a:p>
            <a:pPr lvl="0"/>
            <a:r>
              <a:rPr lang="nb-NO" noProof="0" dirty="0"/>
              <a:t>Rediger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6" name="Plassholder for lysbildenummer 5"/>
          <p:cNvSpPr>
            <a:spLocks noGrp="1"/>
          </p:cNvSpPr>
          <p:nvPr>
            <p:ph type="sldNum" sz="quarter" idx="12"/>
          </p:nvPr>
        </p:nvSpPr>
        <p:spPr/>
        <p:txBody>
          <a:bodyPr/>
          <a:lstStyle/>
          <a:p>
            <a:fld id="{CB5DC95F-CC9E-42B9-BFE4-A015B12872CC}" type="slidenum">
              <a:rPr lang="nb-NO" noProof="0" smtClean="0"/>
              <a:t>‹#›</a:t>
            </a:fld>
            <a:endParaRPr lang="nb-NO" noProof="0" dirty="0"/>
          </a:p>
        </p:txBody>
      </p:sp>
      <p:sp>
        <p:nvSpPr>
          <p:cNvPr id="8" name="Plassholder for tekst 2"/>
          <p:cNvSpPr>
            <a:spLocks noGrp="1"/>
          </p:cNvSpPr>
          <p:nvPr>
            <p:ph type="body" sz="quarter" idx="17" hasCustomPrompt="1"/>
          </p:nvPr>
        </p:nvSpPr>
        <p:spPr>
          <a:xfrm>
            <a:off x="600000" y="457496"/>
            <a:ext cx="7920989" cy="365125"/>
          </a:xfrm>
          <a:prstGeom prst="rect">
            <a:avLst/>
          </a:prstGeom>
        </p:spPr>
        <p:txBody>
          <a:bodyPr lIns="0" tIns="0" rIns="0" bIns="0"/>
          <a:lstStyle>
            <a:lvl1pPr marL="0" indent="0">
              <a:buNone/>
              <a:defRPr sz="1599">
                <a:solidFill>
                  <a:srgbClr val="AFAFAF"/>
                </a:solidFill>
                <a:latin typeface="+mj-lt"/>
              </a:defRPr>
            </a:lvl1pPr>
          </a:lstStyle>
          <a:p>
            <a:pPr lvl="0"/>
            <a:r>
              <a:rPr lang="nb-NO" dirty="0"/>
              <a:t>Tema</a:t>
            </a:r>
          </a:p>
        </p:txBody>
      </p:sp>
    </p:spTree>
    <p:extLst>
      <p:ext uri="{BB962C8B-B14F-4D97-AF65-F5344CB8AC3E}">
        <p14:creationId xmlns:p14="http://schemas.microsoft.com/office/powerpoint/2010/main" val="1286224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nb-NO" dirty="0"/>
              <a:t>Klikk for å legge til</a:t>
            </a:r>
            <a:br>
              <a:rPr lang="nb-NO" dirty="0"/>
            </a:br>
            <a:r>
              <a:rPr lang="nb-NO" dirty="0"/>
              <a:t>en tittel</a:t>
            </a:r>
            <a:endParaRPr lang="en-GB" dirty="0"/>
          </a:p>
        </p:txBody>
      </p:sp>
      <p:sp>
        <p:nvSpPr>
          <p:cNvPr id="7" name="Plassholder for lysbildenummer 6"/>
          <p:cNvSpPr>
            <a:spLocks noGrp="1"/>
          </p:cNvSpPr>
          <p:nvPr>
            <p:ph type="sldNum" sz="quarter" idx="12"/>
          </p:nvPr>
        </p:nvSpPr>
        <p:spPr/>
        <p:txBody>
          <a:bodyPr/>
          <a:lstStyle/>
          <a:p>
            <a:fld id="{CB5DC95F-CC9E-42B9-BFE4-A015B12872CC}" type="slidenum">
              <a:rPr lang="en-GB" smtClean="0"/>
              <a:t>‹#›</a:t>
            </a:fld>
            <a:endParaRPr lang="en-GB"/>
          </a:p>
        </p:txBody>
      </p:sp>
      <p:sp>
        <p:nvSpPr>
          <p:cNvPr id="8" name="Plassholder for innhold 2"/>
          <p:cNvSpPr>
            <a:spLocks noGrp="1"/>
          </p:cNvSpPr>
          <p:nvPr>
            <p:ph idx="1"/>
          </p:nvPr>
        </p:nvSpPr>
        <p:spPr>
          <a:xfrm>
            <a:off x="599947" y="2490743"/>
            <a:ext cx="4968000" cy="3388178"/>
          </a:xfrm>
        </p:spPr>
        <p:txBody>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9" name="Plassholder for innhold 2"/>
          <p:cNvSpPr>
            <a:spLocks noGrp="1"/>
          </p:cNvSpPr>
          <p:nvPr>
            <p:ph idx="13"/>
          </p:nvPr>
        </p:nvSpPr>
        <p:spPr>
          <a:xfrm>
            <a:off x="6623999" y="2490743"/>
            <a:ext cx="4968000" cy="3388178"/>
          </a:xfrm>
        </p:spPr>
        <p:txBody>
          <a:bodyPr/>
          <a:lstStyle/>
          <a:p>
            <a:pPr lvl="0"/>
            <a:r>
              <a:rPr lang="nb-NO"/>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10" name="Plassholder for tekst 2"/>
          <p:cNvSpPr>
            <a:spLocks noGrp="1"/>
          </p:cNvSpPr>
          <p:nvPr>
            <p:ph type="body" sz="quarter" idx="17" hasCustomPrompt="1"/>
          </p:nvPr>
        </p:nvSpPr>
        <p:spPr>
          <a:xfrm>
            <a:off x="600000" y="457496"/>
            <a:ext cx="7920989" cy="365125"/>
          </a:xfrm>
          <a:prstGeom prst="rect">
            <a:avLst/>
          </a:prstGeom>
        </p:spPr>
        <p:txBody>
          <a:bodyPr lIns="0" tIns="0" rIns="0" bIns="0"/>
          <a:lstStyle>
            <a:lvl1pPr marL="0" indent="0">
              <a:buNone/>
              <a:defRPr sz="1599">
                <a:solidFill>
                  <a:srgbClr val="AFAFAF"/>
                </a:solidFill>
                <a:latin typeface="+mj-lt"/>
              </a:defRPr>
            </a:lvl1pPr>
          </a:lstStyle>
          <a:p>
            <a:pPr lvl="0"/>
            <a:r>
              <a:rPr lang="nb-NO" dirty="0"/>
              <a:t>Tema</a:t>
            </a:r>
          </a:p>
        </p:txBody>
      </p:sp>
    </p:spTree>
    <p:extLst>
      <p:ext uri="{BB962C8B-B14F-4D97-AF65-F5344CB8AC3E}">
        <p14:creationId xmlns:p14="http://schemas.microsoft.com/office/powerpoint/2010/main" val="3059149879"/>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tel, tekst og graf">
    <p:spTree>
      <p:nvGrpSpPr>
        <p:cNvPr id="1" name=""/>
        <p:cNvGrpSpPr/>
        <p:nvPr/>
      </p:nvGrpSpPr>
      <p:grpSpPr>
        <a:xfrm>
          <a:off x="0" y="0"/>
          <a:ext cx="0" cy="0"/>
          <a:chOff x="0" y="0"/>
          <a:chExt cx="0" cy="0"/>
        </a:xfrm>
      </p:grpSpPr>
      <p:sp>
        <p:nvSpPr>
          <p:cNvPr id="7" name="Plassholder for lysbildenummer 6"/>
          <p:cNvSpPr>
            <a:spLocks noGrp="1"/>
          </p:cNvSpPr>
          <p:nvPr>
            <p:ph type="sldNum" sz="quarter" idx="12"/>
          </p:nvPr>
        </p:nvSpPr>
        <p:spPr/>
        <p:txBody>
          <a:bodyPr/>
          <a:lstStyle/>
          <a:p>
            <a:fld id="{CB5DC95F-CC9E-42B9-BFE4-A015B12872CC}" type="slidenum">
              <a:rPr lang="en-GB" smtClean="0"/>
              <a:t>‹#›</a:t>
            </a:fld>
            <a:endParaRPr lang="en-GB"/>
          </a:p>
        </p:txBody>
      </p:sp>
      <p:sp>
        <p:nvSpPr>
          <p:cNvPr id="9" name="Plassholder for innhold 2"/>
          <p:cNvSpPr>
            <a:spLocks noGrp="1"/>
          </p:cNvSpPr>
          <p:nvPr>
            <p:ph idx="13"/>
          </p:nvPr>
        </p:nvSpPr>
        <p:spPr>
          <a:xfrm>
            <a:off x="6623999" y="2039584"/>
            <a:ext cx="4968000" cy="3838815"/>
          </a:xfrm>
        </p:spPr>
        <p:txBody>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3" name="Text Placeholder 2"/>
          <p:cNvSpPr>
            <a:spLocks noGrp="1"/>
          </p:cNvSpPr>
          <p:nvPr>
            <p:ph type="body" sz="quarter" idx="14"/>
          </p:nvPr>
        </p:nvSpPr>
        <p:spPr>
          <a:xfrm>
            <a:off x="599947" y="3030131"/>
            <a:ext cx="4968000" cy="2848267"/>
          </a:xfrm>
          <a:prstGeom prst="rect">
            <a:avLst/>
          </a:prstGeom>
        </p:spPr>
        <p:txBody>
          <a:bodyPr lIns="0" tIns="0" rIns="0" bIns="0"/>
          <a:lstStyle>
            <a:lvl1pPr marL="0" indent="0">
              <a:buNone/>
              <a:defRPr/>
            </a:lvl1pPr>
            <a:lvl2pPr marL="361832" indent="0">
              <a:buNone/>
              <a:defRPr/>
            </a:lvl2pPr>
            <a:lvl3pPr marL="715201" indent="0">
              <a:buNone/>
              <a:defRPr/>
            </a:lvl3pPr>
            <a:lvl4pPr marL="1074917" indent="0">
              <a:buNone/>
              <a:defRPr/>
            </a:lvl4pPr>
            <a:lvl5pPr marL="1436749" indent="0">
              <a:buNone/>
              <a:defRPr/>
            </a:lvl5pPr>
          </a:lstStyle>
          <a:p>
            <a:pPr lvl="0"/>
            <a:r>
              <a:rPr lang="en-US" dirty="0"/>
              <a:t>Edit Master text styles</a:t>
            </a:r>
          </a:p>
        </p:txBody>
      </p:sp>
      <p:sp>
        <p:nvSpPr>
          <p:cNvPr id="10" name="Tittel 1"/>
          <p:cNvSpPr>
            <a:spLocks noGrp="1"/>
          </p:cNvSpPr>
          <p:nvPr>
            <p:ph type="title" hasCustomPrompt="1"/>
          </p:nvPr>
        </p:nvSpPr>
        <p:spPr>
          <a:xfrm>
            <a:off x="599999" y="1035915"/>
            <a:ext cx="4967948" cy="1824935"/>
          </a:xfrm>
        </p:spPr>
        <p:txBody>
          <a:bodyPr anchor="t"/>
          <a:lstStyle>
            <a:lvl1pPr>
              <a:defRPr/>
            </a:lvl1pPr>
          </a:lstStyle>
          <a:p>
            <a:r>
              <a:rPr lang="nb-NO" noProof="0" dirty="0"/>
              <a:t>Klikk for å legge til</a:t>
            </a:r>
            <a:br>
              <a:rPr lang="nb-NO" noProof="0" dirty="0"/>
            </a:br>
            <a:r>
              <a:rPr lang="nb-NO" noProof="0" dirty="0"/>
              <a:t>en tittel</a:t>
            </a:r>
          </a:p>
        </p:txBody>
      </p:sp>
      <p:sp>
        <p:nvSpPr>
          <p:cNvPr id="8" name="Plassholder for tekst 2"/>
          <p:cNvSpPr>
            <a:spLocks noGrp="1"/>
          </p:cNvSpPr>
          <p:nvPr>
            <p:ph type="body" sz="quarter" idx="17" hasCustomPrompt="1"/>
          </p:nvPr>
        </p:nvSpPr>
        <p:spPr>
          <a:xfrm>
            <a:off x="600000" y="457496"/>
            <a:ext cx="7920989" cy="365125"/>
          </a:xfrm>
          <a:prstGeom prst="rect">
            <a:avLst/>
          </a:prstGeom>
        </p:spPr>
        <p:txBody>
          <a:bodyPr lIns="0" tIns="0" rIns="0" bIns="0"/>
          <a:lstStyle>
            <a:lvl1pPr marL="0" indent="0">
              <a:buNone/>
              <a:defRPr sz="1599">
                <a:solidFill>
                  <a:srgbClr val="AFAFAF"/>
                </a:solidFill>
                <a:latin typeface="+mj-lt"/>
              </a:defRPr>
            </a:lvl1pPr>
          </a:lstStyle>
          <a:p>
            <a:pPr lvl="0"/>
            <a:r>
              <a:rPr lang="nb-NO" dirty="0"/>
              <a:t>Tema</a:t>
            </a:r>
          </a:p>
        </p:txBody>
      </p:sp>
    </p:spTree>
    <p:extLst>
      <p:ext uri="{BB962C8B-B14F-4D97-AF65-F5344CB8AC3E}">
        <p14:creationId xmlns:p14="http://schemas.microsoft.com/office/powerpoint/2010/main" val="7415881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og bil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6096000" y="917"/>
            <a:ext cx="6096000" cy="6857083"/>
          </a:xfrm>
          <a:solidFill>
            <a:srgbClr val="CCCCCC"/>
          </a:solidFill>
        </p:spPr>
        <p:txBody>
          <a:bodyPr/>
          <a:lstStyle/>
          <a:p>
            <a:endParaRPr lang="en-GB"/>
          </a:p>
        </p:txBody>
      </p:sp>
      <p:sp>
        <p:nvSpPr>
          <p:cNvPr id="7" name="Plassholder for lysbildenummer 6"/>
          <p:cNvSpPr>
            <a:spLocks noGrp="1"/>
          </p:cNvSpPr>
          <p:nvPr>
            <p:ph type="sldNum" sz="quarter" idx="12"/>
          </p:nvPr>
        </p:nvSpPr>
        <p:spPr/>
        <p:txBody>
          <a:bodyPr/>
          <a:lstStyle>
            <a:lvl1pPr>
              <a:defRPr>
                <a:solidFill>
                  <a:schemeClr val="bg1"/>
                </a:solidFill>
              </a:defRPr>
            </a:lvl1pPr>
          </a:lstStyle>
          <a:p>
            <a:fld id="{CB5DC95F-CC9E-42B9-BFE4-A015B12872CC}" type="slidenum">
              <a:rPr lang="en-GB" smtClean="0"/>
              <a:pPr/>
              <a:t>‹#›</a:t>
            </a:fld>
            <a:endParaRPr lang="en-GB" dirty="0"/>
          </a:p>
        </p:txBody>
      </p:sp>
      <p:sp>
        <p:nvSpPr>
          <p:cNvPr id="11" name="Plassholder for tekst 2"/>
          <p:cNvSpPr>
            <a:spLocks noGrp="1"/>
          </p:cNvSpPr>
          <p:nvPr>
            <p:ph type="body" sz="quarter" idx="17" hasCustomPrompt="1"/>
          </p:nvPr>
        </p:nvSpPr>
        <p:spPr>
          <a:xfrm>
            <a:off x="600001" y="457496"/>
            <a:ext cx="5086185" cy="365125"/>
          </a:xfrm>
          <a:prstGeom prst="rect">
            <a:avLst/>
          </a:prstGeom>
        </p:spPr>
        <p:txBody>
          <a:bodyPr lIns="0" tIns="0" rIns="0" bIns="0"/>
          <a:lstStyle>
            <a:lvl1pPr marL="0" indent="0">
              <a:buNone/>
              <a:defRPr sz="1599">
                <a:solidFill>
                  <a:srgbClr val="AFAFAF"/>
                </a:solidFill>
                <a:latin typeface="+mj-lt"/>
              </a:defRPr>
            </a:lvl1pPr>
          </a:lstStyle>
          <a:p>
            <a:pPr lvl="0"/>
            <a:r>
              <a:rPr lang="nb-NO" dirty="0"/>
              <a:t>Tema</a:t>
            </a:r>
          </a:p>
        </p:txBody>
      </p:sp>
      <p:sp>
        <p:nvSpPr>
          <p:cNvPr id="3" name="Text Placeholder 2"/>
          <p:cNvSpPr>
            <a:spLocks noGrp="1"/>
          </p:cNvSpPr>
          <p:nvPr>
            <p:ph type="body" sz="quarter" idx="18"/>
          </p:nvPr>
        </p:nvSpPr>
        <p:spPr>
          <a:xfrm>
            <a:off x="600002" y="1527405"/>
            <a:ext cx="4126103" cy="3803191"/>
          </a:xfrm>
          <a:prstGeom prst="rect">
            <a:avLst/>
          </a:prstGeom>
        </p:spPr>
        <p:txBody>
          <a:bodyPr lIns="0" tIns="0" rIns="0" bIns="0"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25" name="SmartArt Placeholder 2"/>
          <p:cNvSpPr>
            <a:spLocks noGrp="1"/>
          </p:cNvSpPr>
          <p:nvPr>
            <p:ph type="dgm" sz="quarter" idx="16" hasCustomPrompt="1"/>
          </p:nvPr>
        </p:nvSpPr>
        <p:spPr>
          <a:xfrm>
            <a:off x="10402900" y="479912"/>
            <a:ext cx="1223267" cy="288455"/>
          </a:xfrm>
          <a:prstGeom prst="rect">
            <a:avLst/>
          </a:prstGeom>
          <a:blipFill>
            <a:blip r:embed="rId2"/>
            <a:stretch>
              <a:fillRect/>
            </a:stretch>
          </a:blipFill>
        </p:spPr>
        <p:txBody>
          <a:bodyPr lIns="0" tIns="0" rIns="0" bIns="0"/>
          <a:lstStyle>
            <a:lvl1pPr marL="0" indent="0">
              <a:buNone/>
              <a:defRPr baseline="0"/>
            </a:lvl1pPr>
          </a:lstStyle>
          <a:p>
            <a:r>
              <a:rPr lang="nb-NO" dirty="0"/>
              <a:t> </a:t>
            </a:r>
          </a:p>
        </p:txBody>
      </p:sp>
      <p:pic>
        <p:nvPicPr>
          <p:cNvPr id="26" name="logo_hvit"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02900" y="479912"/>
            <a:ext cx="1223267" cy="288455"/>
          </a:xfrm>
          <a:prstGeom prst="rect">
            <a:avLst/>
          </a:prstGeom>
        </p:spPr>
      </p:pic>
      <p:pic>
        <p:nvPicPr>
          <p:cNvPr id="27" name="logo_svart"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2900" y="479912"/>
            <a:ext cx="1223267" cy="288455"/>
          </a:xfrm>
          <a:prstGeom prst="rect">
            <a:avLst/>
          </a:prstGeom>
        </p:spPr>
      </p:pic>
    </p:spTree>
    <p:extLst>
      <p:ext uri="{BB962C8B-B14F-4D97-AF65-F5344CB8AC3E}">
        <p14:creationId xmlns:p14="http://schemas.microsoft.com/office/powerpoint/2010/main" val="11694358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tel på farge + punktliste">
    <p:spTree>
      <p:nvGrpSpPr>
        <p:cNvPr id="1" name=""/>
        <p:cNvGrpSpPr/>
        <p:nvPr/>
      </p:nvGrpSpPr>
      <p:grpSpPr>
        <a:xfrm>
          <a:off x="0" y="0"/>
          <a:ext cx="0" cy="0"/>
          <a:chOff x="0" y="0"/>
          <a:chExt cx="0" cy="0"/>
        </a:xfrm>
      </p:grpSpPr>
      <p:sp>
        <p:nvSpPr>
          <p:cNvPr id="8" name="f1"/>
          <p:cNvSpPr/>
          <p:nvPr userDrawn="1"/>
        </p:nvSpPr>
        <p:spPr>
          <a:xfrm>
            <a:off x="0" y="0"/>
            <a:ext cx="6096000" cy="6858000"/>
          </a:xfrm>
          <a:prstGeom prst="rect">
            <a:avLst/>
          </a:prstGeom>
          <a:solidFill>
            <a:srgbClr val="00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9"/>
          </a:p>
        </p:txBody>
      </p:sp>
      <p:sp>
        <p:nvSpPr>
          <p:cNvPr id="7" name="Plassholder for lysbildenummer 6"/>
          <p:cNvSpPr>
            <a:spLocks noGrp="1"/>
          </p:cNvSpPr>
          <p:nvPr>
            <p:ph type="sldNum" sz="quarter" idx="12"/>
          </p:nvPr>
        </p:nvSpPr>
        <p:spPr/>
        <p:txBody>
          <a:bodyPr/>
          <a:lstStyle>
            <a:lvl1pPr>
              <a:defRPr>
                <a:solidFill>
                  <a:srgbClr val="AFAFAF"/>
                </a:solidFill>
              </a:defRPr>
            </a:lvl1pPr>
          </a:lstStyle>
          <a:p>
            <a:fld id="{CB5DC95F-CC9E-42B9-BFE4-A015B12872CC}" type="slidenum">
              <a:rPr lang="en-GB" smtClean="0"/>
              <a:pPr/>
              <a:t>‹#›</a:t>
            </a:fld>
            <a:endParaRPr lang="en-GB" dirty="0"/>
          </a:p>
        </p:txBody>
      </p:sp>
      <p:sp>
        <p:nvSpPr>
          <p:cNvPr id="9" name="Plassholder for innhold 2"/>
          <p:cNvSpPr>
            <a:spLocks noGrp="1"/>
          </p:cNvSpPr>
          <p:nvPr>
            <p:ph idx="1"/>
          </p:nvPr>
        </p:nvSpPr>
        <p:spPr>
          <a:xfrm>
            <a:off x="6533882" y="1509593"/>
            <a:ext cx="5058117" cy="3838815"/>
          </a:xfrm>
        </p:spPr>
        <p:txBody>
          <a:bodyPr anchor="ctr">
            <a:normAutofit/>
          </a:bodyPr>
          <a:lstStyle>
            <a:lvl1pPr>
              <a:defRPr sz="2932"/>
            </a:lvl1pPr>
            <a:lvl2pPr>
              <a:defRPr sz="2399"/>
            </a:lvl2pPr>
            <a:lvl3pPr>
              <a:defRPr sz="2133"/>
            </a:lvl3pPr>
            <a:lvl4pPr>
              <a:defRPr sz="1866"/>
            </a:lvl4pPr>
            <a:lvl5pPr>
              <a:defRPr sz="1599"/>
            </a:lvl5p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10" name="Plassholder for tekst 2"/>
          <p:cNvSpPr>
            <a:spLocks noGrp="1"/>
          </p:cNvSpPr>
          <p:nvPr>
            <p:ph type="body" sz="quarter" idx="17" hasCustomPrompt="1"/>
          </p:nvPr>
        </p:nvSpPr>
        <p:spPr>
          <a:xfrm>
            <a:off x="600000" y="457496"/>
            <a:ext cx="4922259" cy="365125"/>
          </a:xfrm>
          <a:prstGeom prst="rect">
            <a:avLst/>
          </a:prstGeom>
        </p:spPr>
        <p:txBody>
          <a:bodyPr lIns="0" tIns="0" rIns="0" bIns="0"/>
          <a:lstStyle>
            <a:lvl1pPr marL="0" indent="0">
              <a:buNone/>
              <a:defRPr sz="1599">
                <a:solidFill>
                  <a:schemeClr val="bg1"/>
                </a:solidFill>
                <a:latin typeface="+mj-lt"/>
              </a:defRPr>
            </a:lvl1pPr>
          </a:lstStyle>
          <a:p>
            <a:pPr lvl="0"/>
            <a:r>
              <a:rPr lang="nb-NO" dirty="0"/>
              <a:t>Tema</a:t>
            </a:r>
          </a:p>
        </p:txBody>
      </p:sp>
      <p:sp>
        <p:nvSpPr>
          <p:cNvPr id="3" name="Text Placeholder 2"/>
          <p:cNvSpPr>
            <a:spLocks noGrp="1"/>
          </p:cNvSpPr>
          <p:nvPr>
            <p:ph type="body" sz="quarter" idx="18"/>
          </p:nvPr>
        </p:nvSpPr>
        <p:spPr>
          <a:xfrm>
            <a:off x="600002" y="1102936"/>
            <a:ext cx="4126103" cy="4652129"/>
          </a:xfrm>
          <a:prstGeom prst="rect">
            <a:avLst/>
          </a:prstGeom>
        </p:spPr>
        <p:txBody>
          <a:bodyPr lIns="0" tIns="0" rIns="0" bIns="0"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Tree>
    <p:extLst>
      <p:ext uri="{BB962C8B-B14F-4D97-AF65-F5344CB8AC3E}">
        <p14:creationId xmlns:p14="http://schemas.microsoft.com/office/powerpoint/2010/main" val="36802389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ldekkende bild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1" y="1"/>
            <a:ext cx="12193524" cy="6857940"/>
          </a:xfrm>
          <a:solidFill>
            <a:srgbClr val="CCCCCC"/>
          </a:solidFill>
        </p:spPr>
        <p:txBody>
          <a:bodyPr/>
          <a:lstStyle/>
          <a:p>
            <a:endParaRPr lang="nb-NO" dirty="0"/>
          </a:p>
        </p:txBody>
      </p:sp>
      <p:sp>
        <p:nvSpPr>
          <p:cNvPr id="5" name="Plassholder for lysbildenummer 4"/>
          <p:cNvSpPr>
            <a:spLocks noGrp="1"/>
          </p:cNvSpPr>
          <p:nvPr>
            <p:ph type="sldNum" sz="quarter" idx="12"/>
          </p:nvPr>
        </p:nvSpPr>
        <p:spPr/>
        <p:txBody>
          <a:bodyPr/>
          <a:lstStyle>
            <a:lvl1pPr>
              <a:defRPr>
                <a:solidFill>
                  <a:schemeClr val="bg1"/>
                </a:solidFill>
              </a:defRPr>
            </a:lvl1pPr>
          </a:lstStyle>
          <a:p>
            <a:fld id="{CB5DC95F-CC9E-42B9-BFE4-A015B12872CC}" type="slidenum">
              <a:rPr lang="en-GB" smtClean="0"/>
              <a:pPr/>
              <a:t>‹#›</a:t>
            </a:fld>
            <a:endParaRPr lang="en-GB" dirty="0"/>
          </a:p>
        </p:txBody>
      </p:sp>
      <p:sp>
        <p:nvSpPr>
          <p:cNvPr id="9" name="Plassholder for tekst 2"/>
          <p:cNvSpPr>
            <a:spLocks noGrp="1"/>
          </p:cNvSpPr>
          <p:nvPr>
            <p:ph type="body" sz="quarter" idx="17" hasCustomPrompt="1"/>
          </p:nvPr>
        </p:nvSpPr>
        <p:spPr>
          <a:xfrm>
            <a:off x="600000" y="457496"/>
            <a:ext cx="7920989" cy="365125"/>
          </a:xfrm>
          <a:prstGeom prst="rect">
            <a:avLst/>
          </a:prstGeom>
        </p:spPr>
        <p:txBody>
          <a:bodyPr lIns="0" tIns="0" rIns="0" bIns="0"/>
          <a:lstStyle>
            <a:lvl1pPr marL="0" indent="0">
              <a:buNone/>
              <a:defRPr sz="1599">
                <a:solidFill>
                  <a:schemeClr val="bg1"/>
                </a:solidFill>
                <a:latin typeface="+mj-lt"/>
              </a:defRPr>
            </a:lvl1pPr>
          </a:lstStyle>
          <a:p>
            <a:pPr lvl="0"/>
            <a:r>
              <a:rPr lang="nb-NO" dirty="0"/>
              <a:t>Tema</a:t>
            </a:r>
          </a:p>
        </p:txBody>
      </p:sp>
      <p:sp>
        <p:nvSpPr>
          <p:cNvPr id="24" name="SmartArt Placeholder 2"/>
          <p:cNvSpPr>
            <a:spLocks noGrp="1"/>
          </p:cNvSpPr>
          <p:nvPr>
            <p:ph type="dgm" sz="quarter" idx="16" hasCustomPrompt="1"/>
          </p:nvPr>
        </p:nvSpPr>
        <p:spPr>
          <a:xfrm>
            <a:off x="10402900" y="479912"/>
            <a:ext cx="1223267" cy="288455"/>
          </a:xfrm>
          <a:prstGeom prst="rect">
            <a:avLst/>
          </a:prstGeom>
          <a:blipFill>
            <a:blip r:embed="rId2"/>
            <a:stretch>
              <a:fillRect/>
            </a:stretch>
          </a:blipFill>
        </p:spPr>
        <p:txBody>
          <a:bodyPr lIns="0" tIns="0" rIns="0" bIns="0"/>
          <a:lstStyle>
            <a:lvl1pPr marL="0" indent="0">
              <a:buNone/>
              <a:defRPr baseline="0"/>
            </a:lvl1pPr>
          </a:lstStyle>
          <a:p>
            <a:r>
              <a:rPr lang="nb-NO" dirty="0"/>
              <a:t> </a:t>
            </a:r>
          </a:p>
        </p:txBody>
      </p:sp>
      <p:pic>
        <p:nvPicPr>
          <p:cNvPr id="25" name="logo_hvit"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02900" y="479912"/>
            <a:ext cx="1223267" cy="288455"/>
          </a:xfrm>
          <a:prstGeom prst="rect">
            <a:avLst/>
          </a:prstGeom>
        </p:spPr>
      </p:pic>
      <p:pic>
        <p:nvPicPr>
          <p:cNvPr id="26" name="logo_svart"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2900" y="479912"/>
            <a:ext cx="1223267" cy="288455"/>
          </a:xfrm>
          <a:prstGeom prst="rect">
            <a:avLst/>
          </a:prstGeom>
        </p:spPr>
      </p:pic>
    </p:spTree>
    <p:extLst>
      <p:ext uri="{BB962C8B-B14F-4D97-AF65-F5344CB8AC3E}">
        <p14:creationId xmlns:p14="http://schemas.microsoft.com/office/powerpoint/2010/main" val="16951884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p>
            <a:r>
              <a:rPr lang="nb-NO" dirty="0"/>
              <a:t>Klikk for å legge til</a:t>
            </a:r>
            <a:br>
              <a:rPr lang="nb-NO" dirty="0"/>
            </a:br>
            <a:r>
              <a:rPr lang="nb-NO" dirty="0"/>
              <a:t>en tittel</a:t>
            </a:r>
            <a:endParaRPr lang="en-GB" dirty="0"/>
          </a:p>
        </p:txBody>
      </p:sp>
      <p:sp>
        <p:nvSpPr>
          <p:cNvPr id="3" name="Plassholder for dato 2"/>
          <p:cNvSpPr>
            <a:spLocks noGrp="1"/>
          </p:cNvSpPr>
          <p:nvPr>
            <p:ph type="dt" sz="half" idx="10"/>
          </p:nvPr>
        </p:nvSpPr>
        <p:spPr/>
        <p:txBody>
          <a:bodyPr/>
          <a:lstStyle/>
          <a:p>
            <a:endParaRPr lang="en-GB"/>
          </a:p>
        </p:txBody>
      </p:sp>
      <p:sp>
        <p:nvSpPr>
          <p:cNvPr id="5" name="Plassholder for lysbildenummer 4"/>
          <p:cNvSpPr>
            <a:spLocks noGrp="1"/>
          </p:cNvSpPr>
          <p:nvPr>
            <p:ph type="sldNum" sz="quarter" idx="12"/>
          </p:nvPr>
        </p:nvSpPr>
        <p:spPr/>
        <p:txBody>
          <a:bodyPr/>
          <a:lstStyle/>
          <a:p>
            <a:fld id="{CB5DC95F-CC9E-42B9-BFE4-A015B12872CC}" type="slidenum">
              <a:rPr lang="en-GB" smtClean="0"/>
              <a:t>‹#›</a:t>
            </a:fld>
            <a:endParaRPr lang="en-GB"/>
          </a:p>
        </p:txBody>
      </p:sp>
      <p:sp>
        <p:nvSpPr>
          <p:cNvPr id="7" name="Plassholder for tekst 2"/>
          <p:cNvSpPr>
            <a:spLocks noGrp="1"/>
          </p:cNvSpPr>
          <p:nvPr>
            <p:ph type="body" sz="quarter" idx="17" hasCustomPrompt="1"/>
          </p:nvPr>
        </p:nvSpPr>
        <p:spPr>
          <a:xfrm>
            <a:off x="600000" y="457496"/>
            <a:ext cx="7920989" cy="365125"/>
          </a:xfrm>
          <a:prstGeom prst="rect">
            <a:avLst/>
          </a:prstGeom>
        </p:spPr>
        <p:txBody>
          <a:bodyPr lIns="0" tIns="0" rIns="0" bIns="0"/>
          <a:lstStyle>
            <a:lvl1pPr marL="0" indent="0">
              <a:buNone/>
              <a:defRPr sz="1599">
                <a:solidFill>
                  <a:srgbClr val="AFAFAF"/>
                </a:solidFill>
                <a:latin typeface="+mj-lt"/>
              </a:defRPr>
            </a:lvl1pPr>
          </a:lstStyle>
          <a:p>
            <a:pPr lvl="0"/>
            <a:r>
              <a:rPr lang="nb-NO" dirty="0"/>
              <a:t>Tema</a:t>
            </a:r>
          </a:p>
        </p:txBody>
      </p:sp>
    </p:spTree>
    <p:extLst>
      <p:ext uri="{BB962C8B-B14F-4D97-AF65-F5344CB8AC3E}">
        <p14:creationId xmlns:p14="http://schemas.microsoft.com/office/powerpoint/2010/main" val="21469330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endParaRPr lang="en-GB"/>
          </a:p>
        </p:txBody>
      </p:sp>
      <p:sp>
        <p:nvSpPr>
          <p:cNvPr id="4" name="Plassholder for lysbildenummer 3"/>
          <p:cNvSpPr>
            <a:spLocks noGrp="1"/>
          </p:cNvSpPr>
          <p:nvPr>
            <p:ph type="sldNum" sz="quarter" idx="12"/>
          </p:nvPr>
        </p:nvSpPr>
        <p:spPr/>
        <p:txBody>
          <a:bodyPr/>
          <a:lstStyle/>
          <a:p>
            <a:fld id="{CB5DC95F-CC9E-42B9-BFE4-A015B12872CC}" type="slidenum">
              <a:rPr lang="en-GB" smtClean="0"/>
              <a:t>‹#›</a:t>
            </a:fld>
            <a:endParaRPr lang="en-GB"/>
          </a:p>
        </p:txBody>
      </p:sp>
      <p:sp>
        <p:nvSpPr>
          <p:cNvPr id="5" name="Plassholder for tekst 2"/>
          <p:cNvSpPr>
            <a:spLocks noGrp="1"/>
          </p:cNvSpPr>
          <p:nvPr>
            <p:ph type="body" sz="quarter" idx="17" hasCustomPrompt="1"/>
          </p:nvPr>
        </p:nvSpPr>
        <p:spPr>
          <a:xfrm>
            <a:off x="600000" y="457496"/>
            <a:ext cx="7920989" cy="365125"/>
          </a:xfrm>
          <a:prstGeom prst="rect">
            <a:avLst/>
          </a:prstGeom>
        </p:spPr>
        <p:txBody>
          <a:bodyPr lIns="0" tIns="0" rIns="0" bIns="0"/>
          <a:lstStyle>
            <a:lvl1pPr marL="0" indent="0">
              <a:buNone/>
              <a:defRPr sz="1599">
                <a:solidFill>
                  <a:srgbClr val="AFAFAF"/>
                </a:solidFill>
                <a:latin typeface="+mj-lt"/>
              </a:defRPr>
            </a:lvl1pPr>
          </a:lstStyle>
          <a:p>
            <a:pPr lvl="0"/>
            <a:r>
              <a:rPr lang="nb-NO" dirty="0"/>
              <a:t>Tema</a:t>
            </a:r>
          </a:p>
        </p:txBody>
      </p:sp>
    </p:spTree>
    <p:extLst>
      <p:ext uri="{BB962C8B-B14F-4D97-AF65-F5344CB8AC3E}">
        <p14:creationId xmlns:p14="http://schemas.microsoft.com/office/powerpoint/2010/main" val="1774393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nhold og bil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E0BD2-6167-4476-8665-68A32952135D}"/>
              </a:ext>
            </a:extLst>
          </p:cNvPr>
          <p:cNvSpPr>
            <a:spLocks noGrp="1"/>
          </p:cNvSpPr>
          <p:nvPr>
            <p:ph type="title"/>
          </p:nvPr>
        </p:nvSpPr>
        <p:spPr>
          <a:xfrm>
            <a:off x="782392" y="604768"/>
            <a:ext cx="5000102" cy="753961"/>
          </a:xfrm>
        </p:spPr>
        <p:txBody>
          <a:bodyPr/>
          <a:lstStyle/>
          <a:p>
            <a:r>
              <a:rPr lang="nb-NO"/>
              <a:t>Klikk for å redigere tittelstil</a:t>
            </a:r>
            <a:endParaRPr lang="nb-NO" dirty="0"/>
          </a:p>
        </p:txBody>
      </p:sp>
      <p:sp>
        <p:nvSpPr>
          <p:cNvPr id="5" name="Date Placeholder 4">
            <a:extLst>
              <a:ext uri="{FF2B5EF4-FFF2-40B4-BE49-F238E27FC236}">
                <a16:creationId xmlns:a16="http://schemas.microsoft.com/office/drawing/2014/main" id="{3AB30C4D-D527-4A2A-9A62-0E94BDDBF5F7}"/>
              </a:ext>
            </a:extLst>
          </p:cNvPr>
          <p:cNvSpPr>
            <a:spLocks noGrp="1"/>
          </p:cNvSpPr>
          <p:nvPr>
            <p:ph type="dt" sz="half" idx="10"/>
          </p:nvPr>
        </p:nvSpPr>
        <p:spPr/>
        <p:txBody>
          <a:bodyPr/>
          <a:lstStyle/>
          <a:p>
            <a:fld id="{D2E5F172-8A82-42F6-B048-312BAA95F054}" type="datetime1">
              <a:rPr lang="nb-NO" smtClean="0"/>
              <a:t>12.06.2023</a:t>
            </a:fld>
            <a:endParaRPr lang="nb-NO"/>
          </a:p>
        </p:txBody>
      </p:sp>
      <p:sp>
        <p:nvSpPr>
          <p:cNvPr id="6" name="Footer Placeholder 5">
            <a:extLst>
              <a:ext uri="{FF2B5EF4-FFF2-40B4-BE49-F238E27FC236}">
                <a16:creationId xmlns:a16="http://schemas.microsoft.com/office/drawing/2014/main" id="{C63F62EC-EA57-47AD-A847-D47A56519DB1}"/>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F6D579FF-EEDA-473C-882A-D28F97AB8BCF}"/>
              </a:ext>
            </a:extLst>
          </p:cNvPr>
          <p:cNvSpPr>
            <a:spLocks noGrp="1"/>
          </p:cNvSpPr>
          <p:nvPr>
            <p:ph type="sldNum" sz="quarter" idx="12"/>
          </p:nvPr>
        </p:nvSpPr>
        <p:spPr/>
        <p:txBody>
          <a:bodyPr/>
          <a:lstStyle/>
          <a:p>
            <a:fld id="{A0A7DA24-C350-4A0D-B2A0-E405AFDB38ED}" type="slidenum">
              <a:rPr lang="nb-NO" smtClean="0"/>
              <a:t>‹#›</a:t>
            </a:fld>
            <a:endParaRPr lang="nb-NO"/>
          </a:p>
        </p:txBody>
      </p:sp>
      <p:sp>
        <p:nvSpPr>
          <p:cNvPr id="9" name="Content Placeholder 2">
            <a:extLst>
              <a:ext uri="{FF2B5EF4-FFF2-40B4-BE49-F238E27FC236}">
                <a16:creationId xmlns:a16="http://schemas.microsoft.com/office/drawing/2014/main" id="{8E7B87A9-C52F-4E50-8280-37EDFC04BD3A}"/>
              </a:ext>
            </a:extLst>
          </p:cNvPr>
          <p:cNvSpPr>
            <a:spLocks noGrp="1"/>
          </p:cNvSpPr>
          <p:nvPr>
            <p:ph idx="14"/>
          </p:nvPr>
        </p:nvSpPr>
        <p:spPr>
          <a:xfrm>
            <a:off x="782391" y="1562145"/>
            <a:ext cx="5000102" cy="450948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1" name="Picture Placeholder 10">
            <a:extLst>
              <a:ext uri="{FF2B5EF4-FFF2-40B4-BE49-F238E27FC236}">
                <a16:creationId xmlns:a16="http://schemas.microsoft.com/office/drawing/2014/main" id="{D2770AC6-1A1D-4B5F-AA60-90BBE203A95E}"/>
              </a:ext>
            </a:extLst>
          </p:cNvPr>
          <p:cNvSpPr>
            <a:spLocks noGrp="1"/>
          </p:cNvSpPr>
          <p:nvPr>
            <p:ph type="pic" sz="quarter" idx="15"/>
          </p:nvPr>
        </p:nvSpPr>
        <p:spPr>
          <a:xfrm>
            <a:off x="6098425" y="787985"/>
            <a:ext cx="5308374" cy="5283643"/>
          </a:xfrm>
          <a:solidFill>
            <a:schemeClr val="tx2"/>
          </a:solidFill>
        </p:spPr>
        <p:txBody>
          <a:bodyPr/>
          <a:lstStyle/>
          <a:p>
            <a:r>
              <a:rPr lang="nb-NO"/>
              <a:t>Dra bildet til plassholderen eller klikk ikonet for å legge til</a:t>
            </a:r>
          </a:p>
        </p:txBody>
      </p:sp>
    </p:spTree>
    <p:extLst>
      <p:ext uri="{BB962C8B-B14F-4D97-AF65-F5344CB8AC3E}">
        <p14:creationId xmlns:p14="http://schemas.microsoft.com/office/powerpoint/2010/main" val="2248285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ilde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E0BD2-6167-4476-8665-68A32952135D}"/>
              </a:ext>
            </a:extLst>
          </p:cNvPr>
          <p:cNvSpPr>
            <a:spLocks noGrp="1"/>
          </p:cNvSpPr>
          <p:nvPr>
            <p:ph type="title"/>
          </p:nvPr>
        </p:nvSpPr>
        <p:spPr>
          <a:xfrm>
            <a:off x="6401848" y="604768"/>
            <a:ext cx="5000102" cy="753961"/>
          </a:xfrm>
        </p:spPr>
        <p:txBody>
          <a:bodyPr/>
          <a:lstStyle/>
          <a:p>
            <a:r>
              <a:rPr lang="nb-NO"/>
              <a:t>Klikk for å redigere tittelstil</a:t>
            </a:r>
            <a:endParaRPr lang="nb-NO" dirty="0"/>
          </a:p>
        </p:txBody>
      </p:sp>
      <p:sp>
        <p:nvSpPr>
          <p:cNvPr id="5" name="Date Placeholder 4">
            <a:extLst>
              <a:ext uri="{FF2B5EF4-FFF2-40B4-BE49-F238E27FC236}">
                <a16:creationId xmlns:a16="http://schemas.microsoft.com/office/drawing/2014/main" id="{3AB30C4D-D527-4A2A-9A62-0E94BDDBF5F7}"/>
              </a:ext>
            </a:extLst>
          </p:cNvPr>
          <p:cNvSpPr>
            <a:spLocks noGrp="1"/>
          </p:cNvSpPr>
          <p:nvPr>
            <p:ph type="dt" sz="half" idx="10"/>
          </p:nvPr>
        </p:nvSpPr>
        <p:spPr/>
        <p:txBody>
          <a:bodyPr/>
          <a:lstStyle/>
          <a:p>
            <a:fld id="{81FA3B4D-5CD3-4AD4-8CF3-BD4278D02BBD}" type="datetime1">
              <a:rPr lang="nb-NO" smtClean="0"/>
              <a:t>12.06.2023</a:t>
            </a:fld>
            <a:endParaRPr lang="nb-NO"/>
          </a:p>
        </p:txBody>
      </p:sp>
      <p:sp>
        <p:nvSpPr>
          <p:cNvPr id="6" name="Footer Placeholder 5">
            <a:extLst>
              <a:ext uri="{FF2B5EF4-FFF2-40B4-BE49-F238E27FC236}">
                <a16:creationId xmlns:a16="http://schemas.microsoft.com/office/drawing/2014/main" id="{C63F62EC-EA57-47AD-A847-D47A56519DB1}"/>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F6D579FF-EEDA-473C-882A-D28F97AB8BCF}"/>
              </a:ext>
            </a:extLst>
          </p:cNvPr>
          <p:cNvSpPr>
            <a:spLocks noGrp="1"/>
          </p:cNvSpPr>
          <p:nvPr>
            <p:ph type="sldNum" sz="quarter" idx="12"/>
          </p:nvPr>
        </p:nvSpPr>
        <p:spPr/>
        <p:txBody>
          <a:bodyPr/>
          <a:lstStyle/>
          <a:p>
            <a:fld id="{A0A7DA24-C350-4A0D-B2A0-E405AFDB38ED}" type="slidenum">
              <a:rPr lang="nb-NO" smtClean="0"/>
              <a:t>‹#›</a:t>
            </a:fld>
            <a:endParaRPr lang="nb-NO"/>
          </a:p>
        </p:txBody>
      </p:sp>
      <p:sp>
        <p:nvSpPr>
          <p:cNvPr id="11" name="Picture Placeholder 10">
            <a:extLst>
              <a:ext uri="{FF2B5EF4-FFF2-40B4-BE49-F238E27FC236}">
                <a16:creationId xmlns:a16="http://schemas.microsoft.com/office/drawing/2014/main" id="{D2770AC6-1A1D-4B5F-AA60-90BBE203A95E}"/>
              </a:ext>
            </a:extLst>
          </p:cNvPr>
          <p:cNvSpPr>
            <a:spLocks noGrp="1"/>
          </p:cNvSpPr>
          <p:nvPr>
            <p:ph type="pic" sz="quarter" idx="15"/>
          </p:nvPr>
        </p:nvSpPr>
        <p:spPr>
          <a:xfrm>
            <a:off x="782391" y="787985"/>
            <a:ext cx="5308374" cy="5283643"/>
          </a:xfrm>
          <a:solidFill>
            <a:schemeClr val="tx2"/>
          </a:solidFill>
        </p:spPr>
        <p:txBody>
          <a:bodyPr/>
          <a:lstStyle/>
          <a:p>
            <a:r>
              <a:rPr lang="nb-NO"/>
              <a:t>Dra bildet til plassholderen eller klikk ikonet for å legge til</a:t>
            </a:r>
          </a:p>
        </p:txBody>
      </p:sp>
      <p:sp>
        <p:nvSpPr>
          <p:cNvPr id="10" name="Content Placeholder 2">
            <a:extLst>
              <a:ext uri="{FF2B5EF4-FFF2-40B4-BE49-F238E27FC236}">
                <a16:creationId xmlns:a16="http://schemas.microsoft.com/office/drawing/2014/main" id="{079CFA9A-898A-403A-8C4E-BBF2386B314E}"/>
              </a:ext>
            </a:extLst>
          </p:cNvPr>
          <p:cNvSpPr>
            <a:spLocks noGrp="1"/>
          </p:cNvSpPr>
          <p:nvPr>
            <p:ph idx="16"/>
          </p:nvPr>
        </p:nvSpPr>
        <p:spPr>
          <a:xfrm>
            <a:off x="6406697" y="1562145"/>
            <a:ext cx="5000102" cy="450948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809145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tort bilde">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AB30C4D-D527-4A2A-9A62-0E94BDDBF5F7}"/>
              </a:ext>
            </a:extLst>
          </p:cNvPr>
          <p:cNvSpPr>
            <a:spLocks noGrp="1"/>
          </p:cNvSpPr>
          <p:nvPr>
            <p:ph type="dt" sz="half" idx="10"/>
          </p:nvPr>
        </p:nvSpPr>
        <p:spPr/>
        <p:txBody>
          <a:bodyPr/>
          <a:lstStyle/>
          <a:p>
            <a:fld id="{4D757AD8-1CEF-441E-8328-60514C1904EE}" type="datetime1">
              <a:rPr lang="nb-NO" smtClean="0"/>
              <a:t>12.06.2023</a:t>
            </a:fld>
            <a:endParaRPr lang="nb-NO"/>
          </a:p>
        </p:txBody>
      </p:sp>
      <p:sp>
        <p:nvSpPr>
          <p:cNvPr id="6" name="Footer Placeholder 5">
            <a:extLst>
              <a:ext uri="{FF2B5EF4-FFF2-40B4-BE49-F238E27FC236}">
                <a16:creationId xmlns:a16="http://schemas.microsoft.com/office/drawing/2014/main" id="{C63F62EC-EA57-47AD-A847-D47A56519DB1}"/>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F6D579FF-EEDA-473C-882A-D28F97AB8BCF}"/>
              </a:ext>
            </a:extLst>
          </p:cNvPr>
          <p:cNvSpPr>
            <a:spLocks noGrp="1"/>
          </p:cNvSpPr>
          <p:nvPr>
            <p:ph type="sldNum" sz="quarter" idx="12"/>
          </p:nvPr>
        </p:nvSpPr>
        <p:spPr/>
        <p:txBody>
          <a:bodyPr/>
          <a:lstStyle/>
          <a:p>
            <a:fld id="{A0A7DA24-C350-4A0D-B2A0-E405AFDB38ED}" type="slidenum">
              <a:rPr lang="nb-NO" smtClean="0"/>
              <a:t>‹#›</a:t>
            </a:fld>
            <a:endParaRPr lang="nb-NO"/>
          </a:p>
        </p:txBody>
      </p:sp>
      <p:sp>
        <p:nvSpPr>
          <p:cNvPr id="11" name="Picture Placeholder 10">
            <a:extLst>
              <a:ext uri="{FF2B5EF4-FFF2-40B4-BE49-F238E27FC236}">
                <a16:creationId xmlns:a16="http://schemas.microsoft.com/office/drawing/2014/main" id="{D2770AC6-1A1D-4B5F-AA60-90BBE203A95E}"/>
              </a:ext>
            </a:extLst>
          </p:cNvPr>
          <p:cNvSpPr>
            <a:spLocks noGrp="1"/>
          </p:cNvSpPr>
          <p:nvPr>
            <p:ph type="pic" sz="quarter" idx="15"/>
          </p:nvPr>
        </p:nvSpPr>
        <p:spPr>
          <a:xfrm>
            <a:off x="782391" y="787985"/>
            <a:ext cx="10624407" cy="5283643"/>
          </a:xfrm>
          <a:solidFill>
            <a:schemeClr val="tx2"/>
          </a:solidFill>
        </p:spPr>
        <p:txBody>
          <a:bodyPr/>
          <a:lstStyle/>
          <a:p>
            <a:r>
              <a:rPr lang="nb-NO"/>
              <a:t>Dra bildet til plassholderen eller klikk ikonet for å legge til</a:t>
            </a:r>
            <a:endParaRPr lang="nb-NO" dirty="0"/>
          </a:p>
        </p:txBody>
      </p:sp>
      <p:sp>
        <p:nvSpPr>
          <p:cNvPr id="3" name="Title 2">
            <a:extLst>
              <a:ext uri="{FF2B5EF4-FFF2-40B4-BE49-F238E27FC236}">
                <a16:creationId xmlns:a16="http://schemas.microsoft.com/office/drawing/2014/main" id="{3C281B0C-23BE-44DC-96C0-A80B978CC21E}"/>
              </a:ext>
            </a:extLst>
          </p:cNvPr>
          <p:cNvSpPr>
            <a:spLocks noGrp="1"/>
          </p:cNvSpPr>
          <p:nvPr>
            <p:ph type="title" hasCustomPrompt="1"/>
          </p:nvPr>
        </p:nvSpPr>
        <p:spPr>
          <a:xfrm>
            <a:off x="1230586" y="2444355"/>
            <a:ext cx="9730829" cy="1969292"/>
          </a:xfrm>
        </p:spPr>
        <p:txBody>
          <a:bodyPr anchor="ctr">
            <a:normAutofit/>
          </a:bodyPr>
          <a:lstStyle>
            <a:lvl1pPr algn="ctr">
              <a:defRPr sz="3800">
                <a:solidFill>
                  <a:schemeClr val="bg1"/>
                </a:solidFill>
              </a:defRPr>
            </a:lvl1pPr>
          </a:lstStyle>
          <a:p>
            <a:r>
              <a:rPr lang="en-US" dirty="0" err="1"/>
              <a:t>Bildetekst</a:t>
            </a:r>
            <a:endParaRPr lang="nb-NO" dirty="0"/>
          </a:p>
        </p:txBody>
      </p:sp>
    </p:spTree>
    <p:extLst>
      <p:ext uri="{BB962C8B-B14F-4D97-AF65-F5344CB8AC3E}">
        <p14:creationId xmlns:p14="http://schemas.microsoft.com/office/powerpoint/2010/main" val="3992908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59E01-2A51-4810-AF8E-557E6763F2D2}"/>
              </a:ext>
            </a:extLst>
          </p:cNvPr>
          <p:cNvSpPr>
            <a:spLocks noGrp="1"/>
          </p:cNvSpPr>
          <p:nvPr>
            <p:ph type="title"/>
          </p:nvPr>
        </p:nvSpPr>
        <p:spPr/>
        <p:txBody>
          <a:bodyPr/>
          <a:lstStyle/>
          <a:p>
            <a:r>
              <a:rPr lang="nb-NO"/>
              <a:t>Klikk for å redigere tittelstil</a:t>
            </a:r>
          </a:p>
        </p:txBody>
      </p:sp>
      <p:sp>
        <p:nvSpPr>
          <p:cNvPr id="3" name="Date Placeholder 2">
            <a:extLst>
              <a:ext uri="{FF2B5EF4-FFF2-40B4-BE49-F238E27FC236}">
                <a16:creationId xmlns:a16="http://schemas.microsoft.com/office/drawing/2014/main" id="{5EFE9D6C-F69D-4D67-A8F2-88BE2A8F24A6}"/>
              </a:ext>
            </a:extLst>
          </p:cNvPr>
          <p:cNvSpPr>
            <a:spLocks noGrp="1"/>
          </p:cNvSpPr>
          <p:nvPr>
            <p:ph type="dt" sz="half" idx="10"/>
          </p:nvPr>
        </p:nvSpPr>
        <p:spPr/>
        <p:txBody>
          <a:bodyPr/>
          <a:lstStyle/>
          <a:p>
            <a:fld id="{45F1A06D-DD33-4209-8253-0E1E10CF5EA2}" type="datetime1">
              <a:rPr lang="nb-NO" smtClean="0"/>
              <a:t>12.06.2023</a:t>
            </a:fld>
            <a:endParaRPr lang="nb-NO"/>
          </a:p>
        </p:txBody>
      </p:sp>
      <p:sp>
        <p:nvSpPr>
          <p:cNvPr id="4" name="Footer Placeholder 3">
            <a:extLst>
              <a:ext uri="{FF2B5EF4-FFF2-40B4-BE49-F238E27FC236}">
                <a16:creationId xmlns:a16="http://schemas.microsoft.com/office/drawing/2014/main" id="{2B9FF638-620E-4807-8F19-8B46943EF895}"/>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E2207DF5-4B48-4281-83B3-395CFF93633B}"/>
              </a:ext>
            </a:extLst>
          </p:cNvPr>
          <p:cNvSpPr>
            <a:spLocks noGrp="1"/>
          </p:cNvSpPr>
          <p:nvPr>
            <p:ph type="sldNum" sz="quarter" idx="12"/>
          </p:nvPr>
        </p:nvSpPr>
        <p:spPr/>
        <p:txBody>
          <a:bodyPr/>
          <a:lstStyle/>
          <a:p>
            <a:fld id="{A0A7DA24-C350-4A0D-B2A0-E405AFDB38ED}" type="slidenum">
              <a:rPr lang="nb-NO" smtClean="0"/>
              <a:t>‹#›</a:t>
            </a:fld>
            <a:endParaRPr lang="nb-NO"/>
          </a:p>
        </p:txBody>
      </p:sp>
    </p:spTree>
    <p:extLst>
      <p:ext uri="{BB962C8B-B14F-4D97-AF65-F5344CB8AC3E}">
        <p14:creationId xmlns:p14="http://schemas.microsoft.com/office/powerpoint/2010/main" val="4068267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CF15C0-AEB3-4A28-9DC4-5434BF372B77}"/>
              </a:ext>
            </a:extLst>
          </p:cNvPr>
          <p:cNvSpPr>
            <a:spLocks noGrp="1"/>
          </p:cNvSpPr>
          <p:nvPr>
            <p:ph type="dt" sz="half" idx="10"/>
          </p:nvPr>
        </p:nvSpPr>
        <p:spPr/>
        <p:txBody>
          <a:bodyPr/>
          <a:lstStyle/>
          <a:p>
            <a:fld id="{A6565071-3AEF-44A5-910F-6CC24B4CE14E}" type="datetime1">
              <a:rPr lang="nb-NO" smtClean="0"/>
              <a:t>12.06.2023</a:t>
            </a:fld>
            <a:endParaRPr lang="nb-NO"/>
          </a:p>
        </p:txBody>
      </p:sp>
      <p:sp>
        <p:nvSpPr>
          <p:cNvPr id="3" name="Footer Placeholder 2">
            <a:extLst>
              <a:ext uri="{FF2B5EF4-FFF2-40B4-BE49-F238E27FC236}">
                <a16:creationId xmlns:a16="http://schemas.microsoft.com/office/drawing/2014/main" id="{E5ED3B7B-5C5D-4572-A02D-14016D425A2E}"/>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FAE0CAFD-0D1C-4921-A633-A3E8FE7CAD7C}"/>
              </a:ext>
            </a:extLst>
          </p:cNvPr>
          <p:cNvSpPr>
            <a:spLocks noGrp="1"/>
          </p:cNvSpPr>
          <p:nvPr>
            <p:ph type="sldNum" sz="quarter" idx="12"/>
          </p:nvPr>
        </p:nvSpPr>
        <p:spPr/>
        <p:txBody>
          <a:bodyPr/>
          <a:lstStyle/>
          <a:p>
            <a:fld id="{A0A7DA24-C350-4A0D-B2A0-E405AFDB38ED}" type="slidenum">
              <a:rPr lang="nb-NO" smtClean="0"/>
              <a:t>‹#›</a:t>
            </a:fld>
            <a:endParaRPr lang="nb-NO"/>
          </a:p>
        </p:txBody>
      </p:sp>
    </p:spTree>
    <p:extLst>
      <p:ext uri="{BB962C8B-B14F-4D97-AF65-F5344CB8AC3E}">
        <p14:creationId xmlns:p14="http://schemas.microsoft.com/office/powerpoint/2010/main" val="3135271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609600" y="973138"/>
            <a:ext cx="10972800" cy="874712"/>
          </a:xfrm>
          <a:prstGeom prst="rect">
            <a:avLst/>
          </a:prstGeom>
        </p:spPr>
        <p:txBody>
          <a:bodyPr/>
          <a:lstStyle/>
          <a:p>
            <a:r>
              <a:rPr lang="nb-NO"/>
              <a:t>Klikk for å redigere tittelstil</a:t>
            </a:r>
            <a:endParaRPr lang="nn-NO"/>
          </a:p>
        </p:txBody>
      </p:sp>
      <p:pic>
        <p:nvPicPr>
          <p:cNvPr id="7" name="Bilde 6">
            <a:extLst>
              <a:ext uri="{FF2B5EF4-FFF2-40B4-BE49-F238E27FC236}">
                <a16:creationId xmlns:a16="http://schemas.microsoft.com/office/drawing/2014/main" id="{03E54568-C038-47EA-8B84-8A36BDC8A04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 r="37648"/>
          <a:stretch/>
        </p:blipFill>
        <p:spPr>
          <a:xfrm>
            <a:off x="134757" y="6093296"/>
            <a:ext cx="941340" cy="648072"/>
          </a:xfrm>
          <a:prstGeom prst="rect">
            <a:avLst/>
          </a:prstGeom>
        </p:spPr>
      </p:pic>
    </p:spTree>
    <p:extLst>
      <p:ext uri="{BB962C8B-B14F-4D97-AF65-F5344CB8AC3E}">
        <p14:creationId xmlns:p14="http://schemas.microsoft.com/office/powerpoint/2010/main" val="337887660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6.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309B06-F69F-4908-9730-F148A9D5C2B9}"/>
              </a:ext>
            </a:extLst>
          </p:cNvPr>
          <p:cNvSpPr>
            <a:spLocks noGrp="1"/>
          </p:cNvSpPr>
          <p:nvPr>
            <p:ph type="title"/>
          </p:nvPr>
        </p:nvSpPr>
        <p:spPr>
          <a:xfrm>
            <a:off x="782392" y="604768"/>
            <a:ext cx="10624407" cy="753961"/>
          </a:xfrm>
          <a:prstGeom prst="rect">
            <a:avLst/>
          </a:prstGeom>
        </p:spPr>
        <p:txBody>
          <a:bodyPr vert="horz" lIns="0" tIns="0" rIns="0" bIns="0" rtlCol="0" anchor="b">
            <a:normAutofit/>
          </a:bodyPr>
          <a:lstStyle/>
          <a:p>
            <a:r>
              <a:rPr lang="nb-NO"/>
              <a:t>Klikk for å redigere tittelstil</a:t>
            </a:r>
            <a:endParaRPr lang="nb-NO" dirty="0"/>
          </a:p>
        </p:txBody>
      </p:sp>
      <p:sp>
        <p:nvSpPr>
          <p:cNvPr id="3" name="Text Placeholder 2">
            <a:extLst>
              <a:ext uri="{FF2B5EF4-FFF2-40B4-BE49-F238E27FC236}">
                <a16:creationId xmlns:a16="http://schemas.microsoft.com/office/drawing/2014/main" id="{808FFB5B-585C-484C-9C4B-F05929E60A0E}"/>
              </a:ext>
            </a:extLst>
          </p:cNvPr>
          <p:cNvSpPr>
            <a:spLocks noGrp="1"/>
          </p:cNvSpPr>
          <p:nvPr>
            <p:ph type="body" idx="1"/>
          </p:nvPr>
        </p:nvSpPr>
        <p:spPr>
          <a:xfrm>
            <a:off x="782392" y="1562145"/>
            <a:ext cx="10624407" cy="4509483"/>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4" name="Date Placeholder 3">
            <a:extLst>
              <a:ext uri="{FF2B5EF4-FFF2-40B4-BE49-F238E27FC236}">
                <a16:creationId xmlns:a16="http://schemas.microsoft.com/office/drawing/2014/main" id="{EC56536C-E669-439D-9B83-99A1E7C286A2}"/>
              </a:ext>
            </a:extLst>
          </p:cNvPr>
          <p:cNvSpPr>
            <a:spLocks noGrp="1"/>
          </p:cNvSpPr>
          <p:nvPr>
            <p:ph type="dt" sz="half" idx="2"/>
          </p:nvPr>
        </p:nvSpPr>
        <p:spPr>
          <a:xfrm>
            <a:off x="142509" y="6525064"/>
            <a:ext cx="709979" cy="235230"/>
          </a:xfrm>
          <a:prstGeom prst="rect">
            <a:avLst/>
          </a:prstGeom>
        </p:spPr>
        <p:txBody>
          <a:bodyPr vert="horz" lIns="0" tIns="0" rIns="0" bIns="0" rtlCol="0" anchor="b"/>
          <a:lstStyle>
            <a:lvl1pPr algn="l">
              <a:defRPr sz="1000">
                <a:solidFill>
                  <a:schemeClr val="accent1"/>
                </a:solidFill>
              </a:defRPr>
            </a:lvl1pPr>
          </a:lstStyle>
          <a:p>
            <a:fld id="{8A95295F-F140-4935-8AC2-3F273B3EC604}" type="datetime1">
              <a:rPr lang="nb-NO" smtClean="0"/>
              <a:t>12.06.2023</a:t>
            </a:fld>
            <a:endParaRPr lang="nb-NO" dirty="0"/>
          </a:p>
        </p:txBody>
      </p:sp>
      <p:sp>
        <p:nvSpPr>
          <p:cNvPr id="5" name="Footer Placeholder 4">
            <a:extLst>
              <a:ext uri="{FF2B5EF4-FFF2-40B4-BE49-F238E27FC236}">
                <a16:creationId xmlns:a16="http://schemas.microsoft.com/office/drawing/2014/main" id="{EE26BCE6-58CA-4529-B393-226F375AA9E4}"/>
              </a:ext>
            </a:extLst>
          </p:cNvPr>
          <p:cNvSpPr>
            <a:spLocks noGrp="1"/>
          </p:cNvSpPr>
          <p:nvPr>
            <p:ph type="ftr" sz="quarter" idx="3"/>
          </p:nvPr>
        </p:nvSpPr>
        <p:spPr>
          <a:xfrm>
            <a:off x="852487" y="6525064"/>
            <a:ext cx="10554311" cy="235230"/>
          </a:xfrm>
          <a:prstGeom prst="rect">
            <a:avLst/>
          </a:prstGeom>
        </p:spPr>
        <p:txBody>
          <a:bodyPr vert="horz" lIns="0" tIns="0" rIns="0" bIns="0" rtlCol="0" anchor="b"/>
          <a:lstStyle>
            <a:lvl1pPr algn="l">
              <a:defRPr sz="1000">
                <a:solidFill>
                  <a:schemeClr val="accent1"/>
                </a:solidFill>
              </a:defRPr>
            </a:lvl1pPr>
          </a:lstStyle>
          <a:p>
            <a:endParaRPr lang="nb-NO" dirty="0"/>
          </a:p>
        </p:txBody>
      </p:sp>
      <p:sp>
        <p:nvSpPr>
          <p:cNvPr id="6" name="Slide Number Placeholder 5">
            <a:extLst>
              <a:ext uri="{FF2B5EF4-FFF2-40B4-BE49-F238E27FC236}">
                <a16:creationId xmlns:a16="http://schemas.microsoft.com/office/drawing/2014/main" id="{A0C74318-78C0-4F5E-AADB-411D3D223EB5}"/>
              </a:ext>
            </a:extLst>
          </p:cNvPr>
          <p:cNvSpPr>
            <a:spLocks noGrp="1"/>
          </p:cNvSpPr>
          <p:nvPr>
            <p:ph type="sldNum" sz="quarter" idx="4"/>
          </p:nvPr>
        </p:nvSpPr>
        <p:spPr>
          <a:xfrm>
            <a:off x="11406799" y="6525064"/>
            <a:ext cx="655392" cy="235230"/>
          </a:xfrm>
          <a:prstGeom prst="rect">
            <a:avLst/>
          </a:prstGeom>
        </p:spPr>
        <p:txBody>
          <a:bodyPr vert="horz" lIns="0" tIns="0" rIns="0" bIns="0" rtlCol="0" anchor="b"/>
          <a:lstStyle>
            <a:lvl1pPr algn="r">
              <a:defRPr sz="1000">
                <a:solidFill>
                  <a:schemeClr val="accent1"/>
                </a:solidFill>
              </a:defRPr>
            </a:lvl1pPr>
          </a:lstStyle>
          <a:p>
            <a:fld id="{A0A7DA24-C350-4A0D-B2A0-E405AFDB38ED}" type="slidenum">
              <a:rPr lang="nb-NO" smtClean="0"/>
              <a:pPr/>
              <a:t>‹#›</a:t>
            </a:fld>
            <a:endParaRPr lang="nb-NO"/>
          </a:p>
        </p:txBody>
      </p:sp>
      <p:pic>
        <p:nvPicPr>
          <p:cNvPr id="9" name="Graphic 8">
            <a:extLst>
              <a:ext uri="{FF2B5EF4-FFF2-40B4-BE49-F238E27FC236}">
                <a16:creationId xmlns:a16="http://schemas.microsoft.com/office/drawing/2014/main" id="{059A616E-E150-45F5-AED3-E0F16E0B1A3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585464" y="129849"/>
            <a:ext cx="476727" cy="474920"/>
          </a:xfrm>
          <a:prstGeom prst="rect">
            <a:avLst/>
          </a:prstGeom>
        </p:spPr>
      </p:pic>
    </p:spTree>
    <p:extLst>
      <p:ext uri="{BB962C8B-B14F-4D97-AF65-F5344CB8AC3E}">
        <p14:creationId xmlns:p14="http://schemas.microsoft.com/office/powerpoint/2010/main" val="5911736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6" r:id="rId4"/>
    <p:sldLayoutId id="2147483657" r:id="rId5"/>
    <p:sldLayoutId id="2147483658" r:id="rId6"/>
    <p:sldLayoutId id="2147483654" r:id="rId7"/>
    <p:sldLayoutId id="2147483655" r:id="rId8"/>
    <p:sldLayoutId id="2147483660" r:id="rId9"/>
    <p:sldLayoutId id="2147483661" r:id="rId10"/>
    <p:sldLayoutId id="2147483676" r:id="rId11"/>
    <p:sldLayoutId id="2147483683" r:id="rId12"/>
    <p:sldLayoutId id="2147483689" r:id="rId13"/>
  </p:sldLayoutIdLst>
  <p:hf sldNum="0" hdr="0" ftr="0" dt="0"/>
  <p:txStyles>
    <p:titleStyle>
      <a:lvl1pPr algn="l" defTabSz="1255270" rtl="0" eaLnBrk="1" latinLnBrk="0" hangingPunct="1">
        <a:lnSpc>
          <a:spcPct val="90000"/>
        </a:lnSpc>
        <a:spcBef>
          <a:spcPct val="0"/>
        </a:spcBef>
        <a:buNone/>
        <a:tabLst>
          <a:tab pos="9144000" algn="l"/>
        </a:tabLst>
        <a:defRPr sz="2600" b="1" kern="1200">
          <a:solidFill>
            <a:schemeClr val="tx1"/>
          </a:solidFill>
          <a:latin typeface="+mj-lt"/>
          <a:ea typeface="+mj-ea"/>
          <a:cs typeface="+mj-cs"/>
        </a:defRPr>
      </a:lvl1pPr>
    </p:titleStyle>
    <p:bodyStyle>
      <a:lvl1pPr marL="313818" indent="-313818" algn="l" defTabSz="1255270" rtl="0" eaLnBrk="1" latinLnBrk="0" hangingPunct="1">
        <a:lnSpc>
          <a:spcPct val="90000"/>
        </a:lnSpc>
        <a:spcBef>
          <a:spcPts val="1373"/>
        </a:spcBef>
        <a:buClr>
          <a:srgbClr val="B60022"/>
        </a:buClr>
        <a:buFont typeface="Wingdings" panose="05000000000000000000" pitchFamily="2" charset="2"/>
        <a:buChar char="§"/>
        <a:defRPr sz="2200" kern="1200">
          <a:solidFill>
            <a:schemeClr val="tx1"/>
          </a:solidFill>
          <a:latin typeface="+mn-lt"/>
          <a:ea typeface="+mn-ea"/>
          <a:cs typeface="+mn-cs"/>
        </a:defRPr>
      </a:lvl1pPr>
      <a:lvl2pPr marL="941453" indent="-313818" algn="l" defTabSz="1255270" rtl="0" eaLnBrk="1" latinLnBrk="0" hangingPunct="1">
        <a:lnSpc>
          <a:spcPct val="90000"/>
        </a:lnSpc>
        <a:spcBef>
          <a:spcPts val="686"/>
        </a:spcBef>
        <a:buClr>
          <a:srgbClr val="B60022"/>
        </a:buClr>
        <a:buFont typeface="Wingdings" panose="05000000000000000000" pitchFamily="2" charset="2"/>
        <a:buChar char="§"/>
        <a:defRPr sz="2200" kern="1200">
          <a:solidFill>
            <a:schemeClr val="tx1"/>
          </a:solidFill>
          <a:latin typeface="+mn-lt"/>
          <a:ea typeface="+mn-ea"/>
          <a:cs typeface="+mn-cs"/>
        </a:defRPr>
      </a:lvl2pPr>
      <a:lvl3pPr marL="1569088" indent="-313818" algn="l" defTabSz="1255270" rtl="0" eaLnBrk="1" latinLnBrk="0" hangingPunct="1">
        <a:lnSpc>
          <a:spcPct val="90000"/>
        </a:lnSpc>
        <a:spcBef>
          <a:spcPts val="686"/>
        </a:spcBef>
        <a:buClr>
          <a:srgbClr val="B60022"/>
        </a:buClr>
        <a:buFont typeface="Wingdings" panose="05000000000000000000" pitchFamily="2" charset="2"/>
        <a:buChar char="§"/>
        <a:defRPr sz="2200" kern="1200">
          <a:solidFill>
            <a:schemeClr val="tx1"/>
          </a:solidFill>
          <a:latin typeface="+mn-lt"/>
          <a:ea typeface="+mn-ea"/>
          <a:cs typeface="+mn-cs"/>
        </a:defRPr>
      </a:lvl3pPr>
      <a:lvl4pPr marL="2196724" indent="-313818" algn="l" defTabSz="1255270" rtl="0" eaLnBrk="1" latinLnBrk="0" hangingPunct="1">
        <a:lnSpc>
          <a:spcPct val="90000"/>
        </a:lnSpc>
        <a:spcBef>
          <a:spcPts val="686"/>
        </a:spcBef>
        <a:buClr>
          <a:srgbClr val="B60022"/>
        </a:buClr>
        <a:buFont typeface="Wingdings" panose="05000000000000000000" pitchFamily="2" charset="2"/>
        <a:buChar char="§"/>
        <a:defRPr sz="2200" kern="1200">
          <a:solidFill>
            <a:schemeClr val="tx1"/>
          </a:solidFill>
          <a:latin typeface="+mn-lt"/>
          <a:ea typeface="+mn-ea"/>
          <a:cs typeface="+mn-cs"/>
        </a:defRPr>
      </a:lvl4pPr>
      <a:lvl5pPr marL="2824358" indent="-313818" algn="l" defTabSz="1255270" rtl="0" eaLnBrk="1" latinLnBrk="0" hangingPunct="1">
        <a:lnSpc>
          <a:spcPct val="90000"/>
        </a:lnSpc>
        <a:spcBef>
          <a:spcPts val="686"/>
        </a:spcBef>
        <a:buClr>
          <a:srgbClr val="B60022"/>
        </a:buClr>
        <a:buFont typeface="Wingdings" panose="05000000000000000000" pitchFamily="2" charset="2"/>
        <a:buChar char="§"/>
        <a:defRPr sz="2200" kern="1200">
          <a:solidFill>
            <a:schemeClr val="tx1"/>
          </a:solidFill>
          <a:latin typeface="+mn-lt"/>
          <a:ea typeface="+mn-ea"/>
          <a:cs typeface="+mn-cs"/>
        </a:defRPr>
      </a:lvl5pPr>
      <a:lvl6pPr marL="3451993" indent="-313818" algn="l" defTabSz="1255270" rtl="0" eaLnBrk="1" latinLnBrk="0" hangingPunct="1">
        <a:lnSpc>
          <a:spcPct val="90000"/>
        </a:lnSpc>
        <a:spcBef>
          <a:spcPts val="686"/>
        </a:spcBef>
        <a:buFont typeface="Arial" panose="020B0604020202020204" pitchFamily="34" charset="0"/>
        <a:buChar char="•"/>
        <a:defRPr sz="2471" kern="1200">
          <a:solidFill>
            <a:schemeClr val="tx1"/>
          </a:solidFill>
          <a:latin typeface="+mn-lt"/>
          <a:ea typeface="+mn-ea"/>
          <a:cs typeface="+mn-cs"/>
        </a:defRPr>
      </a:lvl6pPr>
      <a:lvl7pPr marL="4079628" indent="-313818" algn="l" defTabSz="1255270" rtl="0" eaLnBrk="1" latinLnBrk="0" hangingPunct="1">
        <a:lnSpc>
          <a:spcPct val="90000"/>
        </a:lnSpc>
        <a:spcBef>
          <a:spcPts val="686"/>
        </a:spcBef>
        <a:buFont typeface="Arial" panose="020B0604020202020204" pitchFamily="34" charset="0"/>
        <a:buChar char="•"/>
        <a:defRPr sz="2471" kern="1200">
          <a:solidFill>
            <a:schemeClr val="tx1"/>
          </a:solidFill>
          <a:latin typeface="+mn-lt"/>
          <a:ea typeface="+mn-ea"/>
          <a:cs typeface="+mn-cs"/>
        </a:defRPr>
      </a:lvl7pPr>
      <a:lvl8pPr marL="4707263" indent="-313818" algn="l" defTabSz="1255270" rtl="0" eaLnBrk="1" latinLnBrk="0" hangingPunct="1">
        <a:lnSpc>
          <a:spcPct val="90000"/>
        </a:lnSpc>
        <a:spcBef>
          <a:spcPts val="686"/>
        </a:spcBef>
        <a:buFont typeface="Arial" panose="020B0604020202020204" pitchFamily="34" charset="0"/>
        <a:buChar char="•"/>
        <a:defRPr sz="2471" kern="1200">
          <a:solidFill>
            <a:schemeClr val="tx1"/>
          </a:solidFill>
          <a:latin typeface="+mn-lt"/>
          <a:ea typeface="+mn-ea"/>
          <a:cs typeface="+mn-cs"/>
        </a:defRPr>
      </a:lvl8pPr>
      <a:lvl9pPr marL="5334898" indent="-313818" algn="l" defTabSz="1255270" rtl="0" eaLnBrk="1" latinLnBrk="0" hangingPunct="1">
        <a:lnSpc>
          <a:spcPct val="90000"/>
        </a:lnSpc>
        <a:spcBef>
          <a:spcPts val="686"/>
        </a:spcBef>
        <a:buFont typeface="Arial" panose="020B0604020202020204" pitchFamily="34" charset="0"/>
        <a:buChar char="•"/>
        <a:defRPr sz="2471" kern="1200">
          <a:solidFill>
            <a:schemeClr val="tx1"/>
          </a:solidFill>
          <a:latin typeface="+mn-lt"/>
          <a:ea typeface="+mn-ea"/>
          <a:cs typeface="+mn-cs"/>
        </a:defRPr>
      </a:lvl9pPr>
    </p:bodyStyle>
    <p:otherStyle>
      <a:defPPr>
        <a:defRPr lang="en-US"/>
      </a:defPPr>
      <a:lvl1pPr marL="0" algn="l" defTabSz="1255270" rtl="0" eaLnBrk="1" latinLnBrk="0" hangingPunct="1">
        <a:defRPr sz="2471" kern="1200">
          <a:solidFill>
            <a:schemeClr val="tx1"/>
          </a:solidFill>
          <a:latin typeface="+mn-lt"/>
          <a:ea typeface="+mn-ea"/>
          <a:cs typeface="+mn-cs"/>
        </a:defRPr>
      </a:lvl1pPr>
      <a:lvl2pPr marL="627635" algn="l" defTabSz="1255270" rtl="0" eaLnBrk="1" latinLnBrk="0" hangingPunct="1">
        <a:defRPr sz="2471" kern="1200">
          <a:solidFill>
            <a:schemeClr val="tx1"/>
          </a:solidFill>
          <a:latin typeface="+mn-lt"/>
          <a:ea typeface="+mn-ea"/>
          <a:cs typeface="+mn-cs"/>
        </a:defRPr>
      </a:lvl2pPr>
      <a:lvl3pPr marL="1255270" algn="l" defTabSz="1255270" rtl="0" eaLnBrk="1" latinLnBrk="0" hangingPunct="1">
        <a:defRPr sz="2471" kern="1200">
          <a:solidFill>
            <a:schemeClr val="tx1"/>
          </a:solidFill>
          <a:latin typeface="+mn-lt"/>
          <a:ea typeface="+mn-ea"/>
          <a:cs typeface="+mn-cs"/>
        </a:defRPr>
      </a:lvl3pPr>
      <a:lvl4pPr marL="1882905" algn="l" defTabSz="1255270" rtl="0" eaLnBrk="1" latinLnBrk="0" hangingPunct="1">
        <a:defRPr sz="2471" kern="1200">
          <a:solidFill>
            <a:schemeClr val="tx1"/>
          </a:solidFill>
          <a:latin typeface="+mn-lt"/>
          <a:ea typeface="+mn-ea"/>
          <a:cs typeface="+mn-cs"/>
        </a:defRPr>
      </a:lvl4pPr>
      <a:lvl5pPr marL="2510541" algn="l" defTabSz="1255270" rtl="0" eaLnBrk="1" latinLnBrk="0" hangingPunct="1">
        <a:defRPr sz="2471" kern="1200">
          <a:solidFill>
            <a:schemeClr val="tx1"/>
          </a:solidFill>
          <a:latin typeface="+mn-lt"/>
          <a:ea typeface="+mn-ea"/>
          <a:cs typeface="+mn-cs"/>
        </a:defRPr>
      </a:lvl5pPr>
      <a:lvl6pPr marL="3138175" algn="l" defTabSz="1255270" rtl="0" eaLnBrk="1" latinLnBrk="0" hangingPunct="1">
        <a:defRPr sz="2471" kern="1200">
          <a:solidFill>
            <a:schemeClr val="tx1"/>
          </a:solidFill>
          <a:latin typeface="+mn-lt"/>
          <a:ea typeface="+mn-ea"/>
          <a:cs typeface="+mn-cs"/>
        </a:defRPr>
      </a:lvl6pPr>
      <a:lvl7pPr marL="3765810" algn="l" defTabSz="1255270" rtl="0" eaLnBrk="1" latinLnBrk="0" hangingPunct="1">
        <a:defRPr sz="2471" kern="1200">
          <a:solidFill>
            <a:schemeClr val="tx1"/>
          </a:solidFill>
          <a:latin typeface="+mn-lt"/>
          <a:ea typeface="+mn-ea"/>
          <a:cs typeface="+mn-cs"/>
        </a:defRPr>
      </a:lvl7pPr>
      <a:lvl8pPr marL="4393445" algn="l" defTabSz="1255270" rtl="0" eaLnBrk="1" latinLnBrk="0" hangingPunct="1">
        <a:defRPr sz="2471" kern="1200">
          <a:solidFill>
            <a:schemeClr val="tx1"/>
          </a:solidFill>
          <a:latin typeface="+mn-lt"/>
          <a:ea typeface="+mn-ea"/>
          <a:cs typeface="+mn-cs"/>
        </a:defRPr>
      </a:lvl8pPr>
      <a:lvl9pPr marL="5021080" algn="l" defTabSz="1255270" rtl="0" eaLnBrk="1" latinLnBrk="0" hangingPunct="1">
        <a:defRPr sz="247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259E0C72-956D-457F-8DE4-876D4AB0EB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03F1ED78-F606-4A06-9823-E196D0BC14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D86E526-0211-4E04-803A-4FEFFDE641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BBF2E2-2106-4821-BA6F-D02BDEB46554}" type="datetimeFigureOut">
              <a:rPr lang="nb-NO" smtClean="0"/>
              <a:t>12.06.2023</a:t>
            </a:fld>
            <a:endParaRPr lang="nb-NO"/>
          </a:p>
        </p:txBody>
      </p:sp>
      <p:sp>
        <p:nvSpPr>
          <p:cNvPr id="5" name="Plassholder for bunntekst 4">
            <a:extLst>
              <a:ext uri="{FF2B5EF4-FFF2-40B4-BE49-F238E27FC236}">
                <a16:creationId xmlns:a16="http://schemas.microsoft.com/office/drawing/2014/main" id="{8C58D690-0C92-4BCD-A3CD-0FB28C4895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D932FDC3-0E79-401E-B76C-177E7B9C38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F5FCB8-D622-46EA-8322-80E565541313}" type="slidenum">
              <a:rPr lang="nb-NO" smtClean="0"/>
              <a:t>‹#›</a:t>
            </a:fld>
            <a:endParaRPr lang="nb-NO"/>
          </a:p>
        </p:txBody>
      </p:sp>
    </p:spTree>
    <p:extLst>
      <p:ext uri="{BB962C8B-B14F-4D97-AF65-F5344CB8AC3E}">
        <p14:creationId xmlns:p14="http://schemas.microsoft.com/office/powerpoint/2010/main" val="138458787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599999" y="1036609"/>
            <a:ext cx="10992052" cy="1127793"/>
          </a:xfrm>
          <a:prstGeom prst="rect">
            <a:avLst/>
          </a:prstGeom>
        </p:spPr>
        <p:txBody>
          <a:bodyPr vert="horz" lIns="0" tIns="0" rIns="0" bIns="0" rtlCol="0" anchor="t">
            <a:normAutofit/>
          </a:bodyPr>
          <a:lstStyle/>
          <a:p>
            <a:r>
              <a:rPr lang="nb-NO" dirty="0"/>
              <a:t>Klikk for å redigere tittelstil</a:t>
            </a:r>
            <a:endParaRPr lang="en-GB" dirty="0"/>
          </a:p>
        </p:txBody>
      </p:sp>
      <p:sp>
        <p:nvSpPr>
          <p:cNvPr id="3" name="Plassholder for tekst 2"/>
          <p:cNvSpPr>
            <a:spLocks noGrp="1"/>
          </p:cNvSpPr>
          <p:nvPr>
            <p:ph type="body" idx="1"/>
          </p:nvPr>
        </p:nvSpPr>
        <p:spPr>
          <a:xfrm>
            <a:off x="599947" y="2490743"/>
            <a:ext cx="10992052" cy="3388178"/>
          </a:xfrm>
          <a:prstGeom prst="rect">
            <a:avLst/>
          </a:prstGeom>
        </p:spPr>
        <p:txBody>
          <a:bodyPr vert="horz" lIns="0" tIns="0" rIns="0" bIns="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4" name="Plassholder for dato 3"/>
          <p:cNvSpPr>
            <a:spLocks noGrp="1"/>
          </p:cNvSpPr>
          <p:nvPr>
            <p:ph type="dt" sz="half" idx="2"/>
          </p:nvPr>
        </p:nvSpPr>
        <p:spPr>
          <a:xfrm>
            <a:off x="599947" y="6185290"/>
            <a:ext cx="2743200" cy="365125"/>
          </a:xfrm>
          <a:prstGeom prst="rect">
            <a:avLst/>
          </a:prstGeom>
        </p:spPr>
        <p:txBody>
          <a:bodyPr vert="horz" lIns="0" tIns="0" rIns="0" bIns="0" rtlCol="0" anchor="t"/>
          <a:lstStyle>
            <a:lvl1pPr algn="l">
              <a:defRPr sz="1599">
                <a:solidFill>
                  <a:srgbClr val="AFAFAF"/>
                </a:solidFill>
                <a:latin typeface="+mj-lt"/>
              </a:defRPr>
            </a:lvl1pPr>
          </a:lstStyle>
          <a:p>
            <a:endParaRPr lang="en-GB" dirty="0"/>
          </a:p>
        </p:txBody>
      </p:sp>
      <p:sp>
        <p:nvSpPr>
          <p:cNvPr id="5" name="Plassholder for bunntekst 4"/>
          <p:cNvSpPr>
            <a:spLocks noGrp="1"/>
          </p:cNvSpPr>
          <p:nvPr>
            <p:ph type="ftr" sz="quarter" idx="3"/>
          </p:nvPr>
        </p:nvSpPr>
        <p:spPr>
          <a:xfrm>
            <a:off x="600002" y="457496"/>
            <a:ext cx="7923005" cy="365125"/>
          </a:xfrm>
          <a:prstGeom prst="rect">
            <a:avLst/>
          </a:prstGeom>
        </p:spPr>
        <p:txBody>
          <a:bodyPr vert="horz" lIns="0" tIns="0" rIns="0" bIns="0" rtlCol="0" anchor="t"/>
          <a:lstStyle>
            <a:lvl1pPr algn="l">
              <a:defRPr sz="1599">
                <a:solidFill>
                  <a:srgbClr val="AFAFAF"/>
                </a:solidFill>
                <a:latin typeface="+mj-lt"/>
              </a:defRPr>
            </a:lvl1pPr>
          </a:lstStyle>
          <a:p>
            <a:endParaRPr lang="nb-NO" noProof="0" dirty="0"/>
          </a:p>
        </p:txBody>
      </p:sp>
      <p:sp>
        <p:nvSpPr>
          <p:cNvPr id="6" name="Plassholder for lysbildenummer 5"/>
          <p:cNvSpPr>
            <a:spLocks noGrp="1"/>
          </p:cNvSpPr>
          <p:nvPr>
            <p:ph type="sldNum" sz="quarter" idx="4"/>
          </p:nvPr>
        </p:nvSpPr>
        <p:spPr>
          <a:xfrm>
            <a:off x="10876844" y="6183054"/>
            <a:ext cx="715155" cy="365125"/>
          </a:xfrm>
          <a:prstGeom prst="rect">
            <a:avLst/>
          </a:prstGeom>
        </p:spPr>
        <p:txBody>
          <a:bodyPr vert="horz" lIns="0" tIns="0" rIns="0" bIns="0" rtlCol="0" anchor="t"/>
          <a:lstStyle>
            <a:lvl1pPr algn="r">
              <a:defRPr sz="1333" b="0">
                <a:solidFill>
                  <a:srgbClr val="AFAFAF"/>
                </a:solidFill>
              </a:defRPr>
            </a:lvl1pPr>
          </a:lstStyle>
          <a:p>
            <a:fld id="{CB5DC95F-CC9E-42B9-BFE4-A015B12872CC}" type="slidenum">
              <a:rPr lang="en-GB" smtClean="0"/>
              <a:pPr/>
              <a:t>‹#›</a:t>
            </a:fld>
            <a:endParaRPr lang="en-GB" dirty="0"/>
          </a:p>
        </p:txBody>
      </p:sp>
      <p:pic>
        <p:nvPicPr>
          <p:cNvPr id="13" name="Picture 7"/>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393300" y="479912"/>
            <a:ext cx="1219203" cy="288455"/>
          </a:xfrm>
          <a:prstGeom prst="rect">
            <a:avLst/>
          </a:prstGeom>
        </p:spPr>
      </p:pic>
    </p:spTree>
    <p:extLst>
      <p:ext uri="{BB962C8B-B14F-4D97-AF65-F5344CB8AC3E}">
        <p14:creationId xmlns:p14="http://schemas.microsoft.com/office/powerpoint/2010/main" val="222087135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hf hdr="0" ftr="0"/>
  <p:txStyles>
    <p:titleStyle>
      <a:lvl1pPr algn="l" defTabSz="1218804" rtl="0" eaLnBrk="1" latinLnBrk="0" hangingPunct="1">
        <a:lnSpc>
          <a:spcPct val="90000"/>
        </a:lnSpc>
        <a:spcBef>
          <a:spcPct val="0"/>
        </a:spcBef>
        <a:buNone/>
        <a:defRPr sz="3999" kern="1200">
          <a:solidFill>
            <a:srgbClr val="333333"/>
          </a:solidFill>
          <a:latin typeface="+mj-lt"/>
          <a:ea typeface="+mj-ea"/>
          <a:cs typeface="+mj-cs"/>
        </a:defRPr>
      </a:lvl1pPr>
    </p:titleStyle>
    <p:bodyStyle>
      <a:lvl1pPr marL="335891" indent="-335891" algn="l" defTabSz="1218804" rtl="0" eaLnBrk="1" latinLnBrk="0" hangingPunct="1">
        <a:lnSpc>
          <a:spcPct val="114000"/>
        </a:lnSpc>
        <a:spcBef>
          <a:spcPts val="1333"/>
        </a:spcBef>
        <a:buFont typeface="Arial" panose="020B0604020202020204" pitchFamily="34" charset="0"/>
        <a:buChar char="•"/>
        <a:defRPr sz="2932" strike="noStrike" kern="1200">
          <a:solidFill>
            <a:srgbClr val="333333"/>
          </a:solidFill>
          <a:latin typeface="+mn-lt"/>
          <a:ea typeface="+mn-ea"/>
          <a:cs typeface="+mn-cs"/>
        </a:defRPr>
      </a:lvl1pPr>
      <a:lvl2pPr marL="715201" indent="-353369" algn="l" defTabSz="1218804" rtl="0" eaLnBrk="1" latinLnBrk="0" hangingPunct="1">
        <a:lnSpc>
          <a:spcPct val="114000"/>
        </a:lnSpc>
        <a:spcBef>
          <a:spcPts val="0"/>
        </a:spcBef>
        <a:buFont typeface="Arial" panose="020B0604020202020204" pitchFamily="34" charset="0"/>
        <a:buChar char="•"/>
        <a:defRPr sz="2399" kern="1200">
          <a:solidFill>
            <a:srgbClr val="333333"/>
          </a:solidFill>
          <a:latin typeface="+mn-lt"/>
          <a:ea typeface="+mn-ea"/>
          <a:cs typeface="+mn-cs"/>
        </a:defRPr>
      </a:lvl2pPr>
      <a:lvl3pPr marL="1074917" indent="-359716" algn="l" defTabSz="1218804" rtl="0" eaLnBrk="1" latinLnBrk="0" hangingPunct="1">
        <a:lnSpc>
          <a:spcPct val="114000"/>
        </a:lnSpc>
        <a:spcBef>
          <a:spcPts val="0"/>
        </a:spcBef>
        <a:buFont typeface="Arial" panose="020B0604020202020204" pitchFamily="34" charset="0"/>
        <a:buChar char="•"/>
        <a:defRPr sz="2133" kern="1200">
          <a:solidFill>
            <a:srgbClr val="333333"/>
          </a:solidFill>
          <a:latin typeface="+mn-lt"/>
          <a:ea typeface="+mn-ea"/>
          <a:cs typeface="+mn-cs"/>
        </a:defRPr>
      </a:lvl3pPr>
      <a:lvl4pPr marL="1436750" indent="-361833" algn="l" defTabSz="1218804" rtl="0" eaLnBrk="1" latinLnBrk="0" hangingPunct="1">
        <a:lnSpc>
          <a:spcPct val="114000"/>
        </a:lnSpc>
        <a:spcBef>
          <a:spcPts val="0"/>
        </a:spcBef>
        <a:buFont typeface="Arial" panose="020B0604020202020204" pitchFamily="34" charset="0"/>
        <a:buChar char="•"/>
        <a:defRPr sz="1866" kern="1200">
          <a:solidFill>
            <a:srgbClr val="333333"/>
          </a:solidFill>
          <a:latin typeface="+mn-lt"/>
          <a:ea typeface="+mn-ea"/>
          <a:cs typeface="+mn-cs"/>
        </a:defRPr>
      </a:lvl4pPr>
      <a:lvl5pPr marL="1790118" indent="-353369" algn="l" defTabSz="1218804" rtl="0" eaLnBrk="1" latinLnBrk="0" hangingPunct="1">
        <a:lnSpc>
          <a:spcPct val="114000"/>
        </a:lnSpc>
        <a:spcBef>
          <a:spcPts val="0"/>
        </a:spcBef>
        <a:buFont typeface="Arial" panose="020B0604020202020204" pitchFamily="34" charset="0"/>
        <a:buChar char="•"/>
        <a:defRPr sz="1599" kern="1200">
          <a:solidFill>
            <a:srgbClr val="333333"/>
          </a:solidFill>
          <a:latin typeface="+mn-lt"/>
          <a:ea typeface="+mn-ea"/>
          <a:cs typeface="+mn-cs"/>
        </a:defRPr>
      </a:lvl5pPr>
      <a:lvl6pPr marL="3351710" indent="-304701" algn="l" defTabSz="1218804" rtl="0" eaLnBrk="1" latinLnBrk="0" hangingPunct="1">
        <a:lnSpc>
          <a:spcPct val="90000"/>
        </a:lnSpc>
        <a:spcBef>
          <a:spcPts val="666"/>
        </a:spcBef>
        <a:buFont typeface="Arial" panose="020B0604020202020204" pitchFamily="34" charset="0"/>
        <a:buChar char="•"/>
        <a:defRPr sz="2399" kern="1200">
          <a:solidFill>
            <a:schemeClr val="tx1"/>
          </a:solidFill>
          <a:latin typeface="+mn-lt"/>
          <a:ea typeface="+mn-ea"/>
          <a:cs typeface="+mn-cs"/>
        </a:defRPr>
      </a:lvl6pPr>
      <a:lvl7pPr marL="3961112" indent="-304701" algn="l" defTabSz="1218804" rtl="0" eaLnBrk="1" latinLnBrk="0" hangingPunct="1">
        <a:lnSpc>
          <a:spcPct val="90000"/>
        </a:lnSpc>
        <a:spcBef>
          <a:spcPts val="666"/>
        </a:spcBef>
        <a:buFont typeface="Arial" panose="020B0604020202020204" pitchFamily="34" charset="0"/>
        <a:buChar char="•"/>
        <a:defRPr sz="2399" kern="1200">
          <a:solidFill>
            <a:schemeClr val="tx1"/>
          </a:solidFill>
          <a:latin typeface="+mn-lt"/>
          <a:ea typeface="+mn-ea"/>
          <a:cs typeface="+mn-cs"/>
        </a:defRPr>
      </a:lvl7pPr>
      <a:lvl8pPr marL="4570514" indent="-304701" algn="l" defTabSz="1218804" rtl="0" eaLnBrk="1" latinLnBrk="0" hangingPunct="1">
        <a:lnSpc>
          <a:spcPct val="90000"/>
        </a:lnSpc>
        <a:spcBef>
          <a:spcPts val="666"/>
        </a:spcBef>
        <a:buFont typeface="Arial" panose="020B0604020202020204" pitchFamily="34" charset="0"/>
        <a:buChar char="•"/>
        <a:defRPr sz="2399" kern="1200">
          <a:solidFill>
            <a:schemeClr val="tx1"/>
          </a:solidFill>
          <a:latin typeface="+mn-lt"/>
          <a:ea typeface="+mn-ea"/>
          <a:cs typeface="+mn-cs"/>
        </a:defRPr>
      </a:lvl8pPr>
      <a:lvl9pPr marL="5179916" indent="-304701" algn="l" defTabSz="1218804" rtl="0" eaLnBrk="1" latinLnBrk="0" hangingPunct="1">
        <a:lnSpc>
          <a:spcPct val="90000"/>
        </a:lnSpc>
        <a:spcBef>
          <a:spcPts val="666"/>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3" Type="http://schemas.openxmlformats.org/officeDocument/2006/relationships/image" Target="../media/image23.svg"/><Relationship Id="rId18" Type="http://schemas.openxmlformats.org/officeDocument/2006/relationships/image" Target="../media/image28.png"/><Relationship Id="rId26" Type="http://schemas.openxmlformats.org/officeDocument/2006/relationships/image" Target="../media/image36.png"/><Relationship Id="rId39" Type="http://schemas.openxmlformats.org/officeDocument/2006/relationships/image" Target="../media/image49.svg"/><Relationship Id="rId21" Type="http://schemas.openxmlformats.org/officeDocument/2006/relationships/image" Target="../media/image31.svg"/><Relationship Id="rId34" Type="http://schemas.openxmlformats.org/officeDocument/2006/relationships/image" Target="../media/image44.png"/><Relationship Id="rId42" Type="http://schemas.openxmlformats.org/officeDocument/2006/relationships/image" Target="../media/image52.png"/><Relationship Id="rId47" Type="http://schemas.openxmlformats.org/officeDocument/2006/relationships/image" Target="../media/image57.svg"/><Relationship Id="rId50" Type="http://schemas.openxmlformats.org/officeDocument/2006/relationships/image" Target="../media/image60.png"/><Relationship Id="rId7" Type="http://schemas.openxmlformats.org/officeDocument/2006/relationships/image" Target="../media/image17.svg"/><Relationship Id="rId2" Type="http://schemas.openxmlformats.org/officeDocument/2006/relationships/image" Target="../media/image12.png"/><Relationship Id="rId16" Type="http://schemas.openxmlformats.org/officeDocument/2006/relationships/image" Target="../media/image26.png"/><Relationship Id="rId29" Type="http://schemas.openxmlformats.org/officeDocument/2006/relationships/image" Target="../media/image39.svg"/><Relationship Id="rId11" Type="http://schemas.openxmlformats.org/officeDocument/2006/relationships/image" Target="../media/image21.svg"/><Relationship Id="rId24" Type="http://schemas.openxmlformats.org/officeDocument/2006/relationships/image" Target="../media/image34.png"/><Relationship Id="rId32" Type="http://schemas.openxmlformats.org/officeDocument/2006/relationships/image" Target="../media/image42.png"/><Relationship Id="rId37" Type="http://schemas.openxmlformats.org/officeDocument/2006/relationships/image" Target="../media/image47.svg"/><Relationship Id="rId40" Type="http://schemas.openxmlformats.org/officeDocument/2006/relationships/image" Target="../media/image50.png"/><Relationship Id="rId45" Type="http://schemas.openxmlformats.org/officeDocument/2006/relationships/image" Target="../media/image55.svg"/><Relationship Id="rId5" Type="http://schemas.openxmlformats.org/officeDocument/2006/relationships/image" Target="../media/image15.svg"/><Relationship Id="rId15" Type="http://schemas.openxmlformats.org/officeDocument/2006/relationships/image" Target="../media/image25.svg"/><Relationship Id="rId23" Type="http://schemas.openxmlformats.org/officeDocument/2006/relationships/image" Target="../media/image33.svg"/><Relationship Id="rId28" Type="http://schemas.openxmlformats.org/officeDocument/2006/relationships/image" Target="../media/image38.png"/><Relationship Id="rId36" Type="http://schemas.openxmlformats.org/officeDocument/2006/relationships/image" Target="../media/image46.png"/><Relationship Id="rId49" Type="http://schemas.openxmlformats.org/officeDocument/2006/relationships/image" Target="../media/image59.svg"/><Relationship Id="rId10" Type="http://schemas.openxmlformats.org/officeDocument/2006/relationships/image" Target="../media/image20.png"/><Relationship Id="rId19" Type="http://schemas.openxmlformats.org/officeDocument/2006/relationships/image" Target="../media/image29.svg"/><Relationship Id="rId31" Type="http://schemas.openxmlformats.org/officeDocument/2006/relationships/image" Target="../media/image41.svg"/><Relationship Id="rId44" Type="http://schemas.openxmlformats.org/officeDocument/2006/relationships/image" Target="../media/image54.png"/><Relationship Id="rId52" Type="http://schemas.openxmlformats.org/officeDocument/2006/relationships/image" Target="../media/image62.jfif"/><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svg"/><Relationship Id="rId30" Type="http://schemas.openxmlformats.org/officeDocument/2006/relationships/image" Target="../media/image40.png"/><Relationship Id="rId35" Type="http://schemas.openxmlformats.org/officeDocument/2006/relationships/image" Target="../media/image45.svg"/><Relationship Id="rId43" Type="http://schemas.openxmlformats.org/officeDocument/2006/relationships/image" Target="../media/image53.svg"/><Relationship Id="rId48" Type="http://schemas.openxmlformats.org/officeDocument/2006/relationships/image" Target="../media/image58.png"/><Relationship Id="rId8" Type="http://schemas.openxmlformats.org/officeDocument/2006/relationships/image" Target="../media/image18.png"/><Relationship Id="rId51" Type="http://schemas.openxmlformats.org/officeDocument/2006/relationships/image" Target="../media/image61.svg"/><Relationship Id="rId3" Type="http://schemas.openxmlformats.org/officeDocument/2006/relationships/image" Target="../media/image13.svg"/><Relationship Id="rId12" Type="http://schemas.openxmlformats.org/officeDocument/2006/relationships/image" Target="../media/image22.png"/><Relationship Id="rId17" Type="http://schemas.openxmlformats.org/officeDocument/2006/relationships/image" Target="../media/image27.svg"/><Relationship Id="rId25" Type="http://schemas.openxmlformats.org/officeDocument/2006/relationships/image" Target="../media/image35.svg"/><Relationship Id="rId33" Type="http://schemas.openxmlformats.org/officeDocument/2006/relationships/image" Target="../media/image43.svg"/><Relationship Id="rId38" Type="http://schemas.openxmlformats.org/officeDocument/2006/relationships/image" Target="../media/image48.png"/><Relationship Id="rId46" Type="http://schemas.openxmlformats.org/officeDocument/2006/relationships/image" Target="../media/image56.png"/><Relationship Id="rId20" Type="http://schemas.openxmlformats.org/officeDocument/2006/relationships/image" Target="../media/image30.png"/><Relationship Id="rId41" Type="http://schemas.openxmlformats.org/officeDocument/2006/relationships/image" Target="../media/image51.svg"/><Relationship Id="rId1" Type="http://schemas.openxmlformats.org/officeDocument/2006/relationships/slideLayout" Target="../slideLayouts/slideLayout13.xml"/><Relationship Id="rId6"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p:cNvSpPr>
            <a:spLocks noGrp="1"/>
          </p:cNvSpPr>
          <p:nvPr>
            <p:ph type="title"/>
          </p:nvPr>
        </p:nvSpPr>
        <p:spPr>
          <a:xfrm>
            <a:off x="221973" y="2313954"/>
            <a:ext cx="11748053" cy="758292"/>
          </a:xfrm>
        </p:spPr>
        <p:txBody>
          <a:bodyPr>
            <a:noAutofit/>
          </a:bodyPr>
          <a:lstStyle/>
          <a:p>
            <a:pPr algn="ctr"/>
            <a:r>
              <a:rPr lang="nb-NO" sz="3600" b="1" dirty="0"/>
              <a:t>UiO RSA: </a:t>
            </a:r>
            <a:br>
              <a:rPr lang="nb-NO" sz="3600" b="1" dirty="0"/>
            </a:br>
            <a:r>
              <a:rPr lang="nb-NO" sz="3600" b="1" dirty="0"/>
              <a:t>Møte med Utdanningskomiteen </a:t>
            </a:r>
            <a:br>
              <a:rPr lang="nb-NO" sz="3600" b="1" dirty="0"/>
            </a:br>
            <a:r>
              <a:rPr lang="nb-NO" sz="3600" b="1" dirty="0"/>
              <a:t>2. mai 2023</a:t>
            </a:r>
            <a:br>
              <a:rPr lang="nb-NO" sz="3600" b="1" dirty="0"/>
            </a:br>
            <a:br>
              <a:rPr lang="nb-NO" sz="3600" b="1" dirty="0"/>
            </a:br>
            <a:endParaRPr lang="nb-NO" sz="3600" b="1" dirty="0"/>
          </a:p>
        </p:txBody>
      </p:sp>
      <p:sp>
        <p:nvSpPr>
          <p:cNvPr id="4" name="Plassholder for dato 3"/>
          <p:cNvSpPr>
            <a:spLocks noGrp="1"/>
          </p:cNvSpPr>
          <p:nvPr>
            <p:ph type="dt" sz="half" idx="10"/>
          </p:nvPr>
        </p:nvSpPr>
        <p:spPr>
          <a:xfrm>
            <a:off x="599947" y="6185290"/>
            <a:ext cx="2743200" cy="365125"/>
          </a:xfrm>
        </p:spPr>
        <p:txBody>
          <a:bodyPr/>
          <a:lstStyle/>
          <a:p>
            <a:endParaRPr lang="nb-NO" sz="2000" dirty="0"/>
          </a:p>
        </p:txBody>
      </p:sp>
      <p:sp>
        <p:nvSpPr>
          <p:cNvPr id="5" name="Plassholder for lysbildenummer 4"/>
          <p:cNvSpPr>
            <a:spLocks noGrp="1"/>
          </p:cNvSpPr>
          <p:nvPr>
            <p:ph type="sldNum" sz="quarter" idx="12"/>
          </p:nvPr>
        </p:nvSpPr>
        <p:spPr>
          <a:xfrm>
            <a:off x="10876844" y="6183054"/>
            <a:ext cx="715155" cy="365125"/>
          </a:xfrm>
        </p:spPr>
        <p:txBody>
          <a:bodyPr/>
          <a:lstStyle/>
          <a:p>
            <a:endParaRPr lang="nb-NO" sz="1800" dirty="0"/>
          </a:p>
        </p:txBody>
      </p:sp>
      <p:sp>
        <p:nvSpPr>
          <p:cNvPr id="8" name="Tittel 1">
            <a:extLst>
              <a:ext uri="{FF2B5EF4-FFF2-40B4-BE49-F238E27FC236}">
                <a16:creationId xmlns:a16="http://schemas.microsoft.com/office/drawing/2014/main" id="{8D561280-1A58-4295-B574-B6CD1C3BB92A}"/>
              </a:ext>
            </a:extLst>
          </p:cNvPr>
          <p:cNvSpPr txBox="1">
            <a:spLocks/>
          </p:cNvSpPr>
          <p:nvPr/>
        </p:nvSpPr>
        <p:spPr>
          <a:xfrm>
            <a:off x="2195052" y="3133225"/>
            <a:ext cx="8316416"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nb-NO" sz="2800" b="1" dirty="0">
              <a:cs typeface="Times New Roman" pitchFamily="18" charset="0"/>
            </a:endParaRPr>
          </a:p>
        </p:txBody>
      </p:sp>
      <p:pic>
        <p:nvPicPr>
          <p:cNvPr id="9" name="Bilde 8">
            <a:extLst>
              <a:ext uri="{FF2B5EF4-FFF2-40B4-BE49-F238E27FC236}">
                <a16:creationId xmlns:a16="http://schemas.microsoft.com/office/drawing/2014/main" id="{66041A28-025F-459F-B36A-07070FAA12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052" y="2979864"/>
            <a:ext cx="1656184" cy="1274484"/>
          </a:xfrm>
          <a:prstGeom prst="rect">
            <a:avLst/>
          </a:prstGeom>
        </p:spPr>
      </p:pic>
      <p:pic>
        <p:nvPicPr>
          <p:cNvPr id="10" name="Bilde 9">
            <a:extLst>
              <a:ext uri="{FF2B5EF4-FFF2-40B4-BE49-F238E27FC236}">
                <a16:creationId xmlns:a16="http://schemas.microsoft.com/office/drawing/2014/main" id="{3221062D-5FFF-41FD-8196-B9DADE83B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3842" y="2979864"/>
            <a:ext cx="1646142" cy="1243851"/>
          </a:xfrm>
          <a:prstGeom prst="rect">
            <a:avLst/>
          </a:prstGeom>
        </p:spPr>
      </p:pic>
      <p:pic>
        <p:nvPicPr>
          <p:cNvPr id="11" name="Bilde 10">
            <a:extLst>
              <a:ext uri="{FF2B5EF4-FFF2-40B4-BE49-F238E27FC236}">
                <a16:creationId xmlns:a16="http://schemas.microsoft.com/office/drawing/2014/main" id="{0816AD1C-C7A2-4EFD-8D63-4A01930021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9008" y="3255184"/>
            <a:ext cx="1937061" cy="968531"/>
          </a:xfrm>
          <a:prstGeom prst="rect">
            <a:avLst/>
          </a:prstGeom>
        </p:spPr>
      </p:pic>
    </p:spTree>
    <p:extLst>
      <p:ext uri="{BB962C8B-B14F-4D97-AF65-F5344CB8AC3E}">
        <p14:creationId xmlns:p14="http://schemas.microsoft.com/office/powerpoint/2010/main" val="469201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tel 1"/>
          <p:cNvSpPr>
            <a:spLocks noGrp="1"/>
          </p:cNvSpPr>
          <p:nvPr>
            <p:ph type="ctrTitle" idx="4294967295"/>
          </p:nvPr>
        </p:nvSpPr>
        <p:spPr>
          <a:xfrm>
            <a:off x="1202635" y="332656"/>
            <a:ext cx="10634869" cy="776672"/>
          </a:xfrm>
          <a:prstGeom prst="rect">
            <a:avLst/>
          </a:prstGeom>
        </p:spPr>
        <p:txBody>
          <a:bodyPr>
            <a:normAutofit fontScale="90000"/>
          </a:bodyPr>
          <a:lstStyle/>
          <a:p>
            <a:pPr algn="ctr"/>
            <a:br>
              <a:rPr lang="nb-NO" sz="4400" b="1" dirty="0">
                <a:cs typeface="Arial" panose="020B0604020202020204" pitchFamily="34" charset="0"/>
              </a:rPr>
            </a:br>
            <a:endParaRPr lang="nb-NO" sz="4400" b="1" dirty="0">
              <a:cs typeface="Arial" panose="020B0604020202020204" pitchFamily="34" charset="0"/>
            </a:endParaRPr>
          </a:p>
        </p:txBody>
      </p:sp>
      <p:sp>
        <p:nvSpPr>
          <p:cNvPr id="6" name="TekstSylinder 5"/>
          <p:cNvSpPr txBox="1"/>
          <p:nvPr/>
        </p:nvSpPr>
        <p:spPr>
          <a:xfrm>
            <a:off x="488975" y="-262611"/>
            <a:ext cx="11214049" cy="1292662"/>
          </a:xfrm>
          <a:prstGeom prst="rect">
            <a:avLst/>
          </a:prstGeom>
          <a:noFill/>
        </p:spPr>
        <p:txBody>
          <a:bodyPr wrap="square" rtlCol="0">
            <a:spAutoFit/>
          </a:bodyPr>
          <a:lstStyle/>
          <a:p>
            <a:pPr marL="342900" indent="-342900">
              <a:buFont typeface="Arial" panose="020B0604020202020204" pitchFamily="34" charset="0"/>
              <a:buChar char="•"/>
            </a:pPr>
            <a:endParaRPr lang="nb-NO" sz="2400" dirty="0">
              <a:latin typeface="Times" panose="02020603050405020304" pitchFamily="18" charset="0"/>
              <a:cs typeface="Times" panose="02020603050405020304" pitchFamily="18" charset="0"/>
            </a:endParaRPr>
          </a:p>
          <a:p>
            <a:pPr algn="ctr"/>
            <a:r>
              <a:rPr lang="nb-NO" sz="3600" b="1" dirty="0">
                <a:latin typeface="Times" panose="02020603050405020304" pitchFamily="18" charset="0"/>
                <a:cs typeface="Times" panose="02020603050405020304" pitchFamily="18" charset="0"/>
              </a:rPr>
              <a:t>Oppsummering</a:t>
            </a:r>
            <a:endParaRPr lang="nb-NO" sz="1800" spc="15" dirty="0">
              <a:effectLst/>
              <a:latin typeface="Calibri" panose="020F0502020204030204" pitchFamily="34" charset="0"/>
              <a:ea typeface="Times New Roman" panose="02020603050405020304" pitchFamily="18" charset="0"/>
              <a:cs typeface="Calibri" panose="020F0502020204030204" pitchFamily="34" charset="0"/>
            </a:endParaRPr>
          </a:p>
          <a:p>
            <a:pPr>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Bilde 3">
            <a:extLst>
              <a:ext uri="{FF2B5EF4-FFF2-40B4-BE49-F238E27FC236}">
                <a16:creationId xmlns:a16="http://schemas.microsoft.com/office/drawing/2014/main" id="{948CF7DB-AFE5-4188-801F-6278E270B7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3203" y="545785"/>
            <a:ext cx="1937061" cy="968531"/>
          </a:xfrm>
          <a:prstGeom prst="rect">
            <a:avLst/>
          </a:prstGeom>
        </p:spPr>
      </p:pic>
      <p:sp>
        <p:nvSpPr>
          <p:cNvPr id="3" name="TekstSylinder 2">
            <a:extLst>
              <a:ext uri="{FF2B5EF4-FFF2-40B4-BE49-F238E27FC236}">
                <a16:creationId xmlns:a16="http://schemas.microsoft.com/office/drawing/2014/main" id="{5C4AEE51-E324-FC60-510D-50FE643A2FB6}"/>
              </a:ext>
            </a:extLst>
          </p:cNvPr>
          <p:cNvSpPr txBox="1"/>
          <p:nvPr/>
        </p:nvSpPr>
        <p:spPr>
          <a:xfrm>
            <a:off x="982191" y="1981199"/>
            <a:ext cx="10788073" cy="1961499"/>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nb-NO" sz="2400" dirty="0">
                <a:effectLst/>
                <a:ea typeface="Calibri" panose="020F0502020204030204" pitchFamily="34" charset="0"/>
                <a:cs typeface="Calibri" panose="020F0502020204030204" pitchFamily="34" charset="0"/>
              </a:rPr>
              <a:t>UiO RSA fungerer svært godt</a:t>
            </a:r>
          </a:p>
          <a:p>
            <a:pPr marL="285750" indent="-285750">
              <a:lnSpc>
                <a:spcPct val="107000"/>
              </a:lnSpc>
              <a:spcAft>
                <a:spcPts val="800"/>
              </a:spcAft>
              <a:buFont typeface="Arial" panose="020B0604020202020204" pitchFamily="34" charset="0"/>
              <a:buChar char="•"/>
            </a:pPr>
            <a:r>
              <a:rPr lang="nb-NO" sz="2400" spc="15" dirty="0">
                <a:solidFill>
                  <a:srgbClr val="000000"/>
                </a:solidFill>
                <a:effectLst/>
                <a:ea typeface="Times New Roman" panose="02020603050405020304" pitchFamily="18" charset="0"/>
                <a:cs typeface="Calibri" panose="020F0502020204030204" pitchFamily="34" charset="0"/>
              </a:rPr>
              <a:t>Det vi tar </a:t>
            </a:r>
            <a:r>
              <a:rPr lang="nb-NO" sz="2400" spc="15" dirty="0">
                <a:solidFill>
                  <a:srgbClr val="000000"/>
                </a:solidFill>
                <a:ea typeface="Times New Roman" panose="02020603050405020304" pitchFamily="18" charset="0"/>
                <a:cs typeface="Calibri" panose="020F0502020204030204" pitchFamily="34" charset="0"/>
              </a:rPr>
              <a:t>opp i RSA, brukes også videre i LO og NHO</a:t>
            </a:r>
          </a:p>
          <a:p>
            <a:pPr marL="285750" indent="-285750">
              <a:lnSpc>
                <a:spcPct val="107000"/>
              </a:lnSpc>
              <a:spcAft>
                <a:spcPts val="800"/>
              </a:spcAft>
              <a:buFont typeface="Arial" panose="020B0604020202020204" pitchFamily="34" charset="0"/>
              <a:buChar char="•"/>
            </a:pPr>
            <a:r>
              <a:rPr lang="nb-NO" sz="2400" spc="15" dirty="0">
                <a:solidFill>
                  <a:srgbClr val="000000"/>
                </a:solidFill>
                <a:ea typeface="Times New Roman" panose="02020603050405020304" pitchFamily="18" charset="0"/>
                <a:cs typeface="Calibri" panose="020F0502020204030204" pitchFamily="34" charset="0"/>
              </a:rPr>
              <a:t>Også løpende dialog og samarbeid om viktige saker</a:t>
            </a:r>
            <a:endParaRPr lang="nb-NO" sz="2400" spc="15" dirty="0">
              <a:solidFill>
                <a:srgbClr val="000000"/>
              </a:solidFill>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nb-NO" sz="2400" spc="15" dirty="0">
                <a:solidFill>
                  <a:srgbClr val="000000"/>
                </a:solidFill>
                <a:effectLst/>
                <a:ea typeface="Times New Roman" panose="02020603050405020304" pitchFamily="18" charset="0"/>
                <a:cs typeface="Times New Roman" panose="02020603050405020304" pitchFamily="18" charset="0"/>
              </a:rPr>
              <a:t>Deltakelsen i UiO RSA er derfor svært viktig for </a:t>
            </a:r>
            <a:r>
              <a:rPr lang="nb-NO" sz="2400" spc="15" dirty="0">
                <a:solidFill>
                  <a:srgbClr val="000000"/>
                </a:solidFill>
                <a:ea typeface="Times New Roman" panose="02020603050405020304" pitchFamily="18" charset="0"/>
                <a:cs typeface="Times New Roman" panose="02020603050405020304" pitchFamily="18" charset="0"/>
              </a:rPr>
              <a:t>NHO og LO</a:t>
            </a:r>
            <a:endParaRPr lang="nb-NO" sz="2400" spc="15" dirty="0">
              <a:solidFill>
                <a:srgbClr val="000000"/>
              </a:solidFill>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5094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tel 1"/>
          <p:cNvSpPr>
            <a:spLocks noGrp="1"/>
          </p:cNvSpPr>
          <p:nvPr>
            <p:ph type="ctrTitle" idx="4294967295"/>
          </p:nvPr>
        </p:nvSpPr>
        <p:spPr>
          <a:xfrm>
            <a:off x="1202635" y="313606"/>
            <a:ext cx="10634869" cy="776672"/>
          </a:xfrm>
          <a:prstGeom prst="rect">
            <a:avLst/>
          </a:prstGeom>
        </p:spPr>
        <p:txBody>
          <a:bodyPr>
            <a:normAutofit fontScale="90000"/>
          </a:bodyPr>
          <a:lstStyle/>
          <a:p>
            <a:pPr algn="ctr"/>
            <a:br>
              <a:rPr lang="nb-NO" sz="4400" b="1" dirty="0">
                <a:cs typeface="Arial" panose="020B0604020202020204" pitchFamily="34" charset="0"/>
              </a:rPr>
            </a:br>
            <a:endParaRPr lang="nb-NO" sz="4400" b="1" dirty="0">
              <a:cs typeface="Arial" panose="020B0604020202020204" pitchFamily="34" charset="0"/>
            </a:endParaRPr>
          </a:p>
        </p:txBody>
      </p:sp>
      <p:sp>
        <p:nvSpPr>
          <p:cNvPr id="6" name="TekstSylinder 5"/>
          <p:cNvSpPr txBox="1"/>
          <p:nvPr/>
        </p:nvSpPr>
        <p:spPr>
          <a:xfrm>
            <a:off x="1" y="894251"/>
            <a:ext cx="11837503" cy="480131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2400" b="0" i="0" u="none" strike="noStrike" kern="120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800" b="1" i="0" u="none" strike="noStrike" kern="1200" cap="none" spc="0" normalizeH="0" baseline="0" noProof="0" dirty="0">
                <a:ln>
                  <a:noFill/>
                </a:ln>
                <a:solidFill>
                  <a:prstClr val="black"/>
                </a:solidFill>
                <a:effectLst/>
                <a:uLnTx/>
                <a:uFillTx/>
                <a:latin typeface="Times" panose="02020603050405020304" pitchFamily="18" charset="0"/>
                <a:ea typeface="Times New Roman" panose="02020603050405020304" pitchFamily="18" charset="0"/>
                <a:cs typeface="Times" panose="02020603050405020304" pitchFamily="18" charset="0"/>
              </a:rPr>
              <a:t>DEL II</a:t>
            </a:r>
            <a:br>
              <a:rPr kumimoji="0" lang="nb-NO" sz="8800" b="1" i="0" u="none" strike="noStrike" kern="1200" cap="none" spc="0" normalizeH="0" baseline="0" noProof="0" dirty="0">
                <a:ln>
                  <a:noFill/>
                </a:ln>
                <a:solidFill>
                  <a:prstClr val="black"/>
                </a:solidFill>
                <a:effectLst/>
                <a:uLnTx/>
                <a:uFillTx/>
                <a:latin typeface="Times" panose="02020603050405020304" pitchFamily="18" charset="0"/>
                <a:ea typeface="Times New Roman" panose="02020603050405020304" pitchFamily="18" charset="0"/>
                <a:cs typeface="Times" panose="02020603050405020304" pitchFamily="18" charset="0"/>
              </a:rPr>
            </a:br>
            <a:r>
              <a:rPr kumimoji="0" lang="nb-NO" sz="8800" b="1" i="0" u="none" strike="noStrike" kern="1200" cap="none" spc="0" normalizeH="0" baseline="0" noProof="0" dirty="0">
                <a:ln>
                  <a:noFill/>
                </a:ln>
                <a:solidFill>
                  <a:prstClr val="black"/>
                </a:solidFill>
                <a:effectLst/>
                <a:uLnTx/>
                <a:uFillTx/>
                <a:latin typeface="Times" panose="02020603050405020304" pitchFamily="18" charset="0"/>
                <a:ea typeface="Times New Roman" panose="02020603050405020304" pitchFamily="18" charset="0"/>
                <a:cs typeface="Times" panose="02020603050405020304" pitchFamily="18" charset="0"/>
              </a:rPr>
              <a:t>Kompetansebehov og Utsynsmeldingen</a:t>
            </a:r>
            <a:endParaRPr kumimoji="0" lang="nb-NO" sz="5400" b="0" i="0" u="none" strike="noStrike" kern="1200" cap="none" spc="0" normalizeH="0" baseline="0" noProof="0" dirty="0">
              <a:ln>
                <a:noFill/>
              </a:ln>
              <a:solidFill>
                <a:srgbClr val="000000"/>
              </a:solidFill>
              <a:effectLst/>
              <a:uLnTx/>
              <a:uFillTx/>
              <a:latin typeface="Times"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800" b="0" i="0" u="none" strike="noStrike" kern="120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endParaRPr>
          </a:p>
        </p:txBody>
      </p:sp>
    </p:spTree>
    <p:extLst>
      <p:ext uri="{BB962C8B-B14F-4D97-AF65-F5344CB8AC3E}">
        <p14:creationId xmlns:p14="http://schemas.microsoft.com/office/powerpoint/2010/main" val="3634516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1" name="Rectangle 2"/>
          <p:cNvSpPr>
            <a:spLocks/>
          </p:cNvSpPr>
          <p:nvPr/>
        </p:nvSpPr>
        <p:spPr bwMode="auto">
          <a:xfrm>
            <a:off x="2754313" y="1854200"/>
            <a:ext cx="69850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38100" tIns="38100" rIns="38100" bIns="38100"/>
          <a:lstStyle>
            <a:lvl1pPr marL="247650" indent="-247650" algn="l" eaLnBrk="0" hangingPunct="0">
              <a:spcBef>
                <a:spcPts val="800"/>
              </a:spcBef>
              <a:buClr>
                <a:srgbClr val="000000"/>
              </a:buClr>
              <a:buSzPct val="100000"/>
              <a:buFont typeface="Arial" pitchFamily="34" charset="0"/>
              <a:buChar char="•"/>
              <a:defRPr sz="3200">
                <a:solidFill>
                  <a:schemeClr val="tx1"/>
                </a:solidFill>
                <a:latin typeface="Calibri" pitchFamily="34" charset="0"/>
                <a:ea typeface="ヒラギノ角ゴ ProN W3" charset="-128"/>
                <a:sym typeface="Calibri" pitchFamily="34" charset="0"/>
              </a:defRPr>
            </a:lvl1pPr>
            <a:lvl2pPr marL="742950" indent="-285750" algn="l" eaLnBrk="0" hangingPunct="0">
              <a:spcBef>
                <a:spcPts val="700"/>
              </a:spcBef>
              <a:buClr>
                <a:srgbClr val="000000"/>
              </a:buClr>
              <a:buSzPct val="100000"/>
              <a:buFont typeface="Arial" pitchFamily="34" charset="0"/>
              <a:buChar char="–"/>
              <a:defRPr sz="2800">
                <a:solidFill>
                  <a:schemeClr val="tx1"/>
                </a:solidFill>
                <a:latin typeface="Calibri" pitchFamily="34" charset="0"/>
                <a:ea typeface="ヒラギノ角ゴ ProN W3" charset="-128"/>
                <a:sym typeface="Calibri" pitchFamily="34" charset="0"/>
              </a:defRPr>
            </a:lvl2pPr>
            <a:lvl3pPr marL="1143000" indent="-228600" algn="l" eaLnBrk="0" hangingPunct="0">
              <a:spcBef>
                <a:spcPts val="600"/>
              </a:spcBef>
              <a:buClr>
                <a:srgbClr val="000000"/>
              </a:buClr>
              <a:buSzPct val="100000"/>
              <a:buFont typeface="Arial" pitchFamily="34" charset="0"/>
              <a:buChar char="•"/>
              <a:defRPr sz="2400">
                <a:solidFill>
                  <a:schemeClr val="tx1"/>
                </a:solidFill>
                <a:latin typeface="Calibri" pitchFamily="34" charset="0"/>
                <a:ea typeface="ヒラギノ角ゴ ProN W3" charset="-128"/>
                <a:sym typeface="Calibri" pitchFamily="34" charset="0"/>
              </a:defRPr>
            </a:lvl3pPr>
            <a:lvl4pPr marL="1600200" indent="-228600" algn="l" eaLnBrk="0" hangingPunct="0">
              <a:spcBef>
                <a:spcPts val="500"/>
              </a:spcBef>
              <a:buClr>
                <a:srgbClr val="000000"/>
              </a:buClr>
              <a:buSzPct val="100000"/>
              <a:buFont typeface="Arial" pitchFamily="34" charset="0"/>
              <a:buChar char="–"/>
              <a:defRPr sz="2000">
                <a:solidFill>
                  <a:schemeClr val="tx1"/>
                </a:solidFill>
                <a:latin typeface="Calibri" pitchFamily="34" charset="0"/>
                <a:ea typeface="ヒラギノ角ゴ ProN W3" charset="-128"/>
                <a:sym typeface="Calibri" pitchFamily="34" charset="0"/>
              </a:defRPr>
            </a:lvl4pPr>
            <a:lvl5pPr marL="2057400" indent="-228600" algn="l" eaLnBrk="0" hangingPunct="0">
              <a:spcBef>
                <a:spcPts val="500"/>
              </a:spcBef>
              <a:buClr>
                <a:srgbClr val="000000"/>
              </a:buClr>
              <a:buSzPct val="100000"/>
              <a:buFont typeface="Arial" pitchFamily="34" charset="0"/>
              <a:buChar char="»"/>
              <a:defRPr sz="2000">
                <a:solidFill>
                  <a:schemeClr val="tx1"/>
                </a:solidFill>
                <a:latin typeface="Calibri" pitchFamily="34" charset="0"/>
                <a:ea typeface="ヒラギノ角ゴ ProN W3" charset="-128"/>
                <a:sym typeface="Calibri" pitchFamily="34" charset="0"/>
              </a:defRPr>
            </a:lvl5pPr>
            <a:lvl6pPr marL="2514600" indent="-228600" eaLnBrk="0" fontAlgn="base" hangingPunct="0">
              <a:spcBef>
                <a:spcPts val="500"/>
              </a:spcBef>
              <a:spcAft>
                <a:spcPct val="0"/>
              </a:spcAft>
              <a:buClr>
                <a:srgbClr val="000000"/>
              </a:buClr>
              <a:buSzPct val="100000"/>
              <a:buFont typeface="Arial" pitchFamily="34" charset="0"/>
              <a:buChar char="»"/>
              <a:defRPr sz="2000">
                <a:solidFill>
                  <a:schemeClr val="tx1"/>
                </a:solidFill>
                <a:latin typeface="Calibri" pitchFamily="34" charset="0"/>
                <a:ea typeface="ヒラギノ角ゴ ProN W3" charset="-128"/>
                <a:sym typeface="Calibri" pitchFamily="34" charset="0"/>
              </a:defRPr>
            </a:lvl6pPr>
            <a:lvl7pPr marL="2971800" indent="-228600" eaLnBrk="0" fontAlgn="base" hangingPunct="0">
              <a:spcBef>
                <a:spcPts val="500"/>
              </a:spcBef>
              <a:spcAft>
                <a:spcPct val="0"/>
              </a:spcAft>
              <a:buClr>
                <a:srgbClr val="000000"/>
              </a:buClr>
              <a:buSzPct val="100000"/>
              <a:buFont typeface="Arial" pitchFamily="34" charset="0"/>
              <a:buChar char="»"/>
              <a:defRPr sz="2000">
                <a:solidFill>
                  <a:schemeClr val="tx1"/>
                </a:solidFill>
                <a:latin typeface="Calibri" pitchFamily="34" charset="0"/>
                <a:ea typeface="ヒラギノ角ゴ ProN W3" charset="-128"/>
                <a:sym typeface="Calibri" pitchFamily="34" charset="0"/>
              </a:defRPr>
            </a:lvl7pPr>
            <a:lvl8pPr marL="3429000" indent="-228600" eaLnBrk="0" fontAlgn="base" hangingPunct="0">
              <a:spcBef>
                <a:spcPts val="500"/>
              </a:spcBef>
              <a:spcAft>
                <a:spcPct val="0"/>
              </a:spcAft>
              <a:buClr>
                <a:srgbClr val="000000"/>
              </a:buClr>
              <a:buSzPct val="100000"/>
              <a:buFont typeface="Arial" pitchFamily="34" charset="0"/>
              <a:buChar char="»"/>
              <a:defRPr sz="2000">
                <a:solidFill>
                  <a:schemeClr val="tx1"/>
                </a:solidFill>
                <a:latin typeface="Calibri" pitchFamily="34" charset="0"/>
                <a:ea typeface="ヒラギノ角ゴ ProN W3" charset="-128"/>
                <a:sym typeface="Calibri" pitchFamily="34" charset="0"/>
              </a:defRPr>
            </a:lvl8pPr>
            <a:lvl9pPr marL="3886200" indent="-228600" eaLnBrk="0" fontAlgn="base" hangingPunct="0">
              <a:spcBef>
                <a:spcPts val="500"/>
              </a:spcBef>
              <a:spcAft>
                <a:spcPct val="0"/>
              </a:spcAft>
              <a:buClr>
                <a:srgbClr val="000000"/>
              </a:buClr>
              <a:buSzPct val="100000"/>
              <a:buFont typeface="Arial" pitchFamily="34" charset="0"/>
              <a:buChar char="»"/>
              <a:defRPr sz="2000">
                <a:solidFill>
                  <a:schemeClr val="tx1"/>
                </a:solidFill>
                <a:latin typeface="Calibri" pitchFamily="34" charset="0"/>
                <a:ea typeface="ヒラギノ角ゴ ProN W3" charset="-128"/>
                <a:sym typeface="Calibri" pitchFamily="34" charset="0"/>
              </a:defRPr>
            </a:lvl9pPr>
          </a:lstStyle>
          <a:p>
            <a:pPr eaLnBrk="1" hangingPunct="1">
              <a:spcBef>
                <a:spcPct val="0"/>
              </a:spcBef>
              <a:buClr>
                <a:srgbClr val="7F7F7F"/>
              </a:buClr>
              <a:buSzPct val="125000"/>
              <a:buFont typeface="Lucida Grande" charset="0"/>
              <a:buChar char="‣"/>
            </a:pPr>
            <a:endParaRPr lang="nb-NO" altLang="nb-NO" sz="1867" dirty="0">
              <a:solidFill>
                <a:srgbClr val="595959"/>
              </a:solidFill>
              <a:ea typeface="MS PGothic" pitchFamily="34" charset="-128"/>
            </a:endParaRPr>
          </a:p>
        </p:txBody>
      </p:sp>
      <p:sp>
        <p:nvSpPr>
          <p:cNvPr id="6" name="Tittel 1"/>
          <p:cNvSpPr txBox="1">
            <a:spLocks/>
          </p:cNvSpPr>
          <p:nvPr/>
        </p:nvSpPr>
        <p:spPr bwMode="auto">
          <a:xfrm>
            <a:off x="1381572" y="1178994"/>
            <a:ext cx="8543925" cy="3612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38100" tIns="38100" rIns="38100" bIns="38100" numCol="1" anchor="ctr" anchorCtr="0" compatLnSpc="1">
            <a:prstTxWarp prst="textNoShape">
              <a:avLst/>
            </a:prstTxWarp>
            <a:normAutofit/>
          </a:bodyPr>
          <a:lstStyle>
            <a:lvl1pPr algn="ctr" rtl="0" eaLnBrk="0" fontAlgn="base" hangingPunct="0">
              <a:spcBef>
                <a:spcPct val="0"/>
              </a:spcBef>
              <a:spcAft>
                <a:spcPct val="0"/>
              </a:spcAft>
              <a:defRPr sz="4400">
                <a:solidFill>
                  <a:schemeClr val="tx1"/>
                </a:solidFill>
                <a:latin typeface="+mj-lt"/>
                <a:ea typeface="+mj-ea"/>
                <a:cs typeface="+mj-cs"/>
                <a:sym typeface="Calibri" pitchFamily="34" charset="0"/>
              </a:defRPr>
            </a:lvl1pPr>
            <a:lvl2pPr algn="ctr" rtl="0" eaLnBrk="0" fontAlgn="base" hangingPunct="0">
              <a:spcBef>
                <a:spcPct val="0"/>
              </a:spcBef>
              <a:spcAft>
                <a:spcPct val="0"/>
              </a:spcAft>
              <a:defRPr sz="4400">
                <a:solidFill>
                  <a:schemeClr val="tx1"/>
                </a:solidFill>
                <a:latin typeface="Calibri" charset="0"/>
                <a:ea typeface="ヒラギノ角ゴ ProN W3" charset="0"/>
                <a:cs typeface="ヒラギノ角ゴ ProN W3" charset="0"/>
                <a:sym typeface="Calibri" pitchFamily="34" charset="0"/>
              </a:defRPr>
            </a:lvl2pPr>
            <a:lvl3pPr algn="ctr" rtl="0" eaLnBrk="0" fontAlgn="base" hangingPunct="0">
              <a:spcBef>
                <a:spcPct val="0"/>
              </a:spcBef>
              <a:spcAft>
                <a:spcPct val="0"/>
              </a:spcAft>
              <a:defRPr sz="4400">
                <a:solidFill>
                  <a:schemeClr val="tx1"/>
                </a:solidFill>
                <a:latin typeface="Calibri" charset="0"/>
                <a:ea typeface="ヒラギノ角ゴ ProN W3" charset="0"/>
                <a:cs typeface="ヒラギノ角ゴ ProN W3" charset="0"/>
                <a:sym typeface="Calibri" pitchFamily="34" charset="0"/>
              </a:defRPr>
            </a:lvl3pPr>
            <a:lvl4pPr algn="ctr" rtl="0" eaLnBrk="0" fontAlgn="base" hangingPunct="0">
              <a:spcBef>
                <a:spcPct val="0"/>
              </a:spcBef>
              <a:spcAft>
                <a:spcPct val="0"/>
              </a:spcAft>
              <a:defRPr sz="4400">
                <a:solidFill>
                  <a:schemeClr val="tx1"/>
                </a:solidFill>
                <a:latin typeface="Calibri" charset="0"/>
                <a:ea typeface="ヒラギノ角ゴ ProN W3" charset="0"/>
                <a:cs typeface="ヒラギノ角ゴ ProN W3" charset="0"/>
                <a:sym typeface="Calibri" pitchFamily="34" charset="0"/>
              </a:defRPr>
            </a:lvl4pPr>
            <a:lvl5pPr algn="ctr" rtl="0" eaLnBrk="0" fontAlgn="base" hangingPunct="0">
              <a:spcBef>
                <a:spcPct val="0"/>
              </a:spcBef>
              <a:spcAft>
                <a:spcPct val="0"/>
              </a:spcAft>
              <a:defRPr sz="4400">
                <a:solidFill>
                  <a:schemeClr val="tx1"/>
                </a:solidFill>
                <a:latin typeface="Calibri" charset="0"/>
                <a:ea typeface="ヒラギノ角ゴ ProN W3" charset="0"/>
                <a:cs typeface="ヒラギノ角ゴ ProN W3" charset="0"/>
                <a:sym typeface="Calibri" pitchFamily="34"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lvl="1"/>
            <a:r>
              <a:rPr lang="nb-NO" sz="3600" b="1" dirty="0">
                <a:latin typeface="Georgia" panose="02040502050405020303" pitchFamily="18" charset="0"/>
                <a:cs typeface="Times" panose="02020603050405020304" pitchFamily="18" charset="0"/>
              </a:rPr>
              <a:t>Kort om arbeidsmarkedets kompetansebehov</a:t>
            </a:r>
            <a:endParaRPr lang="nb-NO" sz="3600" b="1" dirty="0">
              <a:latin typeface="+mn-lt"/>
              <a:cs typeface="Times" panose="02020603050405020304" pitchFamily="18" charset="0"/>
            </a:endParaRPr>
          </a:p>
        </p:txBody>
      </p:sp>
    </p:spTree>
    <p:extLst>
      <p:ext uri="{BB962C8B-B14F-4D97-AF65-F5344CB8AC3E}">
        <p14:creationId xmlns:p14="http://schemas.microsoft.com/office/powerpoint/2010/main" val="3758587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Frihåndsform 10"/>
          <p:cNvSpPr/>
          <p:nvPr/>
        </p:nvSpPr>
        <p:spPr>
          <a:xfrm>
            <a:off x="2999657" y="1340768"/>
            <a:ext cx="4484535" cy="1593501"/>
          </a:xfrm>
          <a:custGeom>
            <a:avLst/>
            <a:gdLst>
              <a:gd name="connsiteX0" fmla="*/ 4484535 w 4484535"/>
              <a:gd name="connsiteY0" fmla="*/ 2767164 h 2767164"/>
              <a:gd name="connsiteX1" fmla="*/ 2003728 w 4484535"/>
              <a:gd name="connsiteY1" fmla="*/ 110 h 2767164"/>
              <a:gd name="connsiteX2" fmla="*/ 0 w 4484535"/>
              <a:gd name="connsiteY2" fmla="*/ 2647895 h 2767164"/>
              <a:gd name="connsiteX3" fmla="*/ 0 w 4484535"/>
              <a:gd name="connsiteY3" fmla="*/ 2647895 h 2767164"/>
            </a:gdLst>
            <a:ahLst/>
            <a:cxnLst>
              <a:cxn ang="0">
                <a:pos x="connsiteX0" y="connsiteY0"/>
              </a:cxn>
              <a:cxn ang="0">
                <a:pos x="connsiteX1" y="connsiteY1"/>
              </a:cxn>
              <a:cxn ang="0">
                <a:pos x="connsiteX2" y="connsiteY2"/>
              </a:cxn>
              <a:cxn ang="0">
                <a:pos x="connsiteX3" y="connsiteY3"/>
              </a:cxn>
            </a:cxnLst>
            <a:rect l="l" t="t" r="r" b="b"/>
            <a:pathLst>
              <a:path w="4484535" h="2767164">
                <a:moveTo>
                  <a:pt x="4484535" y="2767164"/>
                </a:moveTo>
                <a:cubicBezTo>
                  <a:pt x="3617842" y="1393576"/>
                  <a:pt x="2751150" y="19988"/>
                  <a:pt x="2003728" y="110"/>
                </a:cubicBezTo>
                <a:cubicBezTo>
                  <a:pt x="1256306" y="-19768"/>
                  <a:pt x="0" y="2647895"/>
                  <a:pt x="0" y="2647895"/>
                </a:cubicBezTo>
                <a:lnTo>
                  <a:pt x="0" y="264789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ktangel 3"/>
          <p:cNvSpPr/>
          <p:nvPr/>
        </p:nvSpPr>
        <p:spPr>
          <a:xfrm>
            <a:off x="3961326" y="2132856"/>
            <a:ext cx="1440160" cy="3701122"/>
          </a:xfrm>
          <a:prstGeom prst="rect">
            <a:avLst/>
          </a:prstGeom>
          <a:solidFill>
            <a:srgbClr val="F8F9C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tx1"/>
                </a:solidFill>
                <a:latin typeface="Times New Roman" panose="02020603050405020304" pitchFamily="18" charset="0"/>
                <a:cs typeface="Times New Roman" panose="02020603050405020304" pitchFamily="18" charset="0"/>
              </a:rPr>
              <a:t>Sysselsatte arbeidstakere</a:t>
            </a:r>
          </a:p>
        </p:txBody>
      </p:sp>
      <p:sp>
        <p:nvSpPr>
          <p:cNvPr id="5" name="TekstSylinder 4"/>
          <p:cNvSpPr txBox="1"/>
          <p:nvPr/>
        </p:nvSpPr>
        <p:spPr>
          <a:xfrm>
            <a:off x="4079776" y="1628800"/>
            <a:ext cx="1191352" cy="338554"/>
          </a:xfrm>
          <a:prstGeom prst="rect">
            <a:avLst/>
          </a:prstGeom>
          <a:noFill/>
        </p:spPr>
        <p:txBody>
          <a:bodyPr wrap="none" rtlCol="0">
            <a:spAutoFit/>
          </a:bodyPr>
          <a:lstStyle/>
          <a:p>
            <a:r>
              <a:rPr lang="nb-NO" sz="1600" dirty="0">
                <a:latin typeface="Times New Roman" panose="02020603050405020304" pitchFamily="18" charset="0"/>
                <a:cs typeface="Times New Roman" panose="02020603050405020304" pitchFamily="18" charset="0"/>
              </a:rPr>
              <a:t>2 ½  million</a:t>
            </a:r>
          </a:p>
        </p:txBody>
      </p:sp>
      <p:sp>
        <p:nvSpPr>
          <p:cNvPr id="6" name="Rektangel 5"/>
          <p:cNvSpPr/>
          <p:nvPr/>
        </p:nvSpPr>
        <p:spPr>
          <a:xfrm>
            <a:off x="7464152" y="3195105"/>
            <a:ext cx="1258068" cy="360040"/>
          </a:xfrm>
          <a:prstGeom prst="rect">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tx1"/>
                </a:solidFill>
                <a:latin typeface="Times New Roman" panose="02020603050405020304" pitchFamily="18" charset="0"/>
                <a:cs typeface="Times New Roman" panose="02020603050405020304" pitchFamily="18" charset="0"/>
              </a:rPr>
              <a:t>Jobbskifter</a:t>
            </a:r>
          </a:p>
        </p:txBody>
      </p:sp>
      <p:sp>
        <p:nvSpPr>
          <p:cNvPr id="8" name="Rektangel 7"/>
          <p:cNvSpPr/>
          <p:nvPr/>
        </p:nvSpPr>
        <p:spPr>
          <a:xfrm>
            <a:off x="7464152" y="2835065"/>
            <a:ext cx="1258069" cy="370862"/>
          </a:xfrm>
          <a:prstGeom prst="rect">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tx1"/>
                </a:solidFill>
                <a:latin typeface="Times New Roman" panose="02020603050405020304" pitchFamily="18" charset="0"/>
                <a:cs typeface="Times New Roman" panose="02020603050405020304" pitchFamily="18" charset="0"/>
              </a:rPr>
              <a:t>Nyjobbere</a:t>
            </a:r>
          </a:p>
        </p:txBody>
      </p:sp>
      <p:sp>
        <p:nvSpPr>
          <p:cNvPr id="15" name="TekstSylinder 14"/>
          <p:cNvSpPr txBox="1"/>
          <p:nvPr/>
        </p:nvSpPr>
        <p:spPr>
          <a:xfrm>
            <a:off x="7127069" y="4069920"/>
            <a:ext cx="1910378" cy="830997"/>
          </a:xfrm>
          <a:prstGeom prst="rect">
            <a:avLst/>
          </a:prstGeom>
          <a:noFill/>
        </p:spPr>
        <p:txBody>
          <a:bodyPr wrap="square" rtlCol="0">
            <a:spAutoFit/>
          </a:bodyPr>
          <a:lstStyle/>
          <a:p>
            <a:r>
              <a:rPr lang="nb-NO" sz="2400" b="1" dirty="0">
                <a:latin typeface="Times New Roman" panose="02020603050405020304" pitchFamily="18" charset="0"/>
                <a:cs typeface="Times New Roman" panose="02020603050405020304" pitchFamily="18" charset="0"/>
              </a:rPr>
              <a:t>Avslutninger</a:t>
            </a:r>
          </a:p>
          <a:p>
            <a:r>
              <a:rPr lang="nb-NO" sz="2400" b="1" dirty="0">
                <a:latin typeface="Times New Roman" panose="02020603050405020304" pitchFamily="18" charset="0"/>
                <a:cs typeface="Times New Roman" panose="02020603050405020304" pitchFamily="18" charset="0"/>
              </a:rPr>
              <a:t>½ million</a:t>
            </a:r>
          </a:p>
        </p:txBody>
      </p:sp>
      <p:sp>
        <p:nvSpPr>
          <p:cNvPr id="25" name="TekstSylinder 24"/>
          <p:cNvSpPr txBox="1"/>
          <p:nvPr/>
        </p:nvSpPr>
        <p:spPr>
          <a:xfrm>
            <a:off x="8190665" y="5121717"/>
            <a:ext cx="1440160" cy="954107"/>
          </a:xfrm>
          <a:prstGeom prst="rect">
            <a:avLst/>
          </a:prstGeom>
          <a:noFill/>
        </p:spPr>
        <p:txBody>
          <a:bodyPr wrap="square" rtlCol="0">
            <a:spAutoFit/>
          </a:bodyPr>
          <a:lstStyle/>
          <a:p>
            <a:r>
              <a:rPr lang="nb-NO" sz="1400" dirty="0">
                <a:latin typeface="Times New Roman" panose="02020603050405020304" pitchFamily="18" charset="0"/>
                <a:cs typeface="Times New Roman" panose="02020603050405020304" pitchFamily="18" charset="0"/>
              </a:rPr>
              <a:t>Aldrende</a:t>
            </a:r>
          </a:p>
          <a:p>
            <a:r>
              <a:rPr lang="nb-NO" sz="1400" dirty="0">
                <a:latin typeface="Times New Roman" panose="02020603050405020304" pitchFamily="18" charset="0"/>
                <a:cs typeface="Times New Roman" panose="02020603050405020304" pitchFamily="18" charset="0"/>
              </a:rPr>
              <a:t>Oppsagte</a:t>
            </a:r>
          </a:p>
          <a:p>
            <a:r>
              <a:rPr lang="nb-NO" sz="1400" dirty="0">
                <a:latin typeface="Times New Roman" panose="02020603050405020304" pitchFamily="18" charset="0"/>
                <a:cs typeface="Times New Roman" panose="02020603050405020304" pitchFamily="18" charset="0"/>
              </a:rPr>
              <a:t>«Pausetakere»</a:t>
            </a:r>
          </a:p>
          <a:p>
            <a:r>
              <a:rPr lang="nb-NO" sz="1400" dirty="0">
                <a:latin typeface="Times New Roman" panose="02020603050405020304" pitchFamily="18" charset="0"/>
                <a:cs typeface="Times New Roman" panose="02020603050405020304" pitchFamily="18" charset="0"/>
              </a:rPr>
              <a:t>Utflyttere</a:t>
            </a:r>
          </a:p>
        </p:txBody>
      </p:sp>
      <p:sp>
        <p:nvSpPr>
          <p:cNvPr id="19" name="TekstSylinder 18"/>
          <p:cNvSpPr txBox="1"/>
          <p:nvPr/>
        </p:nvSpPr>
        <p:spPr>
          <a:xfrm>
            <a:off x="1798328" y="2817940"/>
            <a:ext cx="2089858" cy="830997"/>
          </a:xfrm>
          <a:prstGeom prst="rect">
            <a:avLst/>
          </a:prstGeom>
          <a:noFill/>
        </p:spPr>
        <p:txBody>
          <a:bodyPr wrap="square" rtlCol="0">
            <a:spAutoFit/>
          </a:bodyPr>
          <a:lstStyle/>
          <a:p>
            <a:pPr algn="r"/>
            <a:r>
              <a:rPr lang="nb-NO" sz="2400" b="1" dirty="0">
                <a:latin typeface="Times New Roman" panose="02020603050405020304" pitchFamily="18" charset="0"/>
                <a:cs typeface="Times New Roman" panose="02020603050405020304" pitchFamily="18" charset="0"/>
              </a:rPr>
              <a:t>Nyansettelser</a:t>
            </a:r>
          </a:p>
          <a:p>
            <a:pPr algn="r"/>
            <a:r>
              <a:rPr lang="nb-NO" sz="2400" b="1" dirty="0">
                <a:latin typeface="Times New Roman" panose="02020603050405020304" pitchFamily="18" charset="0"/>
                <a:cs typeface="Times New Roman" panose="02020603050405020304" pitchFamily="18" charset="0"/>
              </a:rPr>
              <a:t>½ million</a:t>
            </a:r>
          </a:p>
        </p:txBody>
      </p:sp>
      <p:sp>
        <p:nvSpPr>
          <p:cNvPr id="14" name="Rektangel 13"/>
          <p:cNvSpPr/>
          <p:nvPr/>
        </p:nvSpPr>
        <p:spPr>
          <a:xfrm>
            <a:off x="9186412" y="1550687"/>
            <a:ext cx="1620550" cy="116051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400" dirty="0">
                <a:solidFill>
                  <a:schemeClr val="tx1"/>
                </a:solidFill>
                <a:latin typeface="Times New Roman" panose="02020603050405020304" pitchFamily="18" charset="0"/>
                <a:cs typeface="Times New Roman" panose="02020603050405020304" pitchFamily="18" charset="0"/>
              </a:rPr>
              <a:t>Oppvoksende </a:t>
            </a:r>
          </a:p>
          <a:p>
            <a:r>
              <a:rPr lang="nb-NO" sz="1400" dirty="0">
                <a:solidFill>
                  <a:schemeClr val="tx1"/>
                </a:solidFill>
                <a:latin typeface="Times New Roman" panose="02020603050405020304" pitchFamily="18" charset="0"/>
                <a:cs typeface="Times New Roman" panose="02020603050405020304" pitchFamily="18" charset="0"/>
              </a:rPr>
              <a:t>Innflyttende</a:t>
            </a:r>
          </a:p>
          <a:p>
            <a:r>
              <a:rPr lang="nb-NO" sz="1400" dirty="0">
                <a:solidFill>
                  <a:schemeClr val="tx1"/>
                </a:solidFill>
                <a:latin typeface="Times New Roman" panose="02020603050405020304" pitchFamily="18" charset="0"/>
                <a:cs typeface="Times New Roman" panose="02020603050405020304" pitchFamily="18" charset="0"/>
              </a:rPr>
              <a:t>Arbeidsløse</a:t>
            </a:r>
          </a:p>
          <a:p>
            <a:r>
              <a:rPr lang="nb-NO" sz="1400" dirty="0">
                <a:solidFill>
                  <a:schemeClr val="tx1"/>
                </a:solidFill>
                <a:latin typeface="Times New Roman" panose="02020603050405020304" pitchFamily="18" charset="0"/>
                <a:cs typeface="Times New Roman" panose="02020603050405020304" pitchFamily="18" charset="0"/>
              </a:rPr>
              <a:t>De-permitterte</a:t>
            </a:r>
          </a:p>
        </p:txBody>
      </p:sp>
      <p:cxnSp>
        <p:nvCxnSpPr>
          <p:cNvPr id="17" name="Rett pil 16"/>
          <p:cNvCxnSpPr/>
          <p:nvPr/>
        </p:nvCxnSpPr>
        <p:spPr>
          <a:xfrm flipV="1">
            <a:off x="6739672" y="3601730"/>
            <a:ext cx="796489" cy="93638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8" name="Rett pil 17"/>
          <p:cNvCxnSpPr/>
          <p:nvPr/>
        </p:nvCxnSpPr>
        <p:spPr>
          <a:xfrm>
            <a:off x="6739672" y="4727882"/>
            <a:ext cx="580465" cy="645334"/>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0" name="Rett pil 19"/>
          <p:cNvCxnSpPr/>
          <p:nvPr/>
        </p:nvCxnSpPr>
        <p:spPr>
          <a:xfrm>
            <a:off x="5519936" y="4644663"/>
            <a:ext cx="1224136" cy="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1" name="Rett pil 20"/>
          <p:cNvCxnSpPr/>
          <p:nvPr/>
        </p:nvCxnSpPr>
        <p:spPr>
          <a:xfrm flipH="1">
            <a:off x="8397488" y="1988841"/>
            <a:ext cx="788924" cy="787935"/>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sp>
        <p:nvSpPr>
          <p:cNvPr id="22" name="Rektangel 21"/>
          <p:cNvSpPr/>
          <p:nvPr/>
        </p:nvSpPr>
        <p:spPr>
          <a:xfrm>
            <a:off x="6907126" y="5418750"/>
            <a:ext cx="1258068" cy="360040"/>
          </a:xfrm>
          <a:prstGeom prst="rect">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err="1">
                <a:solidFill>
                  <a:schemeClr val="tx1"/>
                </a:solidFill>
                <a:latin typeface="Times New Roman" panose="02020603050405020304" pitchFamily="18" charset="0"/>
                <a:cs typeface="Times New Roman" panose="02020603050405020304" pitchFamily="18" charset="0"/>
              </a:rPr>
              <a:t>Utgåere</a:t>
            </a:r>
            <a:endParaRPr lang="nb-NO" sz="1600" dirty="0">
              <a:solidFill>
                <a:schemeClr val="tx1"/>
              </a:solidFill>
              <a:latin typeface="Times New Roman" panose="02020603050405020304" pitchFamily="18" charset="0"/>
              <a:cs typeface="Times New Roman" panose="02020603050405020304" pitchFamily="18" charset="0"/>
            </a:endParaRPr>
          </a:p>
        </p:txBody>
      </p:sp>
      <p:sp>
        <p:nvSpPr>
          <p:cNvPr id="12" name="Pil høyre 11"/>
          <p:cNvSpPr/>
          <p:nvPr/>
        </p:nvSpPr>
        <p:spPr>
          <a:xfrm>
            <a:off x="2711624" y="2711199"/>
            <a:ext cx="1179868" cy="1437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Tittel 1"/>
          <p:cNvSpPr txBox="1">
            <a:spLocks/>
          </p:cNvSpPr>
          <p:nvPr/>
        </p:nvSpPr>
        <p:spPr>
          <a:xfrm>
            <a:off x="1524000" y="188641"/>
            <a:ext cx="9361040" cy="1008112"/>
          </a:xfrm>
          <a:prstGeom prst="rect">
            <a:avLst/>
          </a:prstGeom>
        </p:spPr>
        <p:txBody>
          <a:bodyPr/>
          <a:lstStyle/>
          <a:p>
            <a:pPr algn="ctr" defTabSz="914400">
              <a:spcBef>
                <a:spcPct val="0"/>
              </a:spcBef>
              <a:defRPr/>
            </a:pPr>
            <a:r>
              <a:rPr lang="en-US" sz="3600" b="1" dirty="0">
                <a:latin typeface="+mj-lt"/>
                <a:ea typeface="+mj-ea"/>
                <a:cs typeface="+mj-cs"/>
              </a:rPr>
              <a:t>Et </a:t>
            </a:r>
            <a:r>
              <a:rPr lang="en-US" sz="3600" b="1" dirty="0" err="1">
                <a:latin typeface="+mj-lt"/>
                <a:ea typeface="+mj-ea"/>
                <a:cs typeface="+mj-cs"/>
              </a:rPr>
              <a:t>travelt</a:t>
            </a:r>
            <a:r>
              <a:rPr lang="en-US" sz="3600" b="1" dirty="0">
                <a:latin typeface="+mj-lt"/>
                <a:ea typeface="+mj-ea"/>
                <a:cs typeface="+mj-cs"/>
              </a:rPr>
              <a:t> </a:t>
            </a:r>
            <a:r>
              <a:rPr lang="en-US" sz="3600" b="1" dirty="0" err="1">
                <a:latin typeface="+mj-lt"/>
                <a:ea typeface="+mj-ea"/>
                <a:cs typeface="+mj-cs"/>
              </a:rPr>
              <a:t>arbeidsmarked</a:t>
            </a:r>
            <a:r>
              <a:rPr lang="en-US" sz="3600" b="1" dirty="0">
                <a:latin typeface="+mj-lt"/>
                <a:ea typeface="+mj-ea"/>
                <a:cs typeface="+mj-cs"/>
              </a:rPr>
              <a:t> </a:t>
            </a:r>
            <a:br>
              <a:rPr lang="en-US" sz="3600" b="1" dirty="0">
                <a:latin typeface="+mj-lt"/>
                <a:ea typeface="+mj-ea"/>
                <a:cs typeface="+mj-cs"/>
              </a:rPr>
            </a:br>
            <a:r>
              <a:rPr lang="en-US" sz="3600" b="1" dirty="0">
                <a:latin typeface="+mj-lt"/>
                <a:ea typeface="+mj-ea"/>
                <a:cs typeface="+mj-cs"/>
              </a:rPr>
              <a:t>med store </a:t>
            </a:r>
            <a:r>
              <a:rPr lang="en-US" sz="3600" b="1" dirty="0" err="1">
                <a:latin typeface="+mj-lt"/>
                <a:ea typeface="+mj-ea"/>
                <a:cs typeface="+mj-cs"/>
              </a:rPr>
              <a:t>bevegelser</a:t>
            </a:r>
            <a:r>
              <a:rPr lang="en-US" sz="3600" b="1" dirty="0">
                <a:latin typeface="+mj-lt"/>
                <a:ea typeface="+mj-ea"/>
                <a:cs typeface="+mj-cs"/>
              </a:rPr>
              <a:t> inn og </a:t>
            </a:r>
            <a:r>
              <a:rPr lang="en-US" sz="3600" b="1" dirty="0" err="1">
                <a:latin typeface="+mj-lt"/>
                <a:ea typeface="+mj-ea"/>
                <a:cs typeface="+mj-cs"/>
              </a:rPr>
              <a:t>ut</a:t>
            </a:r>
            <a:r>
              <a:rPr lang="en-US" sz="3600" b="1" dirty="0">
                <a:latin typeface="+mj-lt"/>
                <a:ea typeface="+mj-ea"/>
                <a:cs typeface="+mj-cs"/>
              </a:rPr>
              <a:t> </a:t>
            </a:r>
            <a:endParaRPr lang="nb-NO" sz="3600" b="1" dirty="0">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2634183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a:xfrm>
            <a:off x="10875369" y="6183054"/>
            <a:ext cx="714934" cy="365125"/>
          </a:xfrm>
        </p:spPr>
        <p:txBody>
          <a:bodyPr anchor="t">
            <a:normAutofit/>
          </a:bodyPr>
          <a:lstStyle/>
          <a:p>
            <a:pPr defTabSz="914103">
              <a:spcAft>
                <a:spcPts val="800"/>
              </a:spcAft>
            </a:pPr>
            <a:fld id="{CB5DC95F-CC9E-42B9-BFE4-A015B12872CC}" type="slidenum">
              <a:rPr lang="en-GB">
                <a:latin typeface="Segoe UI"/>
              </a:rPr>
              <a:pPr defTabSz="914103">
                <a:spcAft>
                  <a:spcPts val="800"/>
                </a:spcAft>
              </a:pPr>
              <a:t>14</a:t>
            </a:fld>
            <a:endParaRPr lang="en-GB">
              <a:latin typeface="Segoe UI"/>
            </a:endParaRPr>
          </a:p>
        </p:txBody>
      </p:sp>
      <p:sp>
        <p:nvSpPr>
          <p:cNvPr id="31" name="Text Placeholder 3">
            <a:extLst>
              <a:ext uri="{FF2B5EF4-FFF2-40B4-BE49-F238E27FC236}">
                <a16:creationId xmlns:a16="http://schemas.microsoft.com/office/drawing/2014/main" id="{C10512CE-AF1F-4EC9-98C9-6A2C0E5F8F57}"/>
              </a:ext>
            </a:extLst>
          </p:cNvPr>
          <p:cNvSpPr>
            <a:spLocks noGrp="1"/>
          </p:cNvSpPr>
          <p:nvPr>
            <p:ph type="body" sz="quarter" idx="17"/>
          </p:nvPr>
        </p:nvSpPr>
        <p:spPr>
          <a:xfrm>
            <a:off x="601696" y="457496"/>
            <a:ext cx="4920740" cy="365125"/>
          </a:xfrm>
        </p:spPr>
        <p:txBody>
          <a:bodyPr/>
          <a:lstStyle/>
          <a:p>
            <a:r>
              <a:rPr lang="en-US" dirty="0" err="1"/>
              <a:t>Hva</a:t>
            </a:r>
            <a:r>
              <a:rPr lang="en-US" dirty="0"/>
              <a:t> </a:t>
            </a:r>
            <a:r>
              <a:rPr lang="en-US" dirty="0" err="1"/>
              <a:t>viser</a:t>
            </a:r>
            <a:r>
              <a:rPr lang="en-US" dirty="0"/>
              <a:t> NHOs </a:t>
            </a:r>
            <a:r>
              <a:rPr lang="en-US" dirty="0" err="1"/>
              <a:t>kompetansebarometer</a:t>
            </a:r>
            <a:r>
              <a:rPr lang="en-US" dirty="0"/>
              <a:t> 2022?</a:t>
            </a:r>
          </a:p>
        </p:txBody>
      </p:sp>
      <p:sp>
        <p:nvSpPr>
          <p:cNvPr id="33" name="Text Placeholder 4">
            <a:extLst>
              <a:ext uri="{FF2B5EF4-FFF2-40B4-BE49-F238E27FC236}">
                <a16:creationId xmlns:a16="http://schemas.microsoft.com/office/drawing/2014/main" id="{31F44E8D-1248-4199-945B-FA522941D460}"/>
              </a:ext>
            </a:extLst>
          </p:cNvPr>
          <p:cNvSpPr>
            <a:spLocks noGrp="1"/>
          </p:cNvSpPr>
          <p:nvPr>
            <p:ph type="body" sz="quarter" idx="18"/>
          </p:nvPr>
        </p:nvSpPr>
        <p:spPr>
          <a:xfrm>
            <a:off x="347870" y="1160864"/>
            <a:ext cx="5119060" cy="4652129"/>
          </a:xfrm>
        </p:spPr>
        <p:txBody>
          <a:bodyPr>
            <a:normAutofit lnSpcReduction="10000"/>
          </a:bodyPr>
          <a:lstStyle/>
          <a:p>
            <a:pPr marL="0" indent="0">
              <a:buNone/>
            </a:pPr>
            <a:r>
              <a:rPr lang="nb-NO" dirty="0"/>
              <a:t>2 av 3 NHO-bedrifter oppgir å ha et udekket kompetansebehov.</a:t>
            </a:r>
          </a:p>
          <a:p>
            <a:pPr marL="0" indent="0">
              <a:buNone/>
            </a:pPr>
            <a:endParaRPr lang="nb-NO" dirty="0"/>
          </a:p>
          <a:p>
            <a:pPr marL="0" indent="0">
              <a:buNone/>
            </a:pPr>
            <a:r>
              <a:rPr lang="nb-NO" dirty="0"/>
              <a:t>Nesten halvparten av NHO-bedriftene har forsøkt å rekruttere inn personer uten å få tak i ønsket kompetanse det siste året.</a:t>
            </a:r>
            <a:endParaRPr lang="en-US" dirty="0"/>
          </a:p>
        </p:txBody>
      </p:sp>
      <p:sp>
        <p:nvSpPr>
          <p:cNvPr id="11" name="TekstSylinder 10">
            <a:extLst>
              <a:ext uri="{FF2B5EF4-FFF2-40B4-BE49-F238E27FC236}">
                <a16:creationId xmlns:a16="http://schemas.microsoft.com/office/drawing/2014/main" id="{7CDCB51D-052A-4192-87C2-4E078446B1EB}"/>
              </a:ext>
            </a:extLst>
          </p:cNvPr>
          <p:cNvSpPr txBox="1"/>
          <p:nvPr/>
        </p:nvSpPr>
        <p:spPr>
          <a:xfrm>
            <a:off x="6657615" y="5570516"/>
            <a:ext cx="4480970" cy="646074"/>
          </a:xfrm>
          <a:prstGeom prst="rect">
            <a:avLst/>
          </a:prstGeom>
          <a:noFill/>
        </p:spPr>
        <p:txBody>
          <a:bodyPr wrap="square" rtlCol="0">
            <a:spAutoFit/>
          </a:bodyPr>
          <a:lstStyle/>
          <a:p>
            <a:pPr defTabSz="914103"/>
            <a:r>
              <a:rPr lang="nb-NO" sz="1799">
                <a:solidFill>
                  <a:prstClr val="black"/>
                </a:solidFill>
                <a:latin typeface="Segoe UI"/>
              </a:rPr>
              <a:t>I hvilken grad har bedriften i dag et udekket kompetansebehov?</a:t>
            </a:r>
          </a:p>
        </p:txBody>
      </p:sp>
      <p:sp>
        <p:nvSpPr>
          <p:cNvPr id="5" name="TekstSylinder 4">
            <a:extLst>
              <a:ext uri="{FF2B5EF4-FFF2-40B4-BE49-F238E27FC236}">
                <a16:creationId xmlns:a16="http://schemas.microsoft.com/office/drawing/2014/main" id="{A927FAC6-377B-74C1-3766-D6AB157FA369}"/>
              </a:ext>
            </a:extLst>
          </p:cNvPr>
          <p:cNvSpPr txBox="1"/>
          <p:nvPr/>
        </p:nvSpPr>
        <p:spPr>
          <a:xfrm>
            <a:off x="9951846" y="3310385"/>
            <a:ext cx="3656471" cy="399943"/>
          </a:xfrm>
          <a:prstGeom prst="rect">
            <a:avLst/>
          </a:prstGeom>
          <a:noFill/>
        </p:spPr>
        <p:txBody>
          <a:bodyPr rot="0" spcFirstLastPara="0" vertOverflow="overflow" horzOverflow="overflow" vert="horz" wrap="square" lIns="121882" tIns="60941" rIns="121882" bIns="60941" numCol="1" spcCol="0" rtlCol="0" fromWordArt="0" anchor="t" anchorCtr="0" forceAA="0" compatLnSpc="1">
            <a:prstTxWarp prst="textNoShape">
              <a:avLst/>
            </a:prstTxWarp>
            <a:spAutoFit/>
          </a:bodyPr>
          <a:lstStyle/>
          <a:p>
            <a:pPr defTabSz="914103"/>
            <a:endParaRPr lang="nb-NO" sz="1799">
              <a:solidFill>
                <a:prstClr val="black"/>
              </a:solidFill>
              <a:latin typeface="Segoe UI"/>
            </a:endParaRPr>
          </a:p>
        </p:txBody>
      </p:sp>
      <p:pic>
        <p:nvPicPr>
          <p:cNvPr id="7" name="Bilde 7">
            <a:extLst>
              <a:ext uri="{FF2B5EF4-FFF2-40B4-BE49-F238E27FC236}">
                <a16:creationId xmlns:a16="http://schemas.microsoft.com/office/drawing/2014/main" id="{3344727D-C16A-50E0-AC10-00396BA89B9A}"/>
              </a:ext>
            </a:extLst>
          </p:cNvPr>
          <p:cNvPicPr>
            <a:picLocks noChangeAspect="1"/>
          </p:cNvPicPr>
          <p:nvPr/>
        </p:nvPicPr>
        <p:blipFill>
          <a:blip r:embed="rId3"/>
          <a:stretch>
            <a:fillRect/>
          </a:stretch>
        </p:blipFill>
        <p:spPr>
          <a:xfrm>
            <a:off x="6108981" y="2012376"/>
            <a:ext cx="5564456" cy="3207441"/>
          </a:xfrm>
          <a:prstGeom prst="rect">
            <a:avLst/>
          </a:prstGeom>
        </p:spPr>
      </p:pic>
      <p:sp>
        <p:nvSpPr>
          <p:cNvPr id="8" name="TekstSylinder 7">
            <a:extLst>
              <a:ext uri="{FF2B5EF4-FFF2-40B4-BE49-F238E27FC236}">
                <a16:creationId xmlns:a16="http://schemas.microsoft.com/office/drawing/2014/main" id="{B2ACBDAF-0CF3-2633-242D-EA5E52163D98}"/>
              </a:ext>
            </a:extLst>
          </p:cNvPr>
          <p:cNvSpPr txBox="1"/>
          <p:nvPr/>
        </p:nvSpPr>
        <p:spPr>
          <a:xfrm>
            <a:off x="7468762" y="1636384"/>
            <a:ext cx="1589360" cy="676814"/>
          </a:xfrm>
          <a:prstGeom prst="rect">
            <a:avLst/>
          </a:prstGeom>
          <a:noFill/>
        </p:spPr>
        <p:txBody>
          <a:bodyPr rot="0" spcFirstLastPara="0" vertOverflow="overflow" horzOverflow="overflow" vert="horz" wrap="square" lIns="121882" tIns="60941" rIns="121882" bIns="60941" numCol="1" spcCol="0" rtlCol="0" fromWordArt="0" anchor="t" anchorCtr="0" forceAA="0" compatLnSpc="1">
            <a:prstTxWarp prst="textNoShape">
              <a:avLst/>
            </a:prstTxWarp>
            <a:spAutoFit/>
          </a:bodyPr>
          <a:lstStyle/>
          <a:p>
            <a:pPr defTabSz="914103"/>
            <a:r>
              <a:rPr lang="nb-NO" sz="1799" dirty="0">
                <a:solidFill>
                  <a:prstClr val="black"/>
                </a:solidFill>
                <a:latin typeface="Segoe UI"/>
                <a:cs typeface="Segoe UI"/>
              </a:rPr>
              <a:t>I stor grad 12%</a:t>
            </a:r>
            <a:endParaRPr lang="nb-NO" sz="1799" dirty="0">
              <a:solidFill>
                <a:prstClr val="black"/>
              </a:solidFill>
              <a:latin typeface="Segoe UI"/>
            </a:endParaRPr>
          </a:p>
        </p:txBody>
      </p:sp>
      <p:sp>
        <p:nvSpPr>
          <p:cNvPr id="9" name="TekstSylinder 8">
            <a:extLst>
              <a:ext uri="{FF2B5EF4-FFF2-40B4-BE49-F238E27FC236}">
                <a16:creationId xmlns:a16="http://schemas.microsoft.com/office/drawing/2014/main" id="{1C89A2ED-2D23-1923-CD76-CB3ACB94EE6A}"/>
              </a:ext>
            </a:extLst>
          </p:cNvPr>
          <p:cNvSpPr txBox="1"/>
          <p:nvPr/>
        </p:nvSpPr>
        <p:spPr>
          <a:xfrm>
            <a:off x="6396985" y="4617611"/>
            <a:ext cx="1608170" cy="676814"/>
          </a:xfrm>
          <a:prstGeom prst="rect">
            <a:avLst/>
          </a:prstGeom>
          <a:noFill/>
        </p:spPr>
        <p:txBody>
          <a:bodyPr rot="0" spcFirstLastPara="0" vertOverflow="overflow" horzOverflow="overflow" vert="horz" wrap="square" lIns="121882" tIns="60941" rIns="121882" bIns="60941" numCol="1" spcCol="0" rtlCol="0" fromWordArt="0" anchor="t" anchorCtr="0" forceAA="0" compatLnSpc="1">
            <a:prstTxWarp prst="textNoShape">
              <a:avLst/>
            </a:prstTxWarp>
            <a:spAutoFit/>
          </a:bodyPr>
          <a:lstStyle/>
          <a:p>
            <a:pPr defTabSz="914103"/>
            <a:r>
              <a:rPr lang="nb-NO" sz="1799" dirty="0">
                <a:solidFill>
                  <a:prstClr val="black"/>
                </a:solidFill>
                <a:latin typeface="Segoe UI"/>
                <a:cs typeface="Segoe UI"/>
              </a:rPr>
              <a:t>I noen grad 53%</a:t>
            </a:r>
            <a:endParaRPr lang="nb-NO" sz="1799" dirty="0">
              <a:solidFill>
                <a:prstClr val="black"/>
              </a:solidFill>
              <a:latin typeface="Segoe UI"/>
            </a:endParaRPr>
          </a:p>
        </p:txBody>
      </p:sp>
      <p:sp>
        <p:nvSpPr>
          <p:cNvPr id="10" name="TekstSylinder 9">
            <a:extLst>
              <a:ext uri="{FF2B5EF4-FFF2-40B4-BE49-F238E27FC236}">
                <a16:creationId xmlns:a16="http://schemas.microsoft.com/office/drawing/2014/main" id="{5580AF47-8967-C5EF-D503-C2102636D146}"/>
              </a:ext>
            </a:extLst>
          </p:cNvPr>
          <p:cNvSpPr txBox="1"/>
          <p:nvPr/>
        </p:nvSpPr>
        <p:spPr>
          <a:xfrm>
            <a:off x="10365784" y="2398148"/>
            <a:ext cx="1410675" cy="676814"/>
          </a:xfrm>
          <a:prstGeom prst="rect">
            <a:avLst/>
          </a:prstGeom>
          <a:noFill/>
        </p:spPr>
        <p:txBody>
          <a:bodyPr rot="0" spcFirstLastPara="0" vertOverflow="overflow" horzOverflow="overflow" vert="horz" wrap="square" lIns="121882" tIns="60941" rIns="121882" bIns="60941" numCol="1" spcCol="0" rtlCol="0" fromWordArt="0" anchor="t" anchorCtr="0" forceAA="0" compatLnSpc="1">
            <a:prstTxWarp prst="textNoShape">
              <a:avLst/>
            </a:prstTxWarp>
            <a:spAutoFit/>
          </a:bodyPr>
          <a:lstStyle/>
          <a:p>
            <a:pPr defTabSz="914103"/>
            <a:r>
              <a:rPr lang="nb-NO" sz="1799" dirty="0">
                <a:solidFill>
                  <a:prstClr val="black"/>
                </a:solidFill>
                <a:latin typeface="Segoe UI"/>
                <a:cs typeface="Segoe UI"/>
              </a:rPr>
              <a:t>I liten grad 29%</a:t>
            </a:r>
            <a:endParaRPr lang="nb-NO" sz="1799" dirty="0">
              <a:solidFill>
                <a:prstClr val="black"/>
              </a:solidFill>
              <a:latin typeface="Segoe UI"/>
            </a:endParaRPr>
          </a:p>
        </p:txBody>
      </p:sp>
      <p:sp>
        <p:nvSpPr>
          <p:cNvPr id="12" name="TekstSylinder 11">
            <a:extLst>
              <a:ext uri="{FF2B5EF4-FFF2-40B4-BE49-F238E27FC236}">
                <a16:creationId xmlns:a16="http://schemas.microsoft.com/office/drawing/2014/main" id="{4398BB7E-5C3B-67B5-3AEB-44183CCA459D}"/>
              </a:ext>
            </a:extLst>
          </p:cNvPr>
          <p:cNvSpPr txBox="1"/>
          <p:nvPr/>
        </p:nvSpPr>
        <p:spPr>
          <a:xfrm>
            <a:off x="9274696" y="1551744"/>
            <a:ext cx="1749237" cy="676814"/>
          </a:xfrm>
          <a:prstGeom prst="rect">
            <a:avLst/>
          </a:prstGeom>
          <a:noFill/>
        </p:spPr>
        <p:txBody>
          <a:bodyPr rot="0" spcFirstLastPara="0" vertOverflow="overflow" horzOverflow="overflow" vert="horz" wrap="square" lIns="121882" tIns="60941" rIns="121882" bIns="60941" numCol="1" spcCol="0" rtlCol="0" fromWordArt="0" anchor="t" anchorCtr="0" forceAA="0" compatLnSpc="1">
            <a:prstTxWarp prst="textNoShape">
              <a:avLst/>
            </a:prstTxWarp>
            <a:spAutoFit/>
          </a:bodyPr>
          <a:lstStyle/>
          <a:p>
            <a:pPr defTabSz="914103"/>
            <a:r>
              <a:rPr lang="nb-NO" sz="1799" dirty="0">
                <a:solidFill>
                  <a:prstClr val="black"/>
                </a:solidFill>
                <a:latin typeface="Segoe UI"/>
                <a:cs typeface="Segoe UI"/>
              </a:rPr>
              <a:t>Ikke i det hele tatt 6%</a:t>
            </a:r>
            <a:endParaRPr lang="nb-NO" sz="1799" dirty="0">
              <a:solidFill>
                <a:prstClr val="black"/>
              </a:solidFill>
              <a:latin typeface="Segoe UI"/>
            </a:endParaRPr>
          </a:p>
        </p:txBody>
      </p:sp>
    </p:spTree>
    <p:extLst>
      <p:ext uri="{BB962C8B-B14F-4D97-AF65-F5344CB8AC3E}">
        <p14:creationId xmlns:p14="http://schemas.microsoft.com/office/powerpoint/2010/main" val="3503359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53C9EF-1521-C4A6-9EB2-CD08397917F7}"/>
              </a:ext>
            </a:extLst>
          </p:cNvPr>
          <p:cNvSpPr>
            <a:spLocks noGrp="1"/>
          </p:cNvSpPr>
          <p:nvPr>
            <p:ph type="title"/>
          </p:nvPr>
        </p:nvSpPr>
        <p:spPr/>
        <p:txBody>
          <a:bodyPr>
            <a:noAutofit/>
          </a:bodyPr>
          <a:lstStyle/>
          <a:p>
            <a:r>
              <a:rPr lang="nb-NO" sz="3199" dirty="0">
                <a:ea typeface="+mj-lt"/>
                <a:cs typeface="+mj-lt"/>
              </a:rPr>
              <a:t>Estimert mangel på ansatte etter fagområde og utdanningsnivå i 2022</a:t>
            </a:r>
            <a:endParaRPr lang="nb-NO" sz="3199" dirty="0"/>
          </a:p>
        </p:txBody>
      </p:sp>
      <p:graphicFrame>
        <p:nvGraphicFramePr>
          <p:cNvPr id="8" name="Plassholder for innhold 7">
            <a:extLst>
              <a:ext uri="{FF2B5EF4-FFF2-40B4-BE49-F238E27FC236}">
                <a16:creationId xmlns:a16="http://schemas.microsoft.com/office/drawing/2014/main" id="{7EFB7720-17E8-22F9-AA38-2178933A8175}"/>
              </a:ext>
            </a:extLst>
          </p:cNvPr>
          <p:cNvGraphicFramePr>
            <a:graphicFrameLocks noGrp="1"/>
          </p:cNvGraphicFramePr>
          <p:nvPr>
            <p:ph idx="1"/>
          </p:nvPr>
        </p:nvGraphicFramePr>
        <p:xfrm>
          <a:off x="604206" y="2073349"/>
          <a:ext cx="10990538" cy="4258494"/>
        </p:xfrm>
        <a:graphic>
          <a:graphicData uri="http://schemas.openxmlformats.org/drawingml/2006/table">
            <a:tbl>
              <a:tblPr firstRow="1" firstCol="1" bandRow="1">
                <a:tableStyleId>{5C22544A-7EE6-4342-B048-85BDC9FD1C3A}</a:tableStyleId>
              </a:tblPr>
              <a:tblGrid>
                <a:gridCol w="3554903">
                  <a:extLst>
                    <a:ext uri="{9D8B030D-6E8A-4147-A177-3AD203B41FA5}">
                      <a16:colId xmlns:a16="http://schemas.microsoft.com/office/drawing/2014/main" val="1070355524"/>
                    </a:ext>
                  </a:extLst>
                </a:gridCol>
                <a:gridCol w="959257">
                  <a:extLst>
                    <a:ext uri="{9D8B030D-6E8A-4147-A177-3AD203B41FA5}">
                      <a16:colId xmlns:a16="http://schemas.microsoft.com/office/drawing/2014/main" val="2242508825"/>
                    </a:ext>
                  </a:extLst>
                </a:gridCol>
                <a:gridCol w="1316630">
                  <a:extLst>
                    <a:ext uri="{9D8B030D-6E8A-4147-A177-3AD203B41FA5}">
                      <a16:colId xmlns:a16="http://schemas.microsoft.com/office/drawing/2014/main" val="2182923566"/>
                    </a:ext>
                  </a:extLst>
                </a:gridCol>
                <a:gridCol w="1053304">
                  <a:extLst>
                    <a:ext uri="{9D8B030D-6E8A-4147-A177-3AD203B41FA5}">
                      <a16:colId xmlns:a16="http://schemas.microsoft.com/office/drawing/2014/main" val="3644994814"/>
                    </a:ext>
                  </a:extLst>
                </a:gridCol>
                <a:gridCol w="1288416">
                  <a:extLst>
                    <a:ext uri="{9D8B030D-6E8A-4147-A177-3AD203B41FA5}">
                      <a16:colId xmlns:a16="http://schemas.microsoft.com/office/drawing/2014/main" val="1567758286"/>
                    </a:ext>
                  </a:extLst>
                </a:gridCol>
                <a:gridCol w="1711620">
                  <a:extLst>
                    <a:ext uri="{9D8B030D-6E8A-4147-A177-3AD203B41FA5}">
                      <a16:colId xmlns:a16="http://schemas.microsoft.com/office/drawing/2014/main" val="3998470790"/>
                    </a:ext>
                  </a:extLst>
                </a:gridCol>
                <a:gridCol w="1106408">
                  <a:extLst>
                    <a:ext uri="{9D8B030D-6E8A-4147-A177-3AD203B41FA5}">
                      <a16:colId xmlns:a16="http://schemas.microsoft.com/office/drawing/2014/main" val="2933874248"/>
                    </a:ext>
                  </a:extLst>
                </a:gridCol>
              </a:tblGrid>
              <a:tr h="752906">
                <a:tc>
                  <a:txBody>
                    <a:bodyPr/>
                    <a:lstStyle/>
                    <a:p>
                      <a:pPr marL="0" rtl="0" latinLnBrk="0">
                        <a:lnSpc>
                          <a:spcPts val="1000"/>
                        </a:lnSpc>
                        <a:spcBef>
                          <a:spcPts val="0"/>
                        </a:spcBef>
                        <a:spcAft>
                          <a:spcPts val="0"/>
                        </a:spcAft>
                      </a:pPr>
                      <a:endParaRPr lang="nb-NO" sz="3200" dirty="0">
                        <a:effectLst/>
                      </a:endParaRPr>
                    </a:p>
                  </a:txBody>
                  <a:tcPr marL="0" marR="0" marT="0" marB="0" anchor="ctr"/>
                </a:tc>
                <a:tc>
                  <a:txBody>
                    <a:bodyPr/>
                    <a:lstStyle/>
                    <a:p>
                      <a:pPr marL="0" algn="r" rtl="0" eaLnBrk="1" latinLnBrk="0" hangingPunct="1">
                        <a:lnSpc>
                          <a:spcPts val="1000"/>
                        </a:lnSpc>
                        <a:spcBef>
                          <a:spcPts val="0"/>
                        </a:spcBef>
                        <a:spcAft>
                          <a:spcPts val="0"/>
                        </a:spcAft>
                      </a:pPr>
                      <a:r>
                        <a:rPr lang="nb-NO" sz="1900" dirty="0">
                          <a:effectLst/>
                        </a:rPr>
                        <a:t>Doktor-grad</a:t>
                      </a:r>
                      <a:endParaRPr lang="nb-NO" sz="3200">
                        <a:effectLst/>
                      </a:endParaRPr>
                    </a:p>
                  </a:txBody>
                  <a:tcPr marL="0" marR="0" marT="0" marB="0" anchor="ctr"/>
                </a:tc>
                <a:tc>
                  <a:txBody>
                    <a:bodyPr/>
                    <a:lstStyle/>
                    <a:p>
                      <a:pPr marL="0" algn="r" rtl="0" eaLnBrk="1" latinLnBrk="0" hangingPunct="1">
                        <a:lnSpc>
                          <a:spcPts val="1000"/>
                        </a:lnSpc>
                        <a:spcBef>
                          <a:spcPts val="0"/>
                        </a:spcBef>
                        <a:spcAft>
                          <a:spcPts val="0"/>
                        </a:spcAft>
                      </a:pPr>
                      <a:r>
                        <a:rPr lang="nb-NO" sz="1900" dirty="0">
                          <a:effectLst/>
                        </a:rPr>
                        <a:t>Mastergrad</a:t>
                      </a:r>
                      <a:endParaRPr lang="nb-NO" sz="3200" dirty="0">
                        <a:effectLst/>
                      </a:endParaRPr>
                    </a:p>
                  </a:txBody>
                  <a:tcPr marL="0" marR="0" marT="0" marB="0" anchor="ctr"/>
                </a:tc>
                <a:tc>
                  <a:txBody>
                    <a:bodyPr/>
                    <a:lstStyle/>
                    <a:p>
                      <a:pPr marL="0" algn="r" rtl="0" eaLnBrk="1" latinLnBrk="0" hangingPunct="1">
                        <a:lnSpc>
                          <a:spcPts val="1000"/>
                        </a:lnSpc>
                        <a:spcBef>
                          <a:spcPts val="0"/>
                        </a:spcBef>
                        <a:spcAft>
                          <a:spcPts val="0"/>
                        </a:spcAft>
                      </a:pPr>
                      <a:r>
                        <a:rPr lang="nb-NO" sz="1900" dirty="0">
                          <a:effectLst/>
                        </a:rPr>
                        <a:t>Bachelor</a:t>
                      </a:r>
                      <a:endParaRPr lang="nb-NO" sz="3200" dirty="0">
                        <a:effectLst/>
                      </a:endParaRPr>
                    </a:p>
                    <a:p>
                      <a:pPr marL="0" algn="r" rtl="0" eaLnBrk="1" latinLnBrk="0" hangingPunct="1">
                        <a:lnSpc>
                          <a:spcPts val="1000"/>
                        </a:lnSpc>
                        <a:spcBef>
                          <a:spcPts val="0"/>
                        </a:spcBef>
                        <a:spcAft>
                          <a:spcPts val="0"/>
                        </a:spcAft>
                      </a:pPr>
                      <a:r>
                        <a:rPr lang="nb-NO" sz="1900" dirty="0">
                          <a:effectLst/>
                        </a:rPr>
                        <a:t>-grad</a:t>
                      </a:r>
                      <a:endParaRPr lang="nb-NO" sz="3200" dirty="0">
                        <a:effectLst/>
                      </a:endParaRPr>
                    </a:p>
                  </a:txBody>
                  <a:tcPr marL="0" marR="0" marT="0" marB="0" anchor="ctr"/>
                </a:tc>
                <a:tc>
                  <a:txBody>
                    <a:bodyPr/>
                    <a:lstStyle/>
                    <a:p>
                      <a:pPr marL="0" algn="r" rtl="0" eaLnBrk="1" latinLnBrk="0" hangingPunct="1">
                        <a:lnSpc>
                          <a:spcPts val="1000"/>
                        </a:lnSpc>
                        <a:spcBef>
                          <a:spcPts val="0"/>
                        </a:spcBef>
                        <a:spcAft>
                          <a:spcPts val="0"/>
                        </a:spcAft>
                      </a:pPr>
                      <a:r>
                        <a:rPr lang="nb-NO" sz="1900" dirty="0">
                          <a:effectLst/>
                        </a:rPr>
                        <a:t>Fagskole</a:t>
                      </a:r>
                      <a:endParaRPr lang="nb-NO" sz="3200" dirty="0">
                        <a:effectLst/>
                      </a:endParaRPr>
                    </a:p>
                    <a:p>
                      <a:pPr marL="0" algn="r" rtl="0" eaLnBrk="1" latinLnBrk="0" hangingPunct="1">
                        <a:lnSpc>
                          <a:spcPts val="1000"/>
                        </a:lnSpc>
                        <a:spcBef>
                          <a:spcPts val="0"/>
                        </a:spcBef>
                        <a:spcAft>
                          <a:spcPts val="0"/>
                        </a:spcAft>
                      </a:pPr>
                      <a:r>
                        <a:rPr lang="nb-NO" sz="1900" dirty="0">
                          <a:effectLst/>
                        </a:rPr>
                        <a:t>-utdanning</a:t>
                      </a:r>
                      <a:endParaRPr lang="nb-NO" sz="3200" dirty="0">
                        <a:effectLst/>
                      </a:endParaRPr>
                    </a:p>
                  </a:txBody>
                  <a:tcPr marL="0" marR="0" marT="0" marB="0" anchor="ctr"/>
                </a:tc>
                <a:tc>
                  <a:txBody>
                    <a:bodyPr/>
                    <a:lstStyle/>
                    <a:p>
                      <a:pPr marL="0" algn="r" rtl="0" eaLnBrk="1" latinLnBrk="0" hangingPunct="1">
                        <a:lnSpc>
                          <a:spcPts val="1000"/>
                        </a:lnSpc>
                        <a:spcBef>
                          <a:spcPts val="0"/>
                        </a:spcBef>
                        <a:spcAft>
                          <a:spcPts val="0"/>
                        </a:spcAft>
                      </a:pPr>
                      <a:r>
                        <a:rPr lang="nb-NO" sz="1900" dirty="0">
                          <a:effectLst/>
                        </a:rPr>
                        <a:t>Videregående opplæring</a:t>
                      </a:r>
                      <a:endParaRPr lang="nb-NO" sz="3200" dirty="0">
                        <a:effectLst/>
                      </a:endParaRPr>
                    </a:p>
                  </a:txBody>
                  <a:tcPr marL="0" marR="0" marT="0" marB="0" anchor="ctr"/>
                </a:tc>
                <a:tc>
                  <a:txBody>
                    <a:bodyPr/>
                    <a:lstStyle/>
                    <a:p>
                      <a:pPr marL="0" algn="r" rtl="0" eaLnBrk="1" latinLnBrk="0" hangingPunct="1">
                        <a:lnSpc>
                          <a:spcPts val="1000"/>
                        </a:lnSpc>
                        <a:spcBef>
                          <a:spcPts val="0"/>
                        </a:spcBef>
                        <a:spcAft>
                          <a:spcPts val="0"/>
                        </a:spcAft>
                      </a:pPr>
                      <a:r>
                        <a:rPr lang="nb-NO" sz="1900" dirty="0">
                          <a:effectLst/>
                        </a:rPr>
                        <a:t>Totalt</a:t>
                      </a:r>
                      <a:endParaRPr lang="nb-NO" sz="3200" dirty="0">
                        <a:effectLst/>
                      </a:endParaRPr>
                    </a:p>
                  </a:txBody>
                  <a:tcPr marL="0" marR="0" marT="0" marB="0" anchor="ctr"/>
                </a:tc>
                <a:extLst>
                  <a:ext uri="{0D108BD9-81ED-4DB2-BD59-A6C34878D82A}">
                    <a16:rowId xmlns:a16="http://schemas.microsoft.com/office/drawing/2014/main" val="883344588"/>
                  </a:ext>
                </a:extLst>
              </a:tr>
              <a:tr h="366775">
                <a:tc>
                  <a:txBody>
                    <a:bodyPr/>
                    <a:lstStyle/>
                    <a:p>
                      <a:pPr marL="0" rtl="0" latinLnBrk="0">
                        <a:lnSpc>
                          <a:spcPts val="1000"/>
                        </a:lnSpc>
                        <a:spcBef>
                          <a:spcPts val="0"/>
                        </a:spcBef>
                        <a:spcAft>
                          <a:spcPts val="0"/>
                        </a:spcAft>
                      </a:pPr>
                      <a:r>
                        <a:rPr lang="nb-NO" sz="1300" kern="1200" dirty="0">
                          <a:effectLst/>
                        </a:rPr>
                        <a:t>Forsvars- og sikkerhetsfag</a:t>
                      </a:r>
                      <a:endParaRPr lang="nb-NO" sz="1300" dirty="0">
                        <a:effectLst/>
                      </a:endParaRPr>
                    </a:p>
                  </a:txBody>
                  <a:tcPr marL="0" marR="0" marT="0" marB="0" anchor="ctr"/>
                </a:tc>
                <a:tc>
                  <a:txBody>
                    <a:bodyPr/>
                    <a:lstStyle/>
                    <a:p>
                      <a:pPr marL="0" algn="r" rtl="0" eaLnBrk="1" fontAlgn="b" latinLnBrk="0" hangingPunct="1">
                        <a:spcBef>
                          <a:spcPts val="0"/>
                        </a:spcBef>
                        <a:spcAft>
                          <a:spcPts val="0"/>
                        </a:spcAft>
                      </a:pPr>
                      <a:endParaRPr lang="nb-NO" sz="2400" dirty="0">
                        <a:solidFill>
                          <a:srgbClr val="FF0000"/>
                        </a:solidFill>
                        <a:effectLst/>
                      </a:endParaRPr>
                    </a:p>
                  </a:txBody>
                  <a:tcPr marL="0" marR="0" marT="0" marB="0" anchor="ctr"/>
                </a:tc>
                <a:tc>
                  <a:txBody>
                    <a:bodyPr/>
                    <a:lstStyle/>
                    <a:p>
                      <a:pPr marL="0" algn="r" rtl="0" eaLnBrk="1" fontAlgn="b" latinLnBrk="0" hangingPunct="1">
                        <a:spcBef>
                          <a:spcPts val="0"/>
                        </a:spcBef>
                        <a:spcAft>
                          <a:spcPts val="0"/>
                        </a:spcAft>
                      </a:pPr>
                      <a:r>
                        <a:rPr lang="nb-NO" sz="1900" dirty="0">
                          <a:solidFill>
                            <a:srgbClr val="FF0000"/>
                          </a:solidFill>
                          <a:effectLst/>
                        </a:rPr>
                        <a:t>80</a:t>
                      </a:r>
                    </a:p>
                  </a:txBody>
                  <a:tcPr marL="0" marR="0" marT="0" marB="0" anchor="ctr"/>
                </a:tc>
                <a:tc>
                  <a:txBody>
                    <a:bodyPr/>
                    <a:lstStyle/>
                    <a:p>
                      <a:pPr marL="0" algn="r" rtl="0" eaLnBrk="1" fontAlgn="b" latinLnBrk="0" hangingPunct="1">
                        <a:spcBef>
                          <a:spcPts val="0"/>
                        </a:spcBef>
                        <a:spcAft>
                          <a:spcPts val="0"/>
                        </a:spcAft>
                      </a:pPr>
                      <a:r>
                        <a:rPr lang="nb-NO" sz="1900" dirty="0">
                          <a:solidFill>
                            <a:srgbClr val="FF0000"/>
                          </a:solidFill>
                          <a:effectLst/>
                        </a:rPr>
                        <a:t>40</a:t>
                      </a:r>
                    </a:p>
                  </a:txBody>
                  <a:tcPr marL="0" marR="0" marT="0" marB="0" anchor="ctr"/>
                </a:tc>
                <a:tc>
                  <a:txBody>
                    <a:bodyPr/>
                    <a:lstStyle/>
                    <a:p>
                      <a:pPr marL="0" algn="r" rtl="0" eaLnBrk="1" fontAlgn="b" latinLnBrk="0" hangingPunct="1">
                        <a:spcBef>
                          <a:spcPts val="0"/>
                        </a:spcBef>
                        <a:spcAft>
                          <a:spcPts val="0"/>
                        </a:spcAft>
                      </a:pPr>
                      <a:r>
                        <a:rPr lang="nb-NO" sz="1900" dirty="0">
                          <a:solidFill>
                            <a:schemeClr val="tx1"/>
                          </a:solidFill>
                          <a:effectLst/>
                        </a:rPr>
                        <a:t>200</a:t>
                      </a:r>
                    </a:p>
                  </a:txBody>
                  <a:tcPr marL="0" marR="0" marT="0" marB="0" anchor="ctr"/>
                </a:tc>
                <a:tc>
                  <a:txBody>
                    <a:bodyPr/>
                    <a:lstStyle/>
                    <a:p>
                      <a:pPr marL="0" algn="r" rtl="0" eaLnBrk="1" fontAlgn="b" latinLnBrk="0" hangingPunct="1">
                        <a:spcBef>
                          <a:spcPts val="0"/>
                        </a:spcBef>
                        <a:spcAft>
                          <a:spcPts val="0"/>
                        </a:spcAft>
                      </a:pPr>
                      <a:r>
                        <a:rPr lang="nb-NO" sz="1900" dirty="0">
                          <a:effectLst/>
                        </a:rPr>
                        <a:t>10</a:t>
                      </a:r>
                    </a:p>
                  </a:txBody>
                  <a:tcPr marL="0" marR="0" marT="0" marB="0" anchor="ctr"/>
                </a:tc>
                <a:tc>
                  <a:txBody>
                    <a:bodyPr/>
                    <a:lstStyle/>
                    <a:p>
                      <a:pPr marL="0" algn="r" rtl="0" eaLnBrk="1" fontAlgn="b" latinLnBrk="0" hangingPunct="1">
                        <a:spcBef>
                          <a:spcPts val="0"/>
                        </a:spcBef>
                        <a:spcAft>
                          <a:spcPts val="0"/>
                        </a:spcAft>
                      </a:pPr>
                      <a:r>
                        <a:rPr lang="nb-NO" sz="1900" dirty="0">
                          <a:effectLst/>
                        </a:rPr>
                        <a:t>330</a:t>
                      </a:r>
                    </a:p>
                  </a:txBody>
                  <a:tcPr marL="0" marR="0" marT="0" marB="0" anchor="ctr"/>
                </a:tc>
                <a:extLst>
                  <a:ext uri="{0D108BD9-81ED-4DB2-BD59-A6C34878D82A}">
                    <a16:rowId xmlns:a16="http://schemas.microsoft.com/office/drawing/2014/main" val="2616528559"/>
                  </a:ext>
                </a:extLst>
              </a:tr>
              <a:tr h="284392">
                <a:tc>
                  <a:txBody>
                    <a:bodyPr/>
                    <a:lstStyle/>
                    <a:p>
                      <a:pPr marL="0" rtl="0" fontAlgn="b" latinLnBrk="0">
                        <a:spcBef>
                          <a:spcPts val="0"/>
                        </a:spcBef>
                        <a:spcAft>
                          <a:spcPts val="0"/>
                        </a:spcAft>
                      </a:pPr>
                      <a:r>
                        <a:rPr lang="nb-NO" sz="1300" kern="1200" dirty="0">
                          <a:effectLst/>
                        </a:rPr>
                        <a:t>Helse-, sosial- og idrettsfag</a:t>
                      </a:r>
                      <a:endParaRPr lang="nb-NO" sz="1300" dirty="0">
                        <a:effectLst/>
                      </a:endParaRPr>
                    </a:p>
                  </a:txBody>
                  <a:tcPr marL="0" marR="0" marT="0" marB="0" anchor="ctr"/>
                </a:tc>
                <a:tc>
                  <a:txBody>
                    <a:bodyPr/>
                    <a:lstStyle/>
                    <a:p>
                      <a:pPr marL="0" algn="r" rtl="0" eaLnBrk="1" fontAlgn="b" latinLnBrk="0" hangingPunct="1">
                        <a:spcBef>
                          <a:spcPts val="0"/>
                        </a:spcBef>
                        <a:spcAft>
                          <a:spcPts val="0"/>
                        </a:spcAft>
                      </a:pPr>
                      <a:r>
                        <a:rPr lang="nb-NO" sz="1900" dirty="0">
                          <a:solidFill>
                            <a:srgbClr val="FF0000"/>
                          </a:solidFill>
                          <a:effectLst/>
                        </a:rPr>
                        <a:t>20</a:t>
                      </a:r>
                    </a:p>
                  </a:txBody>
                  <a:tcPr marL="0" marR="0" marT="0" marB="0" anchor="ctr"/>
                </a:tc>
                <a:tc>
                  <a:txBody>
                    <a:bodyPr/>
                    <a:lstStyle/>
                    <a:p>
                      <a:pPr marL="0" algn="r" rtl="0" eaLnBrk="1" fontAlgn="b" latinLnBrk="0" hangingPunct="1">
                        <a:spcBef>
                          <a:spcPts val="0"/>
                        </a:spcBef>
                        <a:spcAft>
                          <a:spcPts val="0"/>
                        </a:spcAft>
                      </a:pPr>
                      <a:r>
                        <a:rPr lang="nb-NO" sz="1900" dirty="0">
                          <a:solidFill>
                            <a:srgbClr val="FF0000"/>
                          </a:solidFill>
                          <a:effectLst/>
                        </a:rPr>
                        <a:t>570</a:t>
                      </a:r>
                    </a:p>
                  </a:txBody>
                  <a:tcPr marL="0" marR="0" marT="0" marB="0" anchor="ctr"/>
                </a:tc>
                <a:tc>
                  <a:txBody>
                    <a:bodyPr/>
                    <a:lstStyle/>
                    <a:p>
                      <a:pPr marL="0" algn="r" rtl="0" eaLnBrk="1" fontAlgn="b" latinLnBrk="0" hangingPunct="1">
                        <a:spcBef>
                          <a:spcPts val="0"/>
                        </a:spcBef>
                        <a:spcAft>
                          <a:spcPts val="0"/>
                        </a:spcAft>
                      </a:pPr>
                      <a:r>
                        <a:rPr lang="nb-NO" sz="1900" dirty="0">
                          <a:solidFill>
                            <a:srgbClr val="FF0000"/>
                          </a:solidFill>
                          <a:effectLst/>
                        </a:rPr>
                        <a:t>1 590</a:t>
                      </a:r>
                    </a:p>
                  </a:txBody>
                  <a:tcPr marL="0" marR="0" marT="0" marB="0" anchor="ctr"/>
                </a:tc>
                <a:tc>
                  <a:txBody>
                    <a:bodyPr/>
                    <a:lstStyle/>
                    <a:p>
                      <a:pPr marL="0" algn="r" rtl="0" eaLnBrk="1" fontAlgn="b" latinLnBrk="0" hangingPunct="1">
                        <a:spcBef>
                          <a:spcPts val="0"/>
                        </a:spcBef>
                        <a:spcAft>
                          <a:spcPts val="0"/>
                        </a:spcAft>
                      </a:pPr>
                      <a:r>
                        <a:rPr lang="nb-NO" sz="1900" dirty="0">
                          <a:solidFill>
                            <a:schemeClr val="tx1"/>
                          </a:solidFill>
                          <a:effectLst/>
                        </a:rPr>
                        <a:t>160</a:t>
                      </a:r>
                    </a:p>
                  </a:txBody>
                  <a:tcPr marL="0" marR="0" marT="0" marB="0" anchor="ctr"/>
                </a:tc>
                <a:tc>
                  <a:txBody>
                    <a:bodyPr/>
                    <a:lstStyle/>
                    <a:p>
                      <a:pPr marL="0" algn="r" rtl="0" eaLnBrk="1" fontAlgn="b" latinLnBrk="0" hangingPunct="1">
                        <a:spcBef>
                          <a:spcPts val="0"/>
                        </a:spcBef>
                        <a:spcAft>
                          <a:spcPts val="0"/>
                        </a:spcAft>
                      </a:pPr>
                      <a:r>
                        <a:rPr lang="nb-NO" sz="1900" dirty="0">
                          <a:effectLst/>
                        </a:rPr>
                        <a:t>40</a:t>
                      </a:r>
                    </a:p>
                  </a:txBody>
                  <a:tcPr marL="0" marR="0" marT="0" marB="0" anchor="ctr"/>
                </a:tc>
                <a:tc>
                  <a:txBody>
                    <a:bodyPr/>
                    <a:lstStyle/>
                    <a:p>
                      <a:pPr marL="0" algn="r" rtl="0" eaLnBrk="1" fontAlgn="b" latinLnBrk="0" hangingPunct="1">
                        <a:spcBef>
                          <a:spcPts val="0"/>
                        </a:spcBef>
                        <a:spcAft>
                          <a:spcPts val="0"/>
                        </a:spcAft>
                      </a:pPr>
                      <a:r>
                        <a:rPr lang="nb-NO" sz="1900" dirty="0">
                          <a:effectLst/>
                        </a:rPr>
                        <a:t>2380</a:t>
                      </a:r>
                    </a:p>
                  </a:txBody>
                  <a:tcPr marL="0" marR="0" marT="0" marB="0" anchor="ctr"/>
                </a:tc>
                <a:extLst>
                  <a:ext uri="{0D108BD9-81ED-4DB2-BD59-A6C34878D82A}">
                    <a16:rowId xmlns:a16="http://schemas.microsoft.com/office/drawing/2014/main" val="2270665259"/>
                  </a:ext>
                </a:extLst>
              </a:tr>
              <a:tr h="366775">
                <a:tc>
                  <a:txBody>
                    <a:bodyPr/>
                    <a:lstStyle/>
                    <a:p>
                      <a:pPr marL="0" rtl="0" latinLnBrk="0">
                        <a:lnSpc>
                          <a:spcPts val="1000"/>
                        </a:lnSpc>
                        <a:spcBef>
                          <a:spcPts val="0"/>
                        </a:spcBef>
                        <a:spcAft>
                          <a:spcPts val="0"/>
                        </a:spcAft>
                      </a:pPr>
                      <a:r>
                        <a:rPr lang="nb-NO" sz="1300" kern="1200" dirty="0">
                          <a:effectLst/>
                        </a:rPr>
                        <a:t>Humanistiske og estetiske fag</a:t>
                      </a:r>
                      <a:endParaRPr lang="nb-NO" sz="1300" dirty="0">
                        <a:effectLst/>
                      </a:endParaRPr>
                    </a:p>
                  </a:txBody>
                  <a:tcPr marL="0" marR="0" marT="0" marB="0" anchor="ctr"/>
                </a:tc>
                <a:tc>
                  <a:txBody>
                    <a:bodyPr/>
                    <a:lstStyle/>
                    <a:p>
                      <a:pPr marL="0" algn="r" rtl="0" eaLnBrk="1" fontAlgn="b" latinLnBrk="0" hangingPunct="1">
                        <a:spcBef>
                          <a:spcPts val="0"/>
                        </a:spcBef>
                        <a:spcAft>
                          <a:spcPts val="0"/>
                        </a:spcAft>
                      </a:pPr>
                      <a:endParaRPr lang="nb-NO" sz="2400" dirty="0">
                        <a:solidFill>
                          <a:srgbClr val="FF0000"/>
                        </a:solidFill>
                        <a:effectLst/>
                      </a:endParaRPr>
                    </a:p>
                  </a:txBody>
                  <a:tcPr marL="0" marR="0" marT="0" marB="0" anchor="ctr"/>
                </a:tc>
                <a:tc>
                  <a:txBody>
                    <a:bodyPr/>
                    <a:lstStyle/>
                    <a:p>
                      <a:pPr marL="0" algn="r" rtl="0" eaLnBrk="1" fontAlgn="b" latinLnBrk="0" hangingPunct="1">
                        <a:spcBef>
                          <a:spcPts val="0"/>
                        </a:spcBef>
                        <a:spcAft>
                          <a:spcPts val="0"/>
                        </a:spcAft>
                      </a:pPr>
                      <a:r>
                        <a:rPr lang="nb-NO" sz="1900" dirty="0">
                          <a:solidFill>
                            <a:srgbClr val="FF0000"/>
                          </a:solidFill>
                          <a:effectLst/>
                        </a:rPr>
                        <a:t>40</a:t>
                      </a:r>
                    </a:p>
                  </a:txBody>
                  <a:tcPr marL="0" marR="0" marT="0" marB="0" anchor="ctr"/>
                </a:tc>
                <a:tc>
                  <a:txBody>
                    <a:bodyPr/>
                    <a:lstStyle/>
                    <a:p>
                      <a:pPr marL="0" algn="r" rtl="0" eaLnBrk="1" fontAlgn="b" latinLnBrk="0" hangingPunct="1">
                        <a:spcBef>
                          <a:spcPts val="0"/>
                        </a:spcBef>
                        <a:spcAft>
                          <a:spcPts val="0"/>
                        </a:spcAft>
                      </a:pPr>
                      <a:r>
                        <a:rPr lang="nb-NO" sz="1900" dirty="0">
                          <a:solidFill>
                            <a:srgbClr val="FF0000"/>
                          </a:solidFill>
                          <a:effectLst/>
                        </a:rPr>
                        <a:t>40</a:t>
                      </a:r>
                    </a:p>
                  </a:txBody>
                  <a:tcPr marL="0" marR="0" marT="0" marB="0" anchor="ctr"/>
                </a:tc>
                <a:tc>
                  <a:txBody>
                    <a:bodyPr/>
                    <a:lstStyle/>
                    <a:p>
                      <a:pPr marL="0" algn="r" rtl="0" eaLnBrk="1" fontAlgn="b" latinLnBrk="0" hangingPunct="1">
                        <a:spcBef>
                          <a:spcPts val="0"/>
                        </a:spcBef>
                        <a:spcAft>
                          <a:spcPts val="0"/>
                        </a:spcAft>
                      </a:pPr>
                      <a:endParaRPr lang="nb-NO" sz="2400" dirty="0">
                        <a:solidFill>
                          <a:schemeClr val="tx1"/>
                        </a:solidFill>
                        <a:effectLst/>
                      </a:endParaRPr>
                    </a:p>
                  </a:txBody>
                  <a:tcPr marL="0" marR="0" marT="0" marB="0" anchor="ctr"/>
                </a:tc>
                <a:tc>
                  <a:txBody>
                    <a:bodyPr/>
                    <a:lstStyle/>
                    <a:p>
                      <a:pPr marL="0" algn="r" rtl="0" eaLnBrk="1" fontAlgn="b" latinLnBrk="0" hangingPunct="1">
                        <a:spcBef>
                          <a:spcPts val="0"/>
                        </a:spcBef>
                        <a:spcAft>
                          <a:spcPts val="0"/>
                        </a:spcAft>
                      </a:pPr>
                      <a:endParaRPr lang="nb-NO" sz="2400" dirty="0">
                        <a:effectLst/>
                      </a:endParaRPr>
                    </a:p>
                  </a:txBody>
                  <a:tcPr marL="0" marR="0" marT="0" marB="0" anchor="ctr"/>
                </a:tc>
                <a:tc>
                  <a:txBody>
                    <a:bodyPr/>
                    <a:lstStyle/>
                    <a:p>
                      <a:pPr marL="0" algn="r" rtl="0" eaLnBrk="1" fontAlgn="b" latinLnBrk="0" hangingPunct="1">
                        <a:spcBef>
                          <a:spcPts val="0"/>
                        </a:spcBef>
                        <a:spcAft>
                          <a:spcPts val="0"/>
                        </a:spcAft>
                      </a:pPr>
                      <a:r>
                        <a:rPr lang="nb-NO" sz="1900" dirty="0">
                          <a:effectLst/>
                        </a:rPr>
                        <a:t>80</a:t>
                      </a:r>
                    </a:p>
                  </a:txBody>
                  <a:tcPr marL="0" marR="0" marT="0" marB="0" anchor="ctr"/>
                </a:tc>
                <a:extLst>
                  <a:ext uri="{0D108BD9-81ED-4DB2-BD59-A6C34878D82A}">
                    <a16:rowId xmlns:a16="http://schemas.microsoft.com/office/drawing/2014/main" val="3768401741"/>
                  </a:ext>
                </a:extLst>
              </a:tr>
              <a:tr h="284392">
                <a:tc>
                  <a:txBody>
                    <a:bodyPr/>
                    <a:lstStyle/>
                    <a:p>
                      <a:pPr marL="0" rtl="0" latinLnBrk="0">
                        <a:lnSpc>
                          <a:spcPts val="1000"/>
                        </a:lnSpc>
                        <a:spcBef>
                          <a:spcPts val="0"/>
                        </a:spcBef>
                        <a:spcAft>
                          <a:spcPts val="0"/>
                        </a:spcAft>
                      </a:pPr>
                      <a:r>
                        <a:rPr lang="nb-NO" sz="1300" kern="1200" dirty="0">
                          <a:effectLst/>
                        </a:rPr>
                        <a:t>Lærerutdanning og pedagogiske fag</a:t>
                      </a:r>
                      <a:endParaRPr lang="nb-NO" sz="1300" dirty="0">
                        <a:effectLst/>
                      </a:endParaRPr>
                    </a:p>
                  </a:txBody>
                  <a:tcPr marL="0" marR="0" marT="0" marB="0" anchor="ctr"/>
                </a:tc>
                <a:tc>
                  <a:txBody>
                    <a:bodyPr/>
                    <a:lstStyle/>
                    <a:p>
                      <a:pPr marL="0" algn="r" rtl="0" eaLnBrk="1" fontAlgn="b" latinLnBrk="0" hangingPunct="1">
                        <a:spcBef>
                          <a:spcPts val="0"/>
                        </a:spcBef>
                        <a:spcAft>
                          <a:spcPts val="0"/>
                        </a:spcAft>
                      </a:pPr>
                      <a:r>
                        <a:rPr lang="nb-NO" sz="1900" dirty="0">
                          <a:solidFill>
                            <a:srgbClr val="FF0000"/>
                          </a:solidFill>
                          <a:effectLst/>
                        </a:rPr>
                        <a:t>10</a:t>
                      </a:r>
                    </a:p>
                  </a:txBody>
                  <a:tcPr marL="0" marR="0" marT="0" marB="0" anchor="ctr"/>
                </a:tc>
                <a:tc>
                  <a:txBody>
                    <a:bodyPr/>
                    <a:lstStyle/>
                    <a:p>
                      <a:pPr marL="0" algn="r" rtl="0" eaLnBrk="1" fontAlgn="b" latinLnBrk="0" hangingPunct="1">
                        <a:spcBef>
                          <a:spcPts val="0"/>
                        </a:spcBef>
                        <a:spcAft>
                          <a:spcPts val="0"/>
                        </a:spcAft>
                      </a:pPr>
                      <a:r>
                        <a:rPr lang="nb-NO" sz="1900" dirty="0">
                          <a:solidFill>
                            <a:srgbClr val="FF0000"/>
                          </a:solidFill>
                          <a:effectLst/>
                        </a:rPr>
                        <a:t>70</a:t>
                      </a:r>
                    </a:p>
                  </a:txBody>
                  <a:tcPr marL="0" marR="0" marT="0" marB="0" anchor="ctr"/>
                </a:tc>
                <a:tc>
                  <a:txBody>
                    <a:bodyPr/>
                    <a:lstStyle/>
                    <a:p>
                      <a:pPr marL="0" algn="r" rtl="0" eaLnBrk="1" fontAlgn="b" latinLnBrk="0" hangingPunct="1">
                        <a:spcBef>
                          <a:spcPts val="0"/>
                        </a:spcBef>
                        <a:spcAft>
                          <a:spcPts val="0"/>
                        </a:spcAft>
                      </a:pPr>
                      <a:r>
                        <a:rPr lang="nb-NO" sz="1900" dirty="0">
                          <a:solidFill>
                            <a:srgbClr val="FF0000"/>
                          </a:solidFill>
                          <a:effectLst/>
                        </a:rPr>
                        <a:t>200</a:t>
                      </a:r>
                    </a:p>
                  </a:txBody>
                  <a:tcPr marL="0" marR="0" marT="0" marB="0" anchor="ctr"/>
                </a:tc>
                <a:tc>
                  <a:txBody>
                    <a:bodyPr/>
                    <a:lstStyle/>
                    <a:p>
                      <a:pPr marL="0" algn="r" rtl="0" eaLnBrk="1" fontAlgn="b" latinLnBrk="0" hangingPunct="1">
                        <a:spcBef>
                          <a:spcPts val="0"/>
                        </a:spcBef>
                        <a:spcAft>
                          <a:spcPts val="0"/>
                        </a:spcAft>
                      </a:pPr>
                      <a:r>
                        <a:rPr lang="nb-NO" sz="1900" dirty="0">
                          <a:solidFill>
                            <a:schemeClr val="tx1"/>
                          </a:solidFill>
                          <a:effectLst/>
                        </a:rPr>
                        <a:t>20</a:t>
                      </a:r>
                    </a:p>
                  </a:txBody>
                  <a:tcPr marL="0" marR="0" marT="0" marB="0" anchor="ctr"/>
                </a:tc>
                <a:tc>
                  <a:txBody>
                    <a:bodyPr/>
                    <a:lstStyle/>
                    <a:p>
                      <a:pPr marL="0" algn="r" rtl="0" eaLnBrk="1" fontAlgn="b" latinLnBrk="0" hangingPunct="1">
                        <a:spcBef>
                          <a:spcPts val="0"/>
                        </a:spcBef>
                        <a:spcAft>
                          <a:spcPts val="0"/>
                        </a:spcAft>
                      </a:pPr>
                      <a:r>
                        <a:rPr lang="nb-NO" sz="1900" dirty="0">
                          <a:effectLst/>
                        </a:rPr>
                        <a:t>20</a:t>
                      </a:r>
                    </a:p>
                  </a:txBody>
                  <a:tcPr marL="0" marR="0" marT="0" marB="0" anchor="ctr"/>
                </a:tc>
                <a:tc>
                  <a:txBody>
                    <a:bodyPr/>
                    <a:lstStyle/>
                    <a:p>
                      <a:pPr marL="0" algn="r" rtl="0" eaLnBrk="1" fontAlgn="b" latinLnBrk="0" hangingPunct="1">
                        <a:spcBef>
                          <a:spcPts val="0"/>
                        </a:spcBef>
                        <a:spcAft>
                          <a:spcPts val="0"/>
                        </a:spcAft>
                      </a:pPr>
                      <a:r>
                        <a:rPr lang="nb-NO" sz="1900" dirty="0">
                          <a:effectLst/>
                        </a:rPr>
                        <a:t>310</a:t>
                      </a:r>
                    </a:p>
                  </a:txBody>
                  <a:tcPr marL="0" marR="0" marT="0" marB="0" anchor="ctr"/>
                </a:tc>
                <a:extLst>
                  <a:ext uri="{0D108BD9-81ED-4DB2-BD59-A6C34878D82A}">
                    <a16:rowId xmlns:a16="http://schemas.microsoft.com/office/drawing/2014/main" val="1761596294"/>
                  </a:ext>
                </a:extLst>
              </a:tr>
              <a:tr h="284392">
                <a:tc>
                  <a:txBody>
                    <a:bodyPr/>
                    <a:lstStyle/>
                    <a:p>
                      <a:pPr marL="0" rtl="0" latinLnBrk="0">
                        <a:lnSpc>
                          <a:spcPts val="1000"/>
                        </a:lnSpc>
                        <a:spcBef>
                          <a:spcPts val="0"/>
                        </a:spcBef>
                        <a:spcAft>
                          <a:spcPts val="0"/>
                        </a:spcAft>
                      </a:pPr>
                      <a:r>
                        <a:rPr lang="nb-NO" sz="1300" kern="1200" dirty="0">
                          <a:effectLst/>
                        </a:rPr>
                        <a:t>Matematikk/naturvitenskapelige fag</a:t>
                      </a:r>
                      <a:endParaRPr lang="nb-NO" sz="1300" dirty="0">
                        <a:effectLst/>
                      </a:endParaRPr>
                    </a:p>
                  </a:txBody>
                  <a:tcPr marL="0" marR="0" marT="0" marB="0" anchor="ctr"/>
                </a:tc>
                <a:tc>
                  <a:txBody>
                    <a:bodyPr/>
                    <a:lstStyle/>
                    <a:p>
                      <a:pPr marL="0" algn="r" rtl="0" eaLnBrk="1" fontAlgn="b" latinLnBrk="0" hangingPunct="1">
                        <a:spcBef>
                          <a:spcPts val="0"/>
                        </a:spcBef>
                        <a:spcAft>
                          <a:spcPts val="0"/>
                        </a:spcAft>
                      </a:pPr>
                      <a:r>
                        <a:rPr lang="nb-NO" sz="1900" dirty="0">
                          <a:solidFill>
                            <a:srgbClr val="FF0000"/>
                          </a:solidFill>
                          <a:effectLst/>
                        </a:rPr>
                        <a:t>170</a:t>
                      </a:r>
                    </a:p>
                  </a:txBody>
                  <a:tcPr marL="0" marR="0" marT="0" marB="0" anchor="ctr"/>
                </a:tc>
                <a:tc>
                  <a:txBody>
                    <a:bodyPr/>
                    <a:lstStyle/>
                    <a:p>
                      <a:pPr marL="0" algn="r" rtl="0" eaLnBrk="1" fontAlgn="b" latinLnBrk="0" hangingPunct="1">
                        <a:spcBef>
                          <a:spcPts val="0"/>
                        </a:spcBef>
                        <a:spcAft>
                          <a:spcPts val="0"/>
                        </a:spcAft>
                      </a:pPr>
                      <a:r>
                        <a:rPr lang="nb-NO" sz="1900" dirty="0">
                          <a:solidFill>
                            <a:srgbClr val="FF0000"/>
                          </a:solidFill>
                          <a:effectLst/>
                        </a:rPr>
                        <a:t>540</a:t>
                      </a:r>
                    </a:p>
                  </a:txBody>
                  <a:tcPr marL="0" marR="0" marT="0" marB="0" anchor="ctr"/>
                </a:tc>
                <a:tc>
                  <a:txBody>
                    <a:bodyPr/>
                    <a:lstStyle/>
                    <a:p>
                      <a:pPr marL="0" algn="r" rtl="0" eaLnBrk="1" fontAlgn="b" latinLnBrk="0" hangingPunct="1">
                        <a:spcBef>
                          <a:spcPts val="0"/>
                        </a:spcBef>
                        <a:spcAft>
                          <a:spcPts val="0"/>
                        </a:spcAft>
                      </a:pPr>
                      <a:r>
                        <a:rPr lang="nb-NO" sz="1900" dirty="0">
                          <a:solidFill>
                            <a:srgbClr val="FF0000"/>
                          </a:solidFill>
                          <a:effectLst/>
                        </a:rPr>
                        <a:t>210</a:t>
                      </a:r>
                    </a:p>
                  </a:txBody>
                  <a:tcPr marL="0" marR="0" marT="0" marB="0" anchor="ctr"/>
                </a:tc>
                <a:tc>
                  <a:txBody>
                    <a:bodyPr/>
                    <a:lstStyle/>
                    <a:p>
                      <a:pPr marL="0" algn="r" rtl="0" eaLnBrk="1" fontAlgn="b" latinLnBrk="0" hangingPunct="1">
                        <a:spcBef>
                          <a:spcPts val="0"/>
                        </a:spcBef>
                        <a:spcAft>
                          <a:spcPts val="0"/>
                        </a:spcAft>
                      </a:pPr>
                      <a:r>
                        <a:rPr lang="nb-NO" sz="1900" dirty="0">
                          <a:solidFill>
                            <a:schemeClr val="tx1"/>
                          </a:solidFill>
                          <a:effectLst/>
                        </a:rPr>
                        <a:t>40</a:t>
                      </a:r>
                    </a:p>
                  </a:txBody>
                  <a:tcPr marL="0" marR="0" marT="0" marB="0" anchor="ctr"/>
                </a:tc>
                <a:tc>
                  <a:txBody>
                    <a:bodyPr/>
                    <a:lstStyle/>
                    <a:p>
                      <a:pPr marL="0" algn="r" rtl="0" eaLnBrk="1" fontAlgn="b" latinLnBrk="0" hangingPunct="1">
                        <a:spcBef>
                          <a:spcPts val="0"/>
                        </a:spcBef>
                        <a:spcAft>
                          <a:spcPts val="0"/>
                        </a:spcAft>
                      </a:pPr>
                      <a:r>
                        <a:rPr lang="nb-NO" sz="1900" dirty="0">
                          <a:effectLst/>
                        </a:rPr>
                        <a:t>10</a:t>
                      </a:r>
                    </a:p>
                  </a:txBody>
                  <a:tcPr marL="0" marR="0" marT="0" marB="0" anchor="ctr"/>
                </a:tc>
                <a:tc>
                  <a:txBody>
                    <a:bodyPr/>
                    <a:lstStyle/>
                    <a:p>
                      <a:pPr marL="0" algn="r" rtl="0" eaLnBrk="1" fontAlgn="b" latinLnBrk="0" hangingPunct="1">
                        <a:spcBef>
                          <a:spcPts val="0"/>
                        </a:spcBef>
                        <a:spcAft>
                          <a:spcPts val="0"/>
                        </a:spcAft>
                      </a:pPr>
                      <a:r>
                        <a:rPr lang="nb-NO" sz="1900" dirty="0">
                          <a:effectLst/>
                        </a:rPr>
                        <a:t>960</a:t>
                      </a:r>
                    </a:p>
                  </a:txBody>
                  <a:tcPr marL="0" marR="0" marT="0" marB="0" anchor="ctr"/>
                </a:tc>
                <a:extLst>
                  <a:ext uri="{0D108BD9-81ED-4DB2-BD59-A6C34878D82A}">
                    <a16:rowId xmlns:a16="http://schemas.microsoft.com/office/drawing/2014/main" val="891305679"/>
                  </a:ext>
                </a:extLst>
              </a:tr>
              <a:tr h="284392">
                <a:tc>
                  <a:txBody>
                    <a:bodyPr/>
                    <a:lstStyle/>
                    <a:p>
                      <a:pPr marL="0" rtl="0" latinLnBrk="0">
                        <a:lnSpc>
                          <a:spcPts val="1000"/>
                        </a:lnSpc>
                        <a:spcBef>
                          <a:spcPts val="0"/>
                        </a:spcBef>
                        <a:spcAft>
                          <a:spcPts val="0"/>
                        </a:spcAft>
                      </a:pPr>
                      <a:r>
                        <a:rPr lang="nb-NO" sz="1300" kern="1200" dirty="0">
                          <a:effectLst/>
                        </a:rPr>
                        <a:t>Ingeniør og tekniske fag</a:t>
                      </a:r>
                      <a:endParaRPr lang="nb-NO" sz="1300" dirty="0">
                        <a:effectLst/>
                      </a:endParaRPr>
                    </a:p>
                  </a:txBody>
                  <a:tcPr marL="0" marR="0" marT="0" marB="0" anchor="ctr"/>
                </a:tc>
                <a:tc>
                  <a:txBody>
                    <a:bodyPr/>
                    <a:lstStyle/>
                    <a:p>
                      <a:pPr marL="0" algn="r" rtl="0" eaLnBrk="1" fontAlgn="b" latinLnBrk="0" hangingPunct="1">
                        <a:spcBef>
                          <a:spcPts val="0"/>
                        </a:spcBef>
                        <a:spcAft>
                          <a:spcPts val="0"/>
                        </a:spcAft>
                      </a:pPr>
                      <a:r>
                        <a:rPr lang="nb-NO" sz="1900" dirty="0">
                          <a:solidFill>
                            <a:srgbClr val="FF0000"/>
                          </a:solidFill>
                          <a:effectLst/>
                        </a:rPr>
                        <a:t>110</a:t>
                      </a:r>
                    </a:p>
                  </a:txBody>
                  <a:tcPr marL="0" marR="0" marT="0" marB="0" anchor="ctr"/>
                </a:tc>
                <a:tc>
                  <a:txBody>
                    <a:bodyPr/>
                    <a:lstStyle/>
                    <a:p>
                      <a:pPr marL="0" algn="r" rtl="0" eaLnBrk="1" fontAlgn="b" latinLnBrk="0" hangingPunct="1">
                        <a:spcBef>
                          <a:spcPts val="0"/>
                        </a:spcBef>
                        <a:spcAft>
                          <a:spcPts val="0"/>
                        </a:spcAft>
                      </a:pPr>
                      <a:r>
                        <a:rPr lang="nb-NO" sz="1900" dirty="0">
                          <a:solidFill>
                            <a:srgbClr val="FF0000"/>
                          </a:solidFill>
                          <a:effectLst/>
                        </a:rPr>
                        <a:t>3 700</a:t>
                      </a:r>
                    </a:p>
                  </a:txBody>
                  <a:tcPr marL="0" marR="0" marT="0" marB="0" anchor="ctr"/>
                </a:tc>
                <a:tc>
                  <a:txBody>
                    <a:bodyPr/>
                    <a:lstStyle/>
                    <a:p>
                      <a:pPr marL="0" algn="r" rtl="0" eaLnBrk="1" fontAlgn="b" latinLnBrk="0" hangingPunct="1">
                        <a:spcBef>
                          <a:spcPts val="0"/>
                        </a:spcBef>
                        <a:spcAft>
                          <a:spcPts val="0"/>
                        </a:spcAft>
                      </a:pPr>
                      <a:r>
                        <a:rPr lang="nb-NO" sz="1900" dirty="0">
                          <a:solidFill>
                            <a:srgbClr val="FF0000"/>
                          </a:solidFill>
                          <a:effectLst/>
                        </a:rPr>
                        <a:t>3 220</a:t>
                      </a:r>
                    </a:p>
                  </a:txBody>
                  <a:tcPr marL="0" marR="0" marT="0" marB="0" anchor="ctr"/>
                </a:tc>
                <a:tc>
                  <a:txBody>
                    <a:bodyPr/>
                    <a:lstStyle/>
                    <a:p>
                      <a:pPr marL="0" algn="r" rtl="0" eaLnBrk="1" fontAlgn="b" latinLnBrk="0" hangingPunct="1">
                        <a:spcBef>
                          <a:spcPts val="0"/>
                        </a:spcBef>
                        <a:spcAft>
                          <a:spcPts val="0"/>
                        </a:spcAft>
                      </a:pPr>
                      <a:r>
                        <a:rPr lang="nb-NO" sz="1900" dirty="0">
                          <a:solidFill>
                            <a:schemeClr val="tx1"/>
                          </a:solidFill>
                          <a:effectLst/>
                        </a:rPr>
                        <a:t>1 990</a:t>
                      </a:r>
                    </a:p>
                  </a:txBody>
                  <a:tcPr marL="0" marR="0" marT="0" marB="0" anchor="ctr"/>
                </a:tc>
                <a:tc>
                  <a:txBody>
                    <a:bodyPr/>
                    <a:lstStyle/>
                    <a:p>
                      <a:pPr marL="0" algn="r" rtl="0" eaLnBrk="1" fontAlgn="b" latinLnBrk="0" hangingPunct="1">
                        <a:spcBef>
                          <a:spcPts val="0"/>
                        </a:spcBef>
                        <a:spcAft>
                          <a:spcPts val="0"/>
                        </a:spcAft>
                      </a:pPr>
                      <a:r>
                        <a:rPr lang="nb-NO" sz="1900" dirty="0">
                          <a:effectLst/>
                        </a:rPr>
                        <a:t>1 110</a:t>
                      </a:r>
                    </a:p>
                  </a:txBody>
                  <a:tcPr marL="0" marR="0" marT="0" marB="0" anchor="ctr"/>
                </a:tc>
                <a:tc>
                  <a:txBody>
                    <a:bodyPr/>
                    <a:lstStyle/>
                    <a:p>
                      <a:pPr marL="0" algn="r" rtl="0" eaLnBrk="1" fontAlgn="b" latinLnBrk="0" hangingPunct="1">
                        <a:spcBef>
                          <a:spcPts val="0"/>
                        </a:spcBef>
                        <a:spcAft>
                          <a:spcPts val="0"/>
                        </a:spcAft>
                      </a:pPr>
                      <a:r>
                        <a:rPr lang="nb-NO" sz="1900" dirty="0">
                          <a:effectLst/>
                        </a:rPr>
                        <a:t>10 140</a:t>
                      </a:r>
                    </a:p>
                  </a:txBody>
                  <a:tcPr marL="0" marR="0" marT="0" marB="0" anchor="ctr"/>
                </a:tc>
                <a:extLst>
                  <a:ext uri="{0D108BD9-81ED-4DB2-BD59-A6C34878D82A}">
                    <a16:rowId xmlns:a16="http://schemas.microsoft.com/office/drawing/2014/main" val="2006233550"/>
                  </a:ext>
                </a:extLst>
              </a:tr>
              <a:tr h="284392">
                <a:tc>
                  <a:txBody>
                    <a:bodyPr/>
                    <a:lstStyle/>
                    <a:p>
                      <a:pPr marL="0" rtl="0" latinLnBrk="0">
                        <a:lnSpc>
                          <a:spcPts val="1000"/>
                        </a:lnSpc>
                        <a:spcBef>
                          <a:spcPts val="0"/>
                        </a:spcBef>
                        <a:spcAft>
                          <a:spcPts val="0"/>
                        </a:spcAft>
                      </a:pPr>
                      <a:r>
                        <a:rPr lang="nb-NO" sz="1300" kern="1200" dirty="0">
                          <a:effectLst/>
                        </a:rPr>
                        <a:t>Håndverksfag</a:t>
                      </a:r>
                      <a:endParaRPr lang="nb-NO" sz="1300" dirty="0">
                        <a:effectLst/>
                      </a:endParaRPr>
                    </a:p>
                  </a:txBody>
                  <a:tcPr marL="0" marR="0" marT="0" marB="0" anchor="ctr"/>
                </a:tc>
                <a:tc>
                  <a:txBody>
                    <a:bodyPr/>
                    <a:lstStyle/>
                    <a:p>
                      <a:pPr marL="0" algn="r" rtl="0" eaLnBrk="1" fontAlgn="b" latinLnBrk="0" hangingPunct="1">
                        <a:spcBef>
                          <a:spcPts val="0"/>
                        </a:spcBef>
                        <a:spcAft>
                          <a:spcPts val="0"/>
                        </a:spcAft>
                      </a:pPr>
                      <a:r>
                        <a:rPr lang="nb-NO" sz="1900" dirty="0">
                          <a:solidFill>
                            <a:srgbClr val="FF0000"/>
                          </a:solidFill>
                          <a:effectLst/>
                        </a:rPr>
                        <a:t>340</a:t>
                      </a:r>
                    </a:p>
                  </a:txBody>
                  <a:tcPr marL="0" marR="0" marT="0" marB="0" anchor="ctr"/>
                </a:tc>
                <a:tc>
                  <a:txBody>
                    <a:bodyPr/>
                    <a:lstStyle/>
                    <a:p>
                      <a:pPr marL="0" algn="r" rtl="0" eaLnBrk="1" fontAlgn="b" latinLnBrk="0" hangingPunct="1">
                        <a:spcBef>
                          <a:spcPts val="0"/>
                        </a:spcBef>
                        <a:spcAft>
                          <a:spcPts val="0"/>
                        </a:spcAft>
                      </a:pPr>
                      <a:r>
                        <a:rPr lang="nb-NO" sz="1900" dirty="0">
                          <a:solidFill>
                            <a:srgbClr val="FF0000"/>
                          </a:solidFill>
                          <a:effectLst/>
                        </a:rPr>
                        <a:t>300</a:t>
                      </a:r>
                    </a:p>
                  </a:txBody>
                  <a:tcPr marL="0" marR="0" marT="0" marB="0" anchor="ctr"/>
                </a:tc>
                <a:tc>
                  <a:txBody>
                    <a:bodyPr/>
                    <a:lstStyle/>
                    <a:p>
                      <a:pPr marL="0" algn="r" rtl="0" eaLnBrk="1" fontAlgn="b" latinLnBrk="0" hangingPunct="1">
                        <a:spcBef>
                          <a:spcPts val="0"/>
                        </a:spcBef>
                        <a:spcAft>
                          <a:spcPts val="0"/>
                        </a:spcAft>
                      </a:pPr>
                      <a:r>
                        <a:rPr lang="nb-NO" sz="1900" dirty="0">
                          <a:solidFill>
                            <a:srgbClr val="FF0000"/>
                          </a:solidFill>
                          <a:effectLst/>
                        </a:rPr>
                        <a:t>1 220</a:t>
                      </a:r>
                    </a:p>
                  </a:txBody>
                  <a:tcPr marL="0" marR="0" marT="0" marB="0" anchor="ctr"/>
                </a:tc>
                <a:tc>
                  <a:txBody>
                    <a:bodyPr/>
                    <a:lstStyle/>
                    <a:p>
                      <a:pPr marL="0" algn="r" rtl="0" eaLnBrk="1" fontAlgn="b" latinLnBrk="0" hangingPunct="1">
                        <a:spcBef>
                          <a:spcPts val="0"/>
                        </a:spcBef>
                        <a:spcAft>
                          <a:spcPts val="0"/>
                        </a:spcAft>
                      </a:pPr>
                      <a:r>
                        <a:rPr lang="nb-NO" sz="1900" dirty="0">
                          <a:solidFill>
                            <a:schemeClr val="tx1"/>
                          </a:solidFill>
                          <a:effectLst/>
                        </a:rPr>
                        <a:t>7 420</a:t>
                      </a:r>
                    </a:p>
                  </a:txBody>
                  <a:tcPr marL="0" marR="0" marT="0" marB="0" anchor="ctr"/>
                </a:tc>
                <a:tc>
                  <a:txBody>
                    <a:bodyPr/>
                    <a:lstStyle/>
                    <a:p>
                      <a:pPr marL="0" algn="r" rtl="0" eaLnBrk="1" fontAlgn="b" latinLnBrk="0" hangingPunct="1">
                        <a:spcBef>
                          <a:spcPts val="0"/>
                        </a:spcBef>
                        <a:spcAft>
                          <a:spcPts val="0"/>
                        </a:spcAft>
                      </a:pPr>
                      <a:r>
                        <a:rPr lang="nb-NO" sz="1900" dirty="0">
                          <a:effectLst/>
                        </a:rPr>
                        <a:t>9 340</a:t>
                      </a:r>
                    </a:p>
                  </a:txBody>
                  <a:tcPr marL="0" marR="0" marT="0" marB="0" anchor="ctr"/>
                </a:tc>
                <a:tc>
                  <a:txBody>
                    <a:bodyPr/>
                    <a:lstStyle/>
                    <a:p>
                      <a:pPr marL="0" algn="r" rtl="0" eaLnBrk="1" fontAlgn="b" latinLnBrk="0" hangingPunct="1">
                        <a:spcBef>
                          <a:spcPts val="0"/>
                        </a:spcBef>
                        <a:spcAft>
                          <a:spcPts val="0"/>
                        </a:spcAft>
                      </a:pPr>
                      <a:r>
                        <a:rPr lang="nb-NO" sz="1900" dirty="0">
                          <a:effectLst/>
                        </a:rPr>
                        <a:t>18 620</a:t>
                      </a:r>
                    </a:p>
                  </a:txBody>
                  <a:tcPr marL="0" marR="0" marT="0" marB="0" anchor="ctr"/>
                </a:tc>
                <a:extLst>
                  <a:ext uri="{0D108BD9-81ED-4DB2-BD59-A6C34878D82A}">
                    <a16:rowId xmlns:a16="http://schemas.microsoft.com/office/drawing/2014/main" val="462113449"/>
                  </a:ext>
                </a:extLst>
              </a:tr>
              <a:tr h="284392">
                <a:tc>
                  <a:txBody>
                    <a:bodyPr/>
                    <a:lstStyle/>
                    <a:p>
                      <a:pPr marL="0" rtl="0" latinLnBrk="0">
                        <a:lnSpc>
                          <a:spcPts val="1000"/>
                        </a:lnSpc>
                        <a:spcBef>
                          <a:spcPts val="0"/>
                        </a:spcBef>
                        <a:spcAft>
                          <a:spcPts val="0"/>
                        </a:spcAft>
                      </a:pPr>
                      <a:r>
                        <a:rPr lang="nb-NO" sz="1300" kern="1200" dirty="0">
                          <a:effectLst/>
                        </a:rPr>
                        <a:t>Primærnæringsfag</a:t>
                      </a:r>
                      <a:endParaRPr lang="nb-NO" sz="1300" dirty="0">
                        <a:effectLst/>
                      </a:endParaRPr>
                    </a:p>
                  </a:txBody>
                  <a:tcPr marL="0" marR="0" marT="0" marB="0" anchor="ctr"/>
                </a:tc>
                <a:tc>
                  <a:txBody>
                    <a:bodyPr/>
                    <a:lstStyle/>
                    <a:p>
                      <a:pPr marL="0" algn="r" rtl="0" eaLnBrk="1" fontAlgn="b" latinLnBrk="0" hangingPunct="1">
                        <a:spcBef>
                          <a:spcPts val="0"/>
                        </a:spcBef>
                        <a:spcAft>
                          <a:spcPts val="0"/>
                        </a:spcAft>
                      </a:pPr>
                      <a:r>
                        <a:rPr lang="nb-NO" sz="1900" dirty="0">
                          <a:solidFill>
                            <a:srgbClr val="FF0000"/>
                          </a:solidFill>
                          <a:effectLst/>
                        </a:rPr>
                        <a:t>30</a:t>
                      </a:r>
                    </a:p>
                  </a:txBody>
                  <a:tcPr marL="0" marR="0" marT="0" marB="0" anchor="ctr"/>
                </a:tc>
                <a:tc>
                  <a:txBody>
                    <a:bodyPr/>
                    <a:lstStyle/>
                    <a:p>
                      <a:pPr marL="0" algn="r" rtl="0" eaLnBrk="1" fontAlgn="b" latinLnBrk="0" hangingPunct="1">
                        <a:spcBef>
                          <a:spcPts val="0"/>
                        </a:spcBef>
                        <a:spcAft>
                          <a:spcPts val="0"/>
                        </a:spcAft>
                      </a:pPr>
                      <a:r>
                        <a:rPr lang="nb-NO" sz="1900" dirty="0">
                          <a:solidFill>
                            <a:srgbClr val="FF0000"/>
                          </a:solidFill>
                          <a:effectLst/>
                        </a:rPr>
                        <a:t>90</a:t>
                      </a:r>
                    </a:p>
                  </a:txBody>
                  <a:tcPr marL="0" marR="0" marT="0" marB="0" anchor="ctr"/>
                </a:tc>
                <a:tc>
                  <a:txBody>
                    <a:bodyPr/>
                    <a:lstStyle/>
                    <a:p>
                      <a:pPr marL="0" algn="r" rtl="0" eaLnBrk="1" fontAlgn="b" latinLnBrk="0" hangingPunct="1">
                        <a:spcBef>
                          <a:spcPts val="0"/>
                        </a:spcBef>
                        <a:spcAft>
                          <a:spcPts val="0"/>
                        </a:spcAft>
                      </a:pPr>
                      <a:r>
                        <a:rPr lang="nb-NO" sz="1900" dirty="0">
                          <a:solidFill>
                            <a:srgbClr val="FF0000"/>
                          </a:solidFill>
                          <a:effectLst/>
                        </a:rPr>
                        <a:t>190</a:t>
                      </a:r>
                    </a:p>
                  </a:txBody>
                  <a:tcPr marL="0" marR="0" marT="0" marB="0" anchor="ctr"/>
                </a:tc>
                <a:tc>
                  <a:txBody>
                    <a:bodyPr/>
                    <a:lstStyle/>
                    <a:p>
                      <a:pPr marL="0" algn="r" rtl="0" eaLnBrk="1" fontAlgn="b" latinLnBrk="0" hangingPunct="1">
                        <a:spcBef>
                          <a:spcPts val="0"/>
                        </a:spcBef>
                        <a:spcAft>
                          <a:spcPts val="0"/>
                        </a:spcAft>
                      </a:pPr>
                      <a:r>
                        <a:rPr lang="nb-NO" sz="1900" dirty="0">
                          <a:solidFill>
                            <a:schemeClr val="tx1"/>
                          </a:solidFill>
                          <a:effectLst/>
                        </a:rPr>
                        <a:t>810</a:t>
                      </a:r>
                    </a:p>
                  </a:txBody>
                  <a:tcPr marL="0" marR="0" marT="0" marB="0" anchor="ctr"/>
                </a:tc>
                <a:tc>
                  <a:txBody>
                    <a:bodyPr/>
                    <a:lstStyle/>
                    <a:p>
                      <a:pPr marL="0" algn="r" rtl="0" eaLnBrk="1" fontAlgn="b" latinLnBrk="0" hangingPunct="1">
                        <a:spcBef>
                          <a:spcPts val="0"/>
                        </a:spcBef>
                        <a:spcAft>
                          <a:spcPts val="0"/>
                        </a:spcAft>
                      </a:pPr>
                      <a:r>
                        <a:rPr lang="nb-NO" sz="1900" dirty="0">
                          <a:effectLst/>
                        </a:rPr>
                        <a:t>430</a:t>
                      </a:r>
                    </a:p>
                  </a:txBody>
                  <a:tcPr marL="0" marR="0" marT="0" marB="0" anchor="ctr"/>
                </a:tc>
                <a:tc>
                  <a:txBody>
                    <a:bodyPr/>
                    <a:lstStyle/>
                    <a:p>
                      <a:pPr marL="0" algn="r" rtl="0" eaLnBrk="1" fontAlgn="b" latinLnBrk="0" hangingPunct="1">
                        <a:spcBef>
                          <a:spcPts val="0"/>
                        </a:spcBef>
                        <a:spcAft>
                          <a:spcPts val="0"/>
                        </a:spcAft>
                      </a:pPr>
                      <a:r>
                        <a:rPr lang="nb-NO" sz="1900" dirty="0">
                          <a:effectLst/>
                        </a:rPr>
                        <a:t>1 550</a:t>
                      </a:r>
                    </a:p>
                  </a:txBody>
                  <a:tcPr marL="0" marR="0" marT="0" marB="0" anchor="ctr"/>
                </a:tc>
                <a:extLst>
                  <a:ext uri="{0D108BD9-81ED-4DB2-BD59-A6C34878D82A}">
                    <a16:rowId xmlns:a16="http://schemas.microsoft.com/office/drawing/2014/main" val="496585866"/>
                  </a:ext>
                </a:extLst>
              </a:tr>
              <a:tr h="366775">
                <a:tc>
                  <a:txBody>
                    <a:bodyPr/>
                    <a:lstStyle/>
                    <a:p>
                      <a:pPr marL="0" rtl="0" latinLnBrk="0">
                        <a:lnSpc>
                          <a:spcPts val="1000"/>
                        </a:lnSpc>
                        <a:spcBef>
                          <a:spcPts val="0"/>
                        </a:spcBef>
                        <a:spcAft>
                          <a:spcPts val="0"/>
                        </a:spcAft>
                      </a:pPr>
                      <a:r>
                        <a:rPr lang="nb-NO" sz="1300" kern="1200" dirty="0">
                          <a:effectLst/>
                        </a:rPr>
                        <a:t>Samferdselsfag</a:t>
                      </a:r>
                      <a:endParaRPr lang="nb-NO" sz="1300" dirty="0">
                        <a:effectLst/>
                      </a:endParaRPr>
                    </a:p>
                  </a:txBody>
                  <a:tcPr marL="0" marR="0" marT="0" marB="0" anchor="ctr"/>
                </a:tc>
                <a:tc>
                  <a:txBody>
                    <a:bodyPr/>
                    <a:lstStyle/>
                    <a:p>
                      <a:pPr marL="0" algn="r" rtl="0" eaLnBrk="1" fontAlgn="b" latinLnBrk="0" hangingPunct="1">
                        <a:spcBef>
                          <a:spcPts val="0"/>
                        </a:spcBef>
                        <a:spcAft>
                          <a:spcPts val="0"/>
                        </a:spcAft>
                      </a:pPr>
                      <a:endParaRPr lang="nb-NO" sz="2400" dirty="0">
                        <a:solidFill>
                          <a:srgbClr val="FF0000"/>
                        </a:solidFill>
                        <a:effectLst/>
                      </a:endParaRPr>
                    </a:p>
                  </a:txBody>
                  <a:tcPr marL="0" marR="0" marT="0" marB="0" anchor="ctr"/>
                </a:tc>
                <a:tc>
                  <a:txBody>
                    <a:bodyPr/>
                    <a:lstStyle/>
                    <a:p>
                      <a:pPr marL="0" algn="r" rtl="0" eaLnBrk="1" fontAlgn="b" latinLnBrk="0" hangingPunct="1">
                        <a:spcBef>
                          <a:spcPts val="0"/>
                        </a:spcBef>
                        <a:spcAft>
                          <a:spcPts val="0"/>
                        </a:spcAft>
                      </a:pPr>
                      <a:r>
                        <a:rPr lang="nb-NO" sz="1900" dirty="0">
                          <a:solidFill>
                            <a:srgbClr val="FF0000"/>
                          </a:solidFill>
                          <a:effectLst/>
                        </a:rPr>
                        <a:t>50</a:t>
                      </a:r>
                    </a:p>
                  </a:txBody>
                  <a:tcPr marL="0" marR="0" marT="0" marB="0" anchor="ctr"/>
                </a:tc>
                <a:tc>
                  <a:txBody>
                    <a:bodyPr/>
                    <a:lstStyle/>
                    <a:p>
                      <a:pPr marL="0" algn="r" rtl="0" eaLnBrk="1" fontAlgn="b" latinLnBrk="0" hangingPunct="1">
                        <a:spcBef>
                          <a:spcPts val="0"/>
                        </a:spcBef>
                        <a:spcAft>
                          <a:spcPts val="0"/>
                        </a:spcAft>
                      </a:pPr>
                      <a:r>
                        <a:rPr lang="nb-NO" sz="1900" dirty="0">
                          <a:solidFill>
                            <a:srgbClr val="FF0000"/>
                          </a:solidFill>
                          <a:effectLst/>
                        </a:rPr>
                        <a:t>60</a:t>
                      </a:r>
                    </a:p>
                  </a:txBody>
                  <a:tcPr marL="0" marR="0" marT="0" marB="0" anchor="ctr"/>
                </a:tc>
                <a:tc>
                  <a:txBody>
                    <a:bodyPr/>
                    <a:lstStyle/>
                    <a:p>
                      <a:pPr marL="0" algn="r" rtl="0" eaLnBrk="1" fontAlgn="b" latinLnBrk="0" hangingPunct="1">
                        <a:spcBef>
                          <a:spcPts val="0"/>
                        </a:spcBef>
                        <a:spcAft>
                          <a:spcPts val="0"/>
                        </a:spcAft>
                      </a:pPr>
                      <a:r>
                        <a:rPr lang="nb-NO" sz="1900" dirty="0">
                          <a:solidFill>
                            <a:schemeClr val="tx1"/>
                          </a:solidFill>
                          <a:effectLst/>
                        </a:rPr>
                        <a:t>430</a:t>
                      </a:r>
                    </a:p>
                  </a:txBody>
                  <a:tcPr marL="0" marR="0" marT="0" marB="0" anchor="ctr"/>
                </a:tc>
                <a:tc>
                  <a:txBody>
                    <a:bodyPr/>
                    <a:lstStyle/>
                    <a:p>
                      <a:pPr marL="0" algn="r" rtl="0" eaLnBrk="1" fontAlgn="b" latinLnBrk="0" hangingPunct="1">
                        <a:spcBef>
                          <a:spcPts val="0"/>
                        </a:spcBef>
                        <a:spcAft>
                          <a:spcPts val="0"/>
                        </a:spcAft>
                      </a:pPr>
                      <a:r>
                        <a:rPr lang="nb-NO" sz="1900" dirty="0">
                          <a:effectLst/>
                        </a:rPr>
                        <a:t>1 320</a:t>
                      </a:r>
                    </a:p>
                  </a:txBody>
                  <a:tcPr marL="0" marR="0" marT="0" marB="0" anchor="ctr"/>
                </a:tc>
                <a:tc>
                  <a:txBody>
                    <a:bodyPr/>
                    <a:lstStyle/>
                    <a:p>
                      <a:pPr marL="0" algn="r" rtl="0" eaLnBrk="1" fontAlgn="b" latinLnBrk="0" hangingPunct="1">
                        <a:spcBef>
                          <a:spcPts val="0"/>
                        </a:spcBef>
                        <a:spcAft>
                          <a:spcPts val="0"/>
                        </a:spcAft>
                      </a:pPr>
                      <a:r>
                        <a:rPr lang="nb-NO" sz="1900" dirty="0">
                          <a:effectLst/>
                        </a:rPr>
                        <a:t>1 860</a:t>
                      </a:r>
                    </a:p>
                  </a:txBody>
                  <a:tcPr marL="0" marR="0" marT="0" marB="0" anchor="ctr"/>
                </a:tc>
                <a:extLst>
                  <a:ext uri="{0D108BD9-81ED-4DB2-BD59-A6C34878D82A}">
                    <a16:rowId xmlns:a16="http://schemas.microsoft.com/office/drawing/2014/main" val="872412652"/>
                  </a:ext>
                </a:extLst>
              </a:tr>
              <a:tr h="378343">
                <a:tc>
                  <a:txBody>
                    <a:bodyPr/>
                    <a:lstStyle/>
                    <a:p>
                      <a:pPr marL="0" rtl="0" latinLnBrk="0">
                        <a:lnSpc>
                          <a:spcPts val="1000"/>
                        </a:lnSpc>
                        <a:spcBef>
                          <a:spcPts val="0"/>
                        </a:spcBef>
                        <a:spcAft>
                          <a:spcPts val="0"/>
                        </a:spcAft>
                      </a:pPr>
                      <a:r>
                        <a:rPr lang="nb-NO" sz="1300" kern="1200" dirty="0">
                          <a:effectLst/>
                        </a:rPr>
                        <a:t>Samfunnsfag, juridiske fag, økonomiske og administrative fag</a:t>
                      </a:r>
                      <a:endParaRPr lang="nb-NO" sz="1300" dirty="0">
                        <a:effectLst/>
                      </a:endParaRPr>
                    </a:p>
                  </a:txBody>
                  <a:tcPr marL="0" marR="0" marT="0" marB="0" anchor="ctr"/>
                </a:tc>
                <a:tc>
                  <a:txBody>
                    <a:bodyPr/>
                    <a:lstStyle/>
                    <a:p>
                      <a:pPr marL="0" algn="r" rtl="0" eaLnBrk="1" fontAlgn="b" latinLnBrk="0" hangingPunct="1">
                        <a:spcBef>
                          <a:spcPts val="0"/>
                        </a:spcBef>
                        <a:spcAft>
                          <a:spcPts val="0"/>
                        </a:spcAft>
                      </a:pPr>
                      <a:r>
                        <a:rPr lang="nb-NO" sz="1900" dirty="0">
                          <a:solidFill>
                            <a:srgbClr val="FF0000"/>
                          </a:solidFill>
                          <a:effectLst/>
                        </a:rPr>
                        <a:t>30</a:t>
                      </a:r>
                    </a:p>
                  </a:txBody>
                  <a:tcPr marL="0" marR="0" marT="0" marB="0" anchor="ctr"/>
                </a:tc>
                <a:tc>
                  <a:txBody>
                    <a:bodyPr/>
                    <a:lstStyle/>
                    <a:p>
                      <a:pPr marL="0" algn="r" rtl="0" eaLnBrk="1" fontAlgn="b" latinLnBrk="0" hangingPunct="1">
                        <a:spcBef>
                          <a:spcPts val="0"/>
                        </a:spcBef>
                        <a:spcAft>
                          <a:spcPts val="0"/>
                        </a:spcAft>
                      </a:pPr>
                      <a:r>
                        <a:rPr lang="nb-NO" sz="1900" dirty="0">
                          <a:solidFill>
                            <a:srgbClr val="FF0000"/>
                          </a:solidFill>
                          <a:effectLst/>
                        </a:rPr>
                        <a:t>880</a:t>
                      </a:r>
                    </a:p>
                  </a:txBody>
                  <a:tcPr marL="0" marR="0" marT="0" marB="0" anchor="ctr"/>
                </a:tc>
                <a:tc>
                  <a:txBody>
                    <a:bodyPr/>
                    <a:lstStyle/>
                    <a:p>
                      <a:pPr marL="0" algn="r" rtl="0" eaLnBrk="1" fontAlgn="b" latinLnBrk="0" hangingPunct="1">
                        <a:spcBef>
                          <a:spcPts val="0"/>
                        </a:spcBef>
                        <a:spcAft>
                          <a:spcPts val="0"/>
                        </a:spcAft>
                      </a:pPr>
                      <a:r>
                        <a:rPr lang="nb-NO" sz="1900" dirty="0">
                          <a:solidFill>
                            <a:srgbClr val="FF0000"/>
                          </a:solidFill>
                          <a:effectLst/>
                        </a:rPr>
                        <a:t>680</a:t>
                      </a:r>
                    </a:p>
                  </a:txBody>
                  <a:tcPr marL="0" marR="0" marT="0" marB="0" anchor="ctr"/>
                </a:tc>
                <a:tc>
                  <a:txBody>
                    <a:bodyPr/>
                    <a:lstStyle/>
                    <a:p>
                      <a:pPr marL="0" algn="r" rtl="0" eaLnBrk="1" fontAlgn="b" latinLnBrk="0" hangingPunct="1">
                        <a:spcBef>
                          <a:spcPts val="0"/>
                        </a:spcBef>
                        <a:spcAft>
                          <a:spcPts val="0"/>
                        </a:spcAft>
                      </a:pPr>
                      <a:r>
                        <a:rPr lang="nb-NO" sz="1900" dirty="0">
                          <a:solidFill>
                            <a:schemeClr val="tx1"/>
                          </a:solidFill>
                          <a:effectLst/>
                        </a:rPr>
                        <a:t>330</a:t>
                      </a:r>
                    </a:p>
                  </a:txBody>
                  <a:tcPr marL="0" marR="0" marT="0" marB="0" anchor="ctr"/>
                </a:tc>
                <a:tc>
                  <a:txBody>
                    <a:bodyPr/>
                    <a:lstStyle/>
                    <a:p>
                      <a:pPr marL="0" algn="r" rtl="0" eaLnBrk="1" fontAlgn="b" latinLnBrk="0" hangingPunct="1">
                        <a:spcBef>
                          <a:spcPts val="0"/>
                        </a:spcBef>
                        <a:spcAft>
                          <a:spcPts val="0"/>
                        </a:spcAft>
                      </a:pPr>
                      <a:r>
                        <a:rPr lang="nb-NO" sz="1900" dirty="0">
                          <a:effectLst/>
                        </a:rPr>
                        <a:t>110</a:t>
                      </a:r>
                    </a:p>
                  </a:txBody>
                  <a:tcPr marL="0" marR="0" marT="0" marB="0" anchor="ctr"/>
                </a:tc>
                <a:tc>
                  <a:txBody>
                    <a:bodyPr/>
                    <a:lstStyle/>
                    <a:p>
                      <a:pPr marL="0" algn="r" rtl="0" eaLnBrk="1" fontAlgn="b" latinLnBrk="0" hangingPunct="1">
                        <a:spcBef>
                          <a:spcPts val="0"/>
                        </a:spcBef>
                        <a:spcAft>
                          <a:spcPts val="0"/>
                        </a:spcAft>
                      </a:pPr>
                      <a:r>
                        <a:rPr lang="nb-NO" sz="1900" dirty="0">
                          <a:effectLst/>
                        </a:rPr>
                        <a:t>2020</a:t>
                      </a:r>
                    </a:p>
                  </a:txBody>
                  <a:tcPr marL="0" marR="0" marT="0" marB="0" anchor="ctr"/>
                </a:tc>
                <a:extLst>
                  <a:ext uri="{0D108BD9-81ED-4DB2-BD59-A6C34878D82A}">
                    <a16:rowId xmlns:a16="http://schemas.microsoft.com/office/drawing/2014/main" val="1922700412"/>
                  </a:ext>
                </a:extLst>
              </a:tr>
              <a:tr h="284392">
                <a:tc>
                  <a:txBody>
                    <a:bodyPr/>
                    <a:lstStyle/>
                    <a:p>
                      <a:pPr marL="0" rtl="0" latinLnBrk="0">
                        <a:lnSpc>
                          <a:spcPts val="1000"/>
                        </a:lnSpc>
                        <a:spcBef>
                          <a:spcPts val="0"/>
                        </a:spcBef>
                        <a:spcAft>
                          <a:spcPts val="0"/>
                        </a:spcAft>
                      </a:pPr>
                      <a:r>
                        <a:rPr lang="nb-NO" sz="1300" dirty="0">
                          <a:effectLst/>
                        </a:rPr>
                        <a:t>Totalt</a:t>
                      </a:r>
                    </a:p>
                  </a:txBody>
                  <a:tcPr marL="0" marR="0" marT="0" marB="0" anchor="ctr"/>
                </a:tc>
                <a:tc>
                  <a:txBody>
                    <a:bodyPr/>
                    <a:lstStyle/>
                    <a:p>
                      <a:pPr marL="0" algn="r" rtl="0" eaLnBrk="1" fontAlgn="b" latinLnBrk="0" hangingPunct="1">
                        <a:spcBef>
                          <a:spcPts val="0"/>
                        </a:spcBef>
                        <a:spcAft>
                          <a:spcPts val="0"/>
                        </a:spcAft>
                      </a:pPr>
                      <a:r>
                        <a:rPr lang="nb-NO" sz="1900" dirty="0">
                          <a:solidFill>
                            <a:srgbClr val="FF0000"/>
                          </a:solidFill>
                          <a:effectLst/>
                        </a:rPr>
                        <a:t>710</a:t>
                      </a:r>
                    </a:p>
                  </a:txBody>
                  <a:tcPr marL="0" marR="0" marT="0" marB="0" anchor="ctr"/>
                </a:tc>
                <a:tc>
                  <a:txBody>
                    <a:bodyPr/>
                    <a:lstStyle/>
                    <a:p>
                      <a:pPr marL="0" algn="r" rtl="0" eaLnBrk="1" fontAlgn="b" latinLnBrk="0" hangingPunct="1">
                        <a:spcBef>
                          <a:spcPts val="0"/>
                        </a:spcBef>
                        <a:spcAft>
                          <a:spcPts val="0"/>
                        </a:spcAft>
                      </a:pPr>
                      <a:r>
                        <a:rPr lang="nb-NO" sz="1900" dirty="0">
                          <a:solidFill>
                            <a:srgbClr val="FF0000"/>
                          </a:solidFill>
                          <a:effectLst/>
                        </a:rPr>
                        <a:t>6 320</a:t>
                      </a:r>
                    </a:p>
                  </a:txBody>
                  <a:tcPr marL="0" marR="0" marT="0" marB="0" anchor="ctr"/>
                </a:tc>
                <a:tc>
                  <a:txBody>
                    <a:bodyPr/>
                    <a:lstStyle/>
                    <a:p>
                      <a:pPr marL="0" algn="r" rtl="0" eaLnBrk="1" fontAlgn="b" latinLnBrk="0" hangingPunct="1">
                        <a:spcBef>
                          <a:spcPts val="0"/>
                        </a:spcBef>
                        <a:spcAft>
                          <a:spcPts val="0"/>
                        </a:spcAft>
                      </a:pPr>
                      <a:r>
                        <a:rPr lang="nb-NO" sz="1900" dirty="0">
                          <a:solidFill>
                            <a:srgbClr val="FF0000"/>
                          </a:solidFill>
                          <a:effectLst/>
                        </a:rPr>
                        <a:t>7 450</a:t>
                      </a:r>
                    </a:p>
                  </a:txBody>
                  <a:tcPr marL="0" marR="0" marT="0" marB="0" anchor="ctr"/>
                </a:tc>
                <a:tc>
                  <a:txBody>
                    <a:bodyPr/>
                    <a:lstStyle/>
                    <a:p>
                      <a:pPr marL="0" algn="r" rtl="0" eaLnBrk="1" fontAlgn="b" latinLnBrk="0" hangingPunct="1">
                        <a:spcBef>
                          <a:spcPts val="0"/>
                        </a:spcBef>
                        <a:spcAft>
                          <a:spcPts val="0"/>
                        </a:spcAft>
                      </a:pPr>
                      <a:r>
                        <a:rPr lang="nb-NO" sz="1900" dirty="0">
                          <a:solidFill>
                            <a:schemeClr val="tx1"/>
                          </a:solidFill>
                          <a:effectLst/>
                        </a:rPr>
                        <a:t>11 390</a:t>
                      </a:r>
                    </a:p>
                  </a:txBody>
                  <a:tcPr marL="0" marR="0" marT="0" marB="0" anchor="ctr"/>
                </a:tc>
                <a:tc>
                  <a:txBody>
                    <a:bodyPr/>
                    <a:lstStyle/>
                    <a:p>
                      <a:pPr marL="0" algn="r" rtl="0" eaLnBrk="1" fontAlgn="b" latinLnBrk="0" hangingPunct="1">
                        <a:spcBef>
                          <a:spcPts val="0"/>
                        </a:spcBef>
                        <a:spcAft>
                          <a:spcPts val="0"/>
                        </a:spcAft>
                      </a:pPr>
                      <a:r>
                        <a:rPr lang="nb-NO" sz="1900" dirty="0">
                          <a:effectLst/>
                        </a:rPr>
                        <a:t>12 380</a:t>
                      </a:r>
                    </a:p>
                  </a:txBody>
                  <a:tcPr marL="0" marR="0" marT="0" marB="0" anchor="ctr"/>
                </a:tc>
                <a:tc>
                  <a:txBody>
                    <a:bodyPr/>
                    <a:lstStyle/>
                    <a:p>
                      <a:pPr marL="0" algn="r" rtl="0" eaLnBrk="1" fontAlgn="b" latinLnBrk="0" hangingPunct="1">
                        <a:spcBef>
                          <a:spcPts val="0"/>
                        </a:spcBef>
                        <a:spcAft>
                          <a:spcPts val="0"/>
                        </a:spcAft>
                      </a:pPr>
                      <a:r>
                        <a:rPr lang="nb-NO" sz="1900" dirty="0">
                          <a:effectLst/>
                        </a:rPr>
                        <a:t>38 250</a:t>
                      </a:r>
                    </a:p>
                  </a:txBody>
                  <a:tcPr marL="0" marR="0" marT="0" marB="0" anchor="ctr"/>
                </a:tc>
                <a:extLst>
                  <a:ext uri="{0D108BD9-81ED-4DB2-BD59-A6C34878D82A}">
                    <a16:rowId xmlns:a16="http://schemas.microsoft.com/office/drawing/2014/main" val="3994315519"/>
                  </a:ext>
                </a:extLst>
              </a:tr>
            </a:tbl>
          </a:graphicData>
        </a:graphic>
      </p:graphicFrame>
      <p:sp>
        <p:nvSpPr>
          <p:cNvPr id="4" name="Plassholder for lysbildenummer 3">
            <a:extLst>
              <a:ext uri="{FF2B5EF4-FFF2-40B4-BE49-F238E27FC236}">
                <a16:creationId xmlns:a16="http://schemas.microsoft.com/office/drawing/2014/main" id="{26D50AA9-529D-B63A-801B-0D006BFF0472}"/>
              </a:ext>
            </a:extLst>
          </p:cNvPr>
          <p:cNvSpPr>
            <a:spLocks noGrp="1"/>
          </p:cNvSpPr>
          <p:nvPr>
            <p:ph type="sldNum" sz="quarter" idx="12"/>
          </p:nvPr>
        </p:nvSpPr>
        <p:spPr/>
        <p:txBody>
          <a:bodyPr/>
          <a:lstStyle/>
          <a:p>
            <a:pPr defTabSz="914103">
              <a:defRPr/>
            </a:pPr>
            <a:fld id="{CB5DC95F-CC9E-42B9-BFE4-A015B12872CC}" type="slidenum">
              <a:rPr lang="nb-NO">
                <a:latin typeface="Segoe UI"/>
              </a:rPr>
              <a:pPr defTabSz="914103">
                <a:defRPr/>
              </a:pPr>
              <a:t>15</a:t>
            </a:fld>
            <a:endParaRPr lang="nb-NO" dirty="0">
              <a:latin typeface="Segoe UI"/>
            </a:endParaRPr>
          </a:p>
        </p:txBody>
      </p:sp>
      <p:sp>
        <p:nvSpPr>
          <p:cNvPr id="5" name="Plassholder for tekst 4">
            <a:extLst>
              <a:ext uri="{FF2B5EF4-FFF2-40B4-BE49-F238E27FC236}">
                <a16:creationId xmlns:a16="http://schemas.microsoft.com/office/drawing/2014/main" id="{84E84242-1DC7-7827-0423-B7C63DFE5EAA}"/>
              </a:ext>
            </a:extLst>
          </p:cNvPr>
          <p:cNvSpPr>
            <a:spLocks noGrp="1"/>
          </p:cNvSpPr>
          <p:nvPr>
            <p:ph type="body" sz="quarter" idx="17"/>
          </p:nvPr>
        </p:nvSpPr>
        <p:spPr/>
        <p:txBody>
          <a:bodyPr/>
          <a:lstStyle/>
          <a:p>
            <a:endParaRPr lang="nb-NO"/>
          </a:p>
        </p:txBody>
      </p:sp>
    </p:spTree>
    <p:extLst>
      <p:ext uri="{BB962C8B-B14F-4D97-AF65-F5344CB8AC3E}">
        <p14:creationId xmlns:p14="http://schemas.microsoft.com/office/powerpoint/2010/main" val="682770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776632-5BCD-44D4-9D2D-5BEA923A7390}"/>
              </a:ext>
            </a:extLst>
          </p:cNvPr>
          <p:cNvSpPr>
            <a:spLocks noGrp="1"/>
          </p:cNvSpPr>
          <p:nvPr>
            <p:ph type="title"/>
          </p:nvPr>
        </p:nvSpPr>
        <p:spPr/>
        <p:txBody>
          <a:bodyPr>
            <a:normAutofit/>
          </a:bodyPr>
          <a:lstStyle/>
          <a:p>
            <a:r>
              <a:rPr lang="nb-NO" sz="3199" dirty="0"/>
              <a:t>Bedriftenes behov for IKT-kompetanse</a:t>
            </a:r>
          </a:p>
        </p:txBody>
      </p:sp>
      <p:sp>
        <p:nvSpPr>
          <p:cNvPr id="3" name="Plassholder for lysbildenummer 2">
            <a:extLst>
              <a:ext uri="{FF2B5EF4-FFF2-40B4-BE49-F238E27FC236}">
                <a16:creationId xmlns:a16="http://schemas.microsoft.com/office/drawing/2014/main" id="{ED8C3448-EFF9-4606-9BD7-8A56C12B0806}"/>
              </a:ext>
            </a:extLst>
          </p:cNvPr>
          <p:cNvSpPr>
            <a:spLocks noGrp="1"/>
          </p:cNvSpPr>
          <p:nvPr>
            <p:ph type="sldNum" sz="quarter" idx="12"/>
          </p:nvPr>
        </p:nvSpPr>
        <p:spPr/>
        <p:txBody>
          <a:bodyPr/>
          <a:lstStyle/>
          <a:p>
            <a:pPr defTabSz="914103"/>
            <a:fld id="{CB5DC95F-CC9E-42B9-BFE4-A015B12872CC}" type="slidenum">
              <a:rPr lang="en-GB">
                <a:latin typeface="Segoe UI"/>
              </a:rPr>
              <a:pPr defTabSz="914103"/>
              <a:t>16</a:t>
            </a:fld>
            <a:endParaRPr lang="en-GB">
              <a:latin typeface="Segoe UI"/>
            </a:endParaRPr>
          </a:p>
        </p:txBody>
      </p:sp>
      <p:sp>
        <p:nvSpPr>
          <p:cNvPr id="4" name="Plassholder for innhold 3">
            <a:extLst>
              <a:ext uri="{FF2B5EF4-FFF2-40B4-BE49-F238E27FC236}">
                <a16:creationId xmlns:a16="http://schemas.microsoft.com/office/drawing/2014/main" id="{98B9A385-C0D4-42DD-A75E-52DE185F26D4}"/>
              </a:ext>
            </a:extLst>
          </p:cNvPr>
          <p:cNvSpPr>
            <a:spLocks noGrp="1"/>
          </p:cNvSpPr>
          <p:nvPr>
            <p:ph idx="1"/>
          </p:nvPr>
        </p:nvSpPr>
        <p:spPr/>
        <p:txBody>
          <a:bodyPr vert="horz" lIns="0" tIns="0" rIns="0" bIns="0" rtlCol="0" anchor="t">
            <a:normAutofit fontScale="70000" lnSpcReduction="20000"/>
          </a:bodyPr>
          <a:lstStyle/>
          <a:p>
            <a:pPr marL="335171" indent="-335171"/>
            <a:r>
              <a:rPr lang="nb-NO" dirty="0"/>
              <a:t>4 av 10 NHO-bedrifter oppgir at de har et udekket behov for IKT-kompetanse. </a:t>
            </a:r>
          </a:p>
          <a:p>
            <a:pPr marL="335171" indent="-335171">
              <a:lnSpc>
                <a:spcPct val="113999"/>
              </a:lnSpc>
            </a:pPr>
            <a:r>
              <a:rPr lang="nb-NO" dirty="0">
                <a:ea typeface="+mn-lt"/>
                <a:cs typeface="+mn-lt"/>
              </a:rPr>
              <a:t>Omtrent halvparten av bedriftene med et udekket behov for IKT-kompetanse, trenger mer kompetanse når det gjelder å kommunisere og samarbeide på digitale plattformer. </a:t>
            </a:r>
          </a:p>
          <a:p>
            <a:pPr marL="335171" indent="-335171">
              <a:lnSpc>
                <a:spcPct val="113999"/>
              </a:lnSpc>
            </a:pPr>
            <a:r>
              <a:rPr lang="nb-NO" dirty="0">
                <a:ea typeface="+mn-lt"/>
                <a:cs typeface="+mn-lt"/>
              </a:rPr>
              <a:t>Nesten like stor andel trenger mer kompetanse når det gjelder digital sikkerhet.</a:t>
            </a:r>
            <a:endParaRPr lang="nb-NO">
              <a:cs typeface="Segoe UI"/>
            </a:endParaRPr>
          </a:p>
        </p:txBody>
      </p:sp>
      <p:sp>
        <p:nvSpPr>
          <p:cNvPr id="6" name="Plassholder for tekst 5">
            <a:extLst>
              <a:ext uri="{FF2B5EF4-FFF2-40B4-BE49-F238E27FC236}">
                <a16:creationId xmlns:a16="http://schemas.microsoft.com/office/drawing/2014/main" id="{39B0DBE2-B24C-47C4-8DE0-F6F9553E2A65}"/>
              </a:ext>
            </a:extLst>
          </p:cNvPr>
          <p:cNvSpPr>
            <a:spLocks noGrp="1"/>
          </p:cNvSpPr>
          <p:nvPr>
            <p:ph type="body" sz="quarter" idx="17"/>
          </p:nvPr>
        </p:nvSpPr>
        <p:spPr/>
        <p:txBody>
          <a:bodyPr/>
          <a:lstStyle/>
          <a:p>
            <a:endParaRPr lang="nb-NO"/>
          </a:p>
        </p:txBody>
      </p:sp>
      <p:sp>
        <p:nvSpPr>
          <p:cNvPr id="9" name="TekstSylinder 8">
            <a:extLst>
              <a:ext uri="{FF2B5EF4-FFF2-40B4-BE49-F238E27FC236}">
                <a16:creationId xmlns:a16="http://schemas.microsoft.com/office/drawing/2014/main" id="{57E7132E-693A-4081-8B29-666A1D4E89CC}"/>
              </a:ext>
            </a:extLst>
          </p:cNvPr>
          <p:cNvSpPr txBox="1"/>
          <p:nvPr/>
        </p:nvSpPr>
        <p:spPr>
          <a:xfrm>
            <a:off x="5452642" y="5454080"/>
            <a:ext cx="6137662" cy="574221"/>
          </a:xfrm>
          <a:prstGeom prst="rect">
            <a:avLst/>
          </a:prstGeom>
          <a:noFill/>
        </p:spPr>
        <p:txBody>
          <a:bodyPr wrap="square" lIns="121882" tIns="60941" rIns="121882" bIns="60941" rtlCol="0" anchor="t">
            <a:spAutoFit/>
          </a:bodyPr>
          <a:lstStyle/>
          <a:p>
            <a:pPr defTabSz="914103"/>
            <a:r>
              <a:rPr lang="nb-NO" sz="1466" dirty="0">
                <a:solidFill>
                  <a:prstClr val="black"/>
                </a:solidFill>
                <a:latin typeface="Segoe UI"/>
              </a:rPr>
              <a:t>Andel NHO-bedrifter med udekket IKT-behov i stor eller noen grad, etter landsforeninger i 2022</a:t>
            </a:r>
            <a:r>
              <a:rPr lang="nb-NO" sz="1466" dirty="0">
                <a:solidFill>
                  <a:prstClr val="black"/>
                </a:solidFill>
                <a:latin typeface="Segoe UI"/>
                <a:ea typeface="+mn-lt"/>
                <a:cs typeface="Segoe UI"/>
              </a:rPr>
              <a:t>.</a:t>
            </a:r>
            <a:endParaRPr lang="nb-NO" sz="1466" dirty="0">
              <a:solidFill>
                <a:prstClr val="black"/>
              </a:solidFill>
              <a:latin typeface="Segoe UI"/>
            </a:endParaRPr>
          </a:p>
        </p:txBody>
      </p:sp>
      <p:pic>
        <p:nvPicPr>
          <p:cNvPr id="10" name="Bilde 10">
            <a:extLst>
              <a:ext uri="{FF2B5EF4-FFF2-40B4-BE49-F238E27FC236}">
                <a16:creationId xmlns:a16="http://schemas.microsoft.com/office/drawing/2014/main" id="{79F7243F-34EA-5AF3-42D7-BA86A27E42DD}"/>
              </a:ext>
            </a:extLst>
          </p:cNvPr>
          <p:cNvPicPr>
            <a:picLocks noGrp="1" noChangeAspect="1"/>
          </p:cNvPicPr>
          <p:nvPr>
            <p:ph idx="13"/>
          </p:nvPr>
        </p:nvPicPr>
        <p:blipFill>
          <a:blip r:embed="rId2"/>
          <a:stretch>
            <a:fillRect/>
          </a:stretch>
        </p:blipFill>
        <p:spPr>
          <a:xfrm>
            <a:off x="5667970" y="2162869"/>
            <a:ext cx="5930427" cy="3051718"/>
          </a:xfrm>
        </p:spPr>
      </p:pic>
    </p:spTree>
    <p:extLst>
      <p:ext uri="{BB962C8B-B14F-4D97-AF65-F5344CB8AC3E}">
        <p14:creationId xmlns:p14="http://schemas.microsoft.com/office/powerpoint/2010/main" val="4219338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32E2E3A-9B66-4F7C-B528-09231E368E7A}"/>
              </a:ext>
            </a:extLst>
          </p:cNvPr>
          <p:cNvSpPr>
            <a:spLocks noGrp="1"/>
          </p:cNvSpPr>
          <p:nvPr>
            <p:ph type="title"/>
          </p:nvPr>
        </p:nvSpPr>
        <p:spPr/>
        <p:txBody>
          <a:bodyPr/>
          <a:lstStyle/>
          <a:p>
            <a:r>
              <a:rPr lang="nb-NO"/>
              <a:t>Kompetansebehov som følge av grønn omstilling </a:t>
            </a:r>
          </a:p>
        </p:txBody>
      </p:sp>
      <p:sp>
        <p:nvSpPr>
          <p:cNvPr id="3" name="Plassholder for lysbildenummer 2">
            <a:extLst>
              <a:ext uri="{FF2B5EF4-FFF2-40B4-BE49-F238E27FC236}">
                <a16:creationId xmlns:a16="http://schemas.microsoft.com/office/drawing/2014/main" id="{33603EF3-C6A6-4EA6-ABB4-D6CC07C4BED2}"/>
              </a:ext>
            </a:extLst>
          </p:cNvPr>
          <p:cNvSpPr>
            <a:spLocks noGrp="1"/>
          </p:cNvSpPr>
          <p:nvPr>
            <p:ph type="sldNum" sz="quarter" idx="12"/>
          </p:nvPr>
        </p:nvSpPr>
        <p:spPr/>
        <p:txBody>
          <a:bodyPr/>
          <a:lstStyle/>
          <a:p>
            <a:pPr defTabSz="914103">
              <a:defRPr/>
            </a:pPr>
            <a:fld id="{CB5DC95F-CC9E-42B9-BFE4-A015B12872CC}" type="slidenum">
              <a:rPr lang="en-GB">
                <a:latin typeface="Segoe UI"/>
              </a:rPr>
              <a:pPr defTabSz="914103">
                <a:defRPr/>
              </a:pPr>
              <a:t>17</a:t>
            </a:fld>
            <a:endParaRPr lang="en-GB">
              <a:latin typeface="Segoe UI"/>
            </a:endParaRPr>
          </a:p>
        </p:txBody>
      </p:sp>
      <p:sp>
        <p:nvSpPr>
          <p:cNvPr id="4" name="Plassholder for innhold 3">
            <a:extLst>
              <a:ext uri="{FF2B5EF4-FFF2-40B4-BE49-F238E27FC236}">
                <a16:creationId xmlns:a16="http://schemas.microsoft.com/office/drawing/2014/main" id="{2199B48C-19A8-48F1-9D2E-6275DF477AC5}"/>
              </a:ext>
            </a:extLst>
          </p:cNvPr>
          <p:cNvSpPr>
            <a:spLocks noGrp="1"/>
          </p:cNvSpPr>
          <p:nvPr>
            <p:ph idx="1"/>
          </p:nvPr>
        </p:nvSpPr>
        <p:spPr/>
        <p:txBody>
          <a:bodyPr>
            <a:normAutofit fontScale="77500" lnSpcReduction="20000"/>
          </a:bodyPr>
          <a:lstStyle/>
          <a:p>
            <a:r>
              <a:rPr lang="nb-NO"/>
              <a:t>Mer enn halvparten av bedriftene oppgir at deres kompetansebehov i stor eller noen grad blir påvirket av klima- og miljøhensyn. </a:t>
            </a:r>
          </a:p>
          <a:p>
            <a:r>
              <a:rPr lang="nb-NO"/>
              <a:t>Ingeniør og tekniske fag og håndverksfag er de fagområdene hvor flest bedrifter oppgir større behov som følge av klima- og miljøhensyn. </a:t>
            </a:r>
          </a:p>
        </p:txBody>
      </p:sp>
      <p:sp>
        <p:nvSpPr>
          <p:cNvPr id="6" name="Plassholder for tekst 5">
            <a:extLst>
              <a:ext uri="{FF2B5EF4-FFF2-40B4-BE49-F238E27FC236}">
                <a16:creationId xmlns:a16="http://schemas.microsoft.com/office/drawing/2014/main" id="{B6C18223-1385-40B2-A516-14CE19634139}"/>
              </a:ext>
            </a:extLst>
          </p:cNvPr>
          <p:cNvSpPr>
            <a:spLocks noGrp="1"/>
          </p:cNvSpPr>
          <p:nvPr>
            <p:ph type="body" sz="quarter" idx="17"/>
          </p:nvPr>
        </p:nvSpPr>
        <p:spPr/>
        <p:txBody>
          <a:bodyPr/>
          <a:lstStyle/>
          <a:p>
            <a:endParaRPr lang="nb-NO"/>
          </a:p>
        </p:txBody>
      </p:sp>
      <p:sp>
        <p:nvSpPr>
          <p:cNvPr id="9" name="TekstSylinder 8">
            <a:extLst>
              <a:ext uri="{FF2B5EF4-FFF2-40B4-BE49-F238E27FC236}">
                <a16:creationId xmlns:a16="http://schemas.microsoft.com/office/drawing/2014/main" id="{8ECBDD26-7B8D-4473-A48D-749CAF4C902D}"/>
              </a:ext>
            </a:extLst>
          </p:cNvPr>
          <p:cNvSpPr txBox="1"/>
          <p:nvPr/>
        </p:nvSpPr>
        <p:spPr>
          <a:xfrm>
            <a:off x="6623893" y="5878921"/>
            <a:ext cx="4804461" cy="553959"/>
          </a:xfrm>
          <a:prstGeom prst="rect">
            <a:avLst/>
          </a:prstGeom>
          <a:noFill/>
        </p:spPr>
        <p:txBody>
          <a:bodyPr wrap="square" lIns="121882" tIns="60941" rIns="121882" bIns="60941" rtlCol="0" anchor="t">
            <a:spAutoFit/>
          </a:bodyPr>
          <a:lstStyle/>
          <a:p>
            <a:pPr defTabSz="914103">
              <a:defRPr/>
            </a:pPr>
            <a:r>
              <a:rPr lang="nb-NO" sz="1400" dirty="0">
                <a:solidFill>
                  <a:prstClr val="black"/>
                </a:solidFill>
                <a:latin typeface="Segoe UI"/>
                <a:ea typeface="+mn-lt"/>
                <a:cs typeface="Segoe UI"/>
              </a:rPr>
              <a:t>De neste 7-10 årene, i hvilken grad antar du at en grønn omstilling vil medføre følgende for din virksomhet?</a:t>
            </a:r>
            <a:endParaRPr lang="nb-NO" sz="1799" dirty="0">
              <a:solidFill>
                <a:prstClr val="black"/>
              </a:solidFill>
              <a:latin typeface="Segoe UI"/>
            </a:endParaRPr>
          </a:p>
        </p:txBody>
      </p:sp>
      <p:pic>
        <p:nvPicPr>
          <p:cNvPr id="5" name="Bilde 6">
            <a:extLst>
              <a:ext uri="{FF2B5EF4-FFF2-40B4-BE49-F238E27FC236}">
                <a16:creationId xmlns:a16="http://schemas.microsoft.com/office/drawing/2014/main" id="{5F18641A-93C7-FB68-F35A-937245517CF0}"/>
              </a:ext>
            </a:extLst>
          </p:cNvPr>
          <p:cNvPicPr>
            <a:picLocks noChangeAspect="1"/>
          </p:cNvPicPr>
          <p:nvPr/>
        </p:nvPicPr>
        <p:blipFill>
          <a:blip r:embed="rId2"/>
          <a:stretch>
            <a:fillRect/>
          </a:stretch>
        </p:blipFill>
        <p:spPr>
          <a:xfrm>
            <a:off x="6896383" y="2164297"/>
            <a:ext cx="4248813" cy="3794101"/>
          </a:xfrm>
          <a:prstGeom prst="rect">
            <a:avLst/>
          </a:prstGeom>
        </p:spPr>
      </p:pic>
    </p:spTree>
    <p:extLst>
      <p:ext uri="{BB962C8B-B14F-4D97-AF65-F5344CB8AC3E}">
        <p14:creationId xmlns:p14="http://schemas.microsoft.com/office/powerpoint/2010/main" val="1556696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A7F3A6B-3E01-853F-C2E4-6E96957714F4}"/>
              </a:ext>
            </a:extLst>
          </p:cNvPr>
          <p:cNvSpPr>
            <a:spLocks noGrp="1"/>
          </p:cNvSpPr>
          <p:nvPr>
            <p:ph type="title"/>
          </p:nvPr>
        </p:nvSpPr>
        <p:spPr/>
        <p:txBody>
          <a:bodyPr>
            <a:noAutofit/>
          </a:bodyPr>
          <a:lstStyle/>
          <a:p>
            <a:r>
              <a:rPr lang="nb-NO" sz="3199" dirty="0">
                <a:ea typeface="+mj-lt"/>
                <a:cs typeface="+mj-lt"/>
              </a:rPr>
              <a:t>De yrkene flest bedrifter antar de får mer behov for som følge av grønn omstilling de neste 7-10 årene, er: </a:t>
            </a:r>
            <a:endParaRPr lang="nb-NO" sz="3199" dirty="0">
              <a:cs typeface="Segoe UI Semibold"/>
            </a:endParaRPr>
          </a:p>
        </p:txBody>
      </p:sp>
      <p:sp>
        <p:nvSpPr>
          <p:cNvPr id="3" name="Plassholder for innhold 2">
            <a:extLst>
              <a:ext uri="{FF2B5EF4-FFF2-40B4-BE49-F238E27FC236}">
                <a16:creationId xmlns:a16="http://schemas.microsoft.com/office/drawing/2014/main" id="{5AEEEC16-41A1-74E0-B33E-C303E71FEEB6}"/>
              </a:ext>
            </a:extLst>
          </p:cNvPr>
          <p:cNvSpPr>
            <a:spLocks noGrp="1"/>
          </p:cNvSpPr>
          <p:nvPr>
            <p:ph idx="1"/>
          </p:nvPr>
        </p:nvSpPr>
        <p:spPr>
          <a:xfrm>
            <a:off x="601643" y="2062532"/>
            <a:ext cx="10988660" cy="3937309"/>
          </a:xfrm>
        </p:spPr>
        <p:txBody>
          <a:bodyPr vert="horz" lIns="0" tIns="0" rIns="0" bIns="0" rtlCol="0" anchor="t">
            <a:normAutofit fontScale="92500" lnSpcReduction="20000"/>
          </a:bodyPr>
          <a:lstStyle/>
          <a:p>
            <a:pPr marL="335171" indent="-335171" algn="just">
              <a:lnSpc>
                <a:spcPct val="113999"/>
              </a:lnSpc>
            </a:pPr>
            <a:r>
              <a:rPr lang="nb-NO" dirty="0"/>
              <a:t>Ingeniører mv.</a:t>
            </a:r>
            <a:endParaRPr lang="nb-NO" dirty="0">
              <a:cs typeface="Segoe UI"/>
            </a:endParaRPr>
          </a:p>
          <a:p>
            <a:pPr marL="335171" indent="-335171" algn="just">
              <a:lnSpc>
                <a:spcPct val="113999"/>
              </a:lnSpc>
            </a:pPr>
            <a:r>
              <a:rPr lang="nb-NO" dirty="0"/>
              <a:t>Elektrikere, elektronikere mv. </a:t>
            </a:r>
            <a:endParaRPr lang="nb-NO" dirty="0">
              <a:cs typeface="Segoe UI"/>
            </a:endParaRPr>
          </a:p>
          <a:p>
            <a:pPr marL="335171" indent="-335171" algn="just">
              <a:lnSpc>
                <a:spcPct val="113999"/>
              </a:lnSpc>
            </a:pPr>
            <a:r>
              <a:rPr lang="nb-NO" dirty="0"/>
              <a:t>Realister, sivilingeniører mv. </a:t>
            </a:r>
            <a:endParaRPr lang="nb-NO" dirty="0">
              <a:cs typeface="Segoe UI"/>
            </a:endParaRPr>
          </a:p>
          <a:p>
            <a:pPr marL="335171" indent="-335171" algn="just">
              <a:lnSpc>
                <a:spcPct val="113999"/>
              </a:lnSpc>
            </a:pPr>
            <a:r>
              <a:rPr lang="nb-NO" dirty="0"/>
              <a:t>IKT-teknikere </a:t>
            </a:r>
            <a:endParaRPr lang="en-US" dirty="0"/>
          </a:p>
          <a:p>
            <a:pPr marL="335171" indent="-335171" algn="just">
              <a:lnSpc>
                <a:spcPct val="113999"/>
              </a:lnSpc>
            </a:pPr>
            <a:r>
              <a:rPr lang="nb-NO" dirty="0"/>
              <a:t>IKT-rådgivere</a:t>
            </a:r>
            <a:endParaRPr lang="en-US" dirty="0"/>
          </a:p>
          <a:p>
            <a:pPr marL="335171" indent="-335171" algn="just">
              <a:lnSpc>
                <a:spcPct val="113999"/>
              </a:lnSpc>
            </a:pPr>
            <a:r>
              <a:rPr lang="nb-NO" dirty="0"/>
              <a:t>Andre håndverkspregende yrker</a:t>
            </a:r>
            <a:endParaRPr lang="en-US" dirty="0"/>
          </a:p>
          <a:p>
            <a:pPr marL="335171" indent="-335171" algn="just">
              <a:lnSpc>
                <a:spcPct val="113999"/>
              </a:lnSpc>
            </a:pPr>
            <a:r>
              <a:rPr lang="nb-NO" dirty="0"/>
              <a:t>Leder av enheter for vareproduksjon og tjenesteyting</a:t>
            </a:r>
            <a:endParaRPr lang="nb-NO" dirty="0">
              <a:cs typeface="Segoe UI"/>
            </a:endParaRPr>
          </a:p>
          <a:p>
            <a:pPr marL="335171" indent="-335171">
              <a:lnSpc>
                <a:spcPct val="113999"/>
              </a:lnSpc>
            </a:pPr>
            <a:endParaRPr lang="nb-NO" dirty="0">
              <a:cs typeface="Segoe UI"/>
            </a:endParaRPr>
          </a:p>
        </p:txBody>
      </p:sp>
      <p:sp>
        <p:nvSpPr>
          <p:cNvPr id="4" name="Plassholder for lysbildenummer 3">
            <a:extLst>
              <a:ext uri="{FF2B5EF4-FFF2-40B4-BE49-F238E27FC236}">
                <a16:creationId xmlns:a16="http://schemas.microsoft.com/office/drawing/2014/main" id="{D8064E94-1609-B7BF-9371-0F1EF1C1DA40}"/>
              </a:ext>
            </a:extLst>
          </p:cNvPr>
          <p:cNvSpPr>
            <a:spLocks noGrp="1"/>
          </p:cNvSpPr>
          <p:nvPr>
            <p:ph type="sldNum" sz="quarter" idx="12"/>
          </p:nvPr>
        </p:nvSpPr>
        <p:spPr/>
        <p:txBody>
          <a:bodyPr/>
          <a:lstStyle/>
          <a:p>
            <a:pPr defTabSz="914103">
              <a:defRPr/>
            </a:pPr>
            <a:fld id="{CB5DC95F-CC9E-42B9-BFE4-A015B12872CC}" type="slidenum">
              <a:rPr lang="nb-NO">
                <a:latin typeface="Segoe UI"/>
              </a:rPr>
              <a:pPr defTabSz="914103">
                <a:defRPr/>
              </a:pPr>
              <a:t>18</a:t>
            </a:fld>
            <a:endParaRPr lang="nb-NO" dirty="0">
              <a:latin typeface="Segoe UI"/>
            </a:endParaRPr>
          </a:p>
        </p:txBody>
      </p:sp>
      <p:sp>
        <p:nvSpPr>
          <p:cNvPr id="5" name="Plassholder for tekst 4">
            <a:extLst>
              <a:ext uri="{FF2B5EF4-FFF2-40B4-BE49-F238E27FC236}">
                <a16:creationId xmlns:a16="http://schemas.microsoft.com/office/drawing/2014/main" id="{9B54E7BA-8A1E-DAA0-6A78-B121DC966706}"/>
              </a:ext>
            </a:extLst>
          </p:cNvPr>
          <p:cNvSpPr>
            <a:spLocks noGrp="1"/>
          </p:cNvSpPr>
          <p:nvPr>
            <p:ph type="body" sz="quarter" idx="17"/>
          </p:nvPr>
        </p:nvSpPr>
        <p:spPr/>
        <p:txBody>
          <a:bodyPr/>
          <a:lstStyle/>
          <a:p>
            <a:endParaRPr lang="nb-NO"/>
          </a:p>
        </p:txBody>
      </p:sp>
    </p:spTree>
    <p:extLst>
      <p:ext uri="{BB962C8B-B14F-4D97-AF65-F5344CB8AC3E}">
        <p14:creationId xmlns:p14="http://schemas.microsoft.com/office/powerpoint/2010/main" val="3357142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B3FDCBA-0BAE-8035-9057-C27CB85C0910}"/>
              </a:ext>
            </a:extLst>
          </p:cNvPr>
          <p:cNvSpPr/>
          <p:nvPr/>
        </p:nvSpPr>
        <p:spPr>
          <a:xfrm>
            <a:off x="7011298" y="3232433"/>
            <a:ext cx="979357" cy="714041"/>
          </a:xfrm>
          <a:prstGeom prst="rect">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333" dirty="0"/>
              <a:t>Maritim sektor</a:t>
            </a:r>
            <a:endParaRPr lang="nb-NO" sz="1333" b="1" dirty="0"/>
          </a:p>
        </p:txBody>
      </p:sp>
      <p:sp>
        <p:nvSpPr>
          <p:cNvPr id="2" name="Tittel 1">
            <a:extLst>
              <a:ext uri="{FF2B5EF4-FFF2-40B4-BE49-F238E27FC236}">
                <a16:creationId xmlns:a16="http://schemas.microsoft.com/office/drawing/2014/main" id="{8583713C-ABF2-2F4B-49B7-DDD7D287F947}"/>
              </a:ext>
            </a:extLst>
          </p:cNvPr>
          <p:cNvSpPr>
            <a:spLocks noGrp="1"/>
          </p:cNvSpPr>
          <p:nvPr>
            <p:ph type="title"/>
          </p:nvPr>
        </p:nvSpPr>
        <p:spPr>
          <a:xfrm>
            <a:off x="0" y="565944"/>
            <a:ext cx="12191999" cy="753961"/>
          </a:xfrm>
        </p:spPr>
        <p:txBody>
          <a:bodyPr>
            <a:normAutofit fontScale="90000"/>
          </a:bodyPr>
          <a:lstStyle/>
          <a:p>
            <a:pPr algn="ctr"/>
            <a:r>
              <a:rPr lang="nb-NO" sz="4400" dirty="0"/>
              <a:t>Scenarier for </a:t>
            </a:r>
            <a:br>
              <a:rPr lang="nb-NO" sz="4400" dirty="0"/>
            </a:br>
            <a:r>
              <a:rPr lang="nb-NO" sz="4400" dirty="0"/>
              <a:t>kompetansebehov</a:t>
            </a:r>
          </a:p>
        </p:txBody>
      </p:sp>
      <p:sp>
        <p:nvSpPr>
          <p:cNvPr id="9" name="Rectangle 8">
            <a:extLst>
              <a:ext uri="{FF2B5EF4-FFF2-40B4-BE49-F238E27FC236}">
                <a16:creationId xmlns:a16="http://schemas.microsoft.com/office/drawing/2014/main" id="{F37A8660-1EE3-AD0C-CA7B-BE4F9E78E26A}"/>
              </a:ext>
            </a:extLst>
          </p:cNvPr>
          <p:cNvSpPr/>
          <p:nvPr/>
        </p:nvSpPr>
        <p:spPr>
          <a:xfrm>
            <a:off x="1116955" y="3232433"/>
            <a:ext cx="984024" cy="714041"/>
          </a:xfrm>
          <a:prstGeom prst="rect">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333"/>
              <a:t>Havvind</a:t>
            </a:r>
            <a:endParaRPr lang="nb-NO" sz="1333" b="1"/>
          </a:p>
        </p:txBody>
      </p:sp>
      <p:sp>
        <p:nvSpPr>
          <p:cNvPr id="10" name="Rectangle 9">
            <a:extLst>
              <a:ext uri="{FF2B5EF4-FFF2-40B4-BE49-F238E27FC236}">
                <a16:creationId xmlns:a16="http://schemas.microsoft.com/office/drawing/2014/main" id="{EE1E5909-01E0-3A0F-283B-9C5B7C45DB5D}"/>
              </a:ext>
            </a:extLst>
          </p:cNvPr>
          <p:cNvSpPr/>
          <p:nvPr/>
        </p:nvSpPr>
        <p:spPr>
          <a:xfrm>
            <a:off x="2143384" y="3232433"/>
            <a:ext cx="984024" cy="714041"/>
          </a:xfrm>
          <a:prstGeom prst="rect">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333"/>
              <a:t>Batteri</a:t>
            </a:r>
            <a:endParaRPr lang="nb-NO" sz="1333" b="1"/>
          </a:p>
        </p:txBody>
      </p:sp>
      <p:sp>
        <p:nvSpPr>
          <p:cNvPr id="11" name="Rectangle 10">
            <a:extLst>
              <a:ext uri="{FF2B5EF4-FFF2-40B4-BE49-F238E27FC236}">
                <a16:creationId xmlns:a16="http://schemas.microsoft.com/office/drawing/2014/main" id="{240F0E92-96C6-6372-A805-BF765133BE3B}"/>
              </a:ext>
            </a:extLst>
          </p:cNvPr>
          <p:cNvSpPr/>
          <p:nvPr/>
        </p:nvSpPr>
        <p:spPr>
          <a:xfrm>
            <a:off x="3169814" y="3232433"/>
            <a:ext cx="981689" cy="714041"/>
          </a:xfrm>
          <a:prstGeom prst="rect">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333" dirty="0"/>
              <a:t>Hydrogen</a:t>
            </a:r>
            <a:endParaRPr lang="nb-NO" sz="1333" b="1" dirty="0"/>
          </a:p>
        </p:txBody>
      </p:sp>
      <p:sp>
        <p:nvSpPr>
          <p:cNvPr id="12" name="Rectangle 11">
            <a:extLst>
              <a:ext uri="{FF2B5EF4-FFF2-40B4-BE49-F238E27FC236}">
                <a16:creationId xmlns:a16="http://schemas.microsoft.com/office/drawing/2014/main" id="{D0B0626A-8693-1CA9-33E6-4D1C4BA74D63}"/>
              </a:ext>
            </a:extLst>
          </p:cNvPr>
          <p:cNvSpPr/>
          <p:nvPr/>
        </p:nvSpPr>
        <p:spPr>
          <a:xfrm>
            <a:off x="4201348" y="3232433"/>
            <a:ext cx="979357" cy="714041"/>
          </a:xfrm>
          <a:prstGeom prst="rect">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333"/>
              <a:t>CCS</a:t>
            </a:r>
            <a:endParaRPr lang="nb-NO" sz="1333" b="1"/>
          </a:p>
        </p:txBody>
      </p:sp>
      <p:sp>
        <p:nvSpPr>
          <p:cNvPr id="14" name="Rectangle 13">
            <a:extLst>
              <a:ext uri="{FF2B5EF4-FFF2-40B4-BE49-F238E27FC236}">
                <a16:creationId xmlns:a16="http://schemas.microsoft.com/office/drawing/2014/main" id="{956FEC58-6C8C-AF14-644A-37F9BEC7B162}"/>
              </a:ext>
            </a:extLst>
          </p:cNvPr>
          <p:cNvSpPr/>
          <p:nvPr/>
        </p:nvSpPr>
        <p:spPr>
          <a:xfrm>
            <a:off x="8035392" y="3232433"/>
            <a:ext cx="979357" cy="714041"/>
          </a:xfrm>
          <a:prstGeom prst="rect">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333"/>
              <a:t>Skog</a:t>
            </a:r>
          </a:p>
        </p:txBody>
      </p:sp>
      <p:sp>
        <p:nvSpPr>
          <p:cNvPr id="15" name="Rectangle 14">
            <a:extLst>
              <a:ext uri="{FF2B5EF4-FFF2-40B4-BE49-F238E27FC236}">
                <a16:creationId xmlns:a16="http://schemas.microsoft.com/office/drawing/2014/main" id="{405E16FD-E336-6336-6C44-1618BF152707}"/>
              </a:ext>
            </a:extLst>
          </p:cNvPr>
          <p:cNvSpPr/>
          <p:nvPr/>
        </p:nvSpPr>
        <p:spPr>
          <a:xfrm>
            <a:off x="9055462" y="3232433"/>
            <a:ext cx="979357" cy="714041"/>
          </a:xfrm>
          <a:prstGeom prst="rect">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333"/>
              <a:t>Kraft</a:t>
            </a:r>
            <a:endParaRPr lang="nb-NO" sz="1333" b="1"/>
          </a:p>
        </p:txBody>
      </p:sp>
      <p:sp>
        <p:nvSpPr>
          <p:cNvPr id="16" name="Rectangle 15">
            <a:extLst>
              <a:ext uri="{FF2B5EF4-FFF2-40B4-BE49-F238E27FC236}">
                <a16:creationId xmlns:a16="http://schemas.microsoft.com/office/drawing/2014/main" id="{6551EFC9-661F-159E-5982-A63B7092B76D}"/>
              </a:ext>
            </a:extLst>
          </p:cNvPr>
          <p:cNvSpPr/>
          <p:nvPr/>
        </p:nvSpPr>
        <p:spPr>
          <a:xfrm>
            <a:off x="10075531" y="3232433"/>
            <a:ext cx="979357" cy="714041"/>
          </a:xfrm>
          <a:prstGeom prst="rect">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333"/>
              <a:t>Bygg</a:t>
            </a:r>
            <a:endParaRPr lang="nb-NO" sz="1333" b="1"/>
          </a:p>
        </p:txBody>
      </p:sp>
      <p:sp>
        <p:nvSpPr>
          <p:cNvPr id="4" name="TextBox 3">
            <a:extLst>
              <a:ext uri="{FF2B5EF4-FFF2-40B4-BE49-F238E27FC236}">
                <a16:creationId xmlns:a16="http://schemas.microsoft.com/office/drawing/2014/main" id="{B1986DB1-BB03-54E2-936F-FE4912B611D5}"/>
              </a:ext>
            </a:extLst>
          </p:cNvPr>
          <p:cNvSpPr txBox="1"/>
          <p:nvPr/>
        </p:nvSpPr>
        <p:spPr>
          <a:xfrm>
            <a:off x="6412024" y="1934599"/>
            <a:ext cx="4994774" cy="1200329"/>
          </a:xfrm>
          <a:prstGeom prst="rect">
            <a:avLst/>
          </a:prstGeom>
          <a:noFill/>
        </p:spPr>
        <p:txBody>
          <a:bodyPr wrap="square" rtlCol="0">
            <a:spAutoFit/>
          </a:bodyPr>
          <a:lstStyle/>
          <a:p>
            <a:pPr algn="ctr">
              <a:lnSpc>
                <a:spcPct val="90000"/>
              </a:lnSpc>
              <a:spcBef>
                <a:spcPts val="800"/>
              </a:spcBef>
            </a:pPr>
            <a:r>
              <a:rPr lang="nb-NO" sz="4000" b="1" dirty="0"/>
              <a:t>Eksisterende næringer</a:t>
            </a:r>
          </a:p>
        </p:txBody>
      </p:sp>
      <p:sp>
        <p:nvSpPr>
          <p:cNvPr id="5" name="TextBox 4">
            <a:extLst>
              <a:ext uri="{FF2B5EF4-FFF2-40B4-BE49-F238E27FC236}">
                <a16:creationId xmlns:a16="http://schemas.microsoft.com/office/drawing/2014/main" id="{96B43D80-28F6-65D8-6584-385E57D174B1}"/>
              </a:ext>
            </a:extLst>
          </p:cNvPr>
          <p:cNvSpPr txBox="1"/>
          <p:nvPr/>
        </p:nvSpPr>
        <p:spPr>
          <a:xfrm>
            <a:off x="852487" y="1888433"/>
            <a:ext cx="4043589" cy="1200329"/>
          </a:xfrm>
          <a:prstGeom prst="rect">
            <a:avLst/>
          </a:prstGeom>
          <a:noFill/>
        </p:spPr>
        <p:txBody>
          <a:bodyPr wrap="square" rtlCol="0">
            <a:spAutoFit/>
          </a:bodyPr>
          <a:lstStyle/>
          <a:p>
            <a:pPr algn="ctr">
              <a:lnSpc>
                <a:spcPct val="90000"/>
              </a:lnSpc>
              <a:spcBef>
                <a:spcPts val="800"/>
              </a:spcBef>
            </a:pPr>
            <a:r>
              <a:rPr lang="nb-NO" sz="4000" b="1" dirty="0"/>
              <a:t>Nye </a:t>
            </a:r>
            <a:br>
              <a:rPr lang="nb-NO" sz="4000" b="1" dirty="0"/>
            </a:br>
            <a:r>
              <a:rPr lang="nb-NO" sz="4000" b="1" dirty="0"/>
              <a:t>næringer</a:t>
            </a:r>
          </a:p>
        </p:txBody>
      </p:sp>
      <p:sp>
        <p:nvSpPr>
          <p:cNvPr id="6" name="TextBox 5">
            <a:extLst>
              <a:ext uri="{FF2B5EF4-FFF2-40B4-BE49-F238E27FC236}">
                <a16:creationId xmlns:a16="http://schemas.microsoft.com/office/drawing/2014/main" id="{F0D37097-65A0-AB27-3D42-90593D41F47D}"/>
              </a:ext>
            </a:extLst>
          </p:cNvPr>
          <p:cNvSpPr txBox="1"/>
          <p:nvPr/>
        </p:nvSpPr>
        <p:spPr>
          <a:xfrm>
            <a:off x="852487" y="4077005"/>
            <a:ext cx="4362064" cy="1421928"/>
          </a:xfrm>
          <a:prstGeom prst="rect">
            <a:avLst/>
          </a:prstGeom>
          <a:noFill/>
        </p:spPr>
        <p:txBody>
          <a:bodyPr wrap="square" rtlCol="0">
            <a:spAutoFit/>
          </a:bodyPr>
          <a:lstStyle/>
          <a:p>
            <a:pPr algn="ctr">
              <a:lnSpc>
                <a:spcPct val="90000"/>
              </a:lnSpc>
              <a:spcBef>
                <a:spcPts val="800"/>
              </a:spcBef>
            </a:pPr>
            <a:r>
              <a:rPr lang="nb-NO" sz="2400" dirty="0"/>
              <a:t>Økt kompetanse- og sysselsettingsbehov ved etablering og drift av nye næringer</a:t>
            </a:r>
          </a:p>
        </p:txBody>
      </p:sp>
      <p:sp>
        <p:nvSpPr>
          <p:cNvPr id="7" name="TextBox 6">
            <a:extLst>
              <a:ext uri="{FF2B5EF4-FFF2-40B4-BE49-F238E27FC236}">
                <a16:creationId xmlns:a16="http://schemas.microsoft.com/office/drawing/2014/main" id="{CC3CC470-A13D-0F3E-903E-86A60CDE14F1}"/>
              </a:ext>
            </a:extLst>
          </p:cNvPr>
          <p:cNvSpPr txBox="1"/>
          <p:nvPr/>
        </p:nvSpPr>
        <p:spPr>
          <a:xfrm>
            <a:off x="6604463" y="4066642"/>
            <a:ext cx="4820571" cy="1421928"/>
          </a:xfrm>
          <a:prstGeom prst="rect">
            <a:avLst/>
          </a:prstGeom>
          <a:noFill/>
        </p:spPr>
        <p:txBody>
          <a:bodyPr wrap="square" rtlCol="0">
            <a:spAutoFit/>
          </a:bodyPr>
          <a:lstStyle/>
          <a:p>
            <a:pPr algn="ctr">
              <a:lnSpc>
                <a:spcPct val="90000"/>
              </a:lnSpc>
              <a:spcBef>
                <a:spcPts val="800"/>
              </a:spcBef>
            </a:pPr>
            <a:r>
              <a:rPr lang="nb-NO" sz="2400" dirty="0"/>
              <a:t>Mulig økt sysselsettingsbehov utover forventet vekst</a:t>
            </a:r>
            <a:br>
              <a:rPr lang="nb-NO" sz="2400" dirty="0"/>
            </a:br>
            <a:r>
              <a:rPr lang="nb-NO" sz="2400" dirty="0"/>
              <a:t>Økt kompetansebehov gjennom omstilling</a:t>
            </a:r>
          </a:p>
        </p:txBody>
      </p:sp>
      <p:sp>
        <p:nvSpPr>
          <p:cNvPr id="8" name="TextBox 5">
            <a:extLst>
              <a:ext uri="{FF2B5EF4-FFF2-40B4-BE49-F238E27FC236}">
                <a16:creationId xmlns:a16="http://schemas.microsoft.com/office/drawing/2014/main" id="{AD92E3BE-8E59-21F0-7D09-9468492644D4}"/>
              </a:ext>
            </a:extLst>
          </p:cNvPr>
          <p:cNvSpPr txBox="1"/>
          <p:nvPr/>
        </p:nvSpPr>
        <p:spPr>
          <a:xfrm>
            <a:off x="852487" y="5845862"/>
            <a:ext cx="4362064" cy="757130"/>
          </a:xfrm>
          <a:prstGeom prst="rect">
            <a:avLst/>
          </a:prstGeom>
          <a:noFill/>
        </p:spPr>
        <p:txBody>
          <a:bodyPr wrap="square" rtlCol="0">
            <a:spAutoFit/>
          </a:bodyPr>
          <a:lstStyle/>
          <a:p>
            <a:pPr marL="342900" indent="-342900" algn="ctr">
              <a:lnSpc>
                <a:spcPct val="90000"/>
              </a:lnSpc>
              <a:spcBef>
                <a:spcPts val="800"/>
              </a:spcBef>
              <a:buFont typeface="Wingdings" panose="05000000000000000000" pitchFamily="2" charset="2"/>
              <a:buChar char="Ø"/>
            </a:pPr>
            <a:r>
              <a:rPr lang="nb-NO" sz="2400" dirty="0"/>
              <a:t>Rekruttering til nye klimajobber</a:t>
            </a:r>
          </a:p>
        </p:txBody>
      </p:sp>
      <p:sp>
        <p:nvSpPr>
          <p:cNvPr id="17" name="TextBox 5">
            <a:extLst>
              <a:ext uri="{FF2B5EF4-FFF2-40B4-BE49-F238E27FC236}">
                <a16:creationId xmlns:a16="http://schemas.microsoft.com/office/drawing/2014/main" id="{1B179CB1-AC73-49A2-0465-3A842E9A2E1E}"/>
              </a:ext>
            </a:extLst>
          </p:cNvPr>
          <p:cNvSpPr txBox="1"/>
          <p:nvPr/>
        </p:nvSpPr>
        <p:spPr>
          <a:xfrm>
            <a:off x="6833716" y="5845862"/>
            <a:ext cx="4362064" cy="757130"/>
          </a:xfrm>
          <a:prstGeom prst="rect">
            <a:avLst/>
          </a:prstGeom>
          <a:noFill/>
        </p:spPr>
        <p:txBody>
          <a:bodyPr wrap="square" rtlCol="0">
            <a:spAutoFit/>
          </a:bodyPr>
          <a:lstStyle/>
          <a:p>
            <a:pPr marL="342900" indent="-342900" algn="ctr">
              <a:lnSpc>
                <a:spcPct val="90000"/>
              </a:lnSpc>
              <a:spcBef>
                <a:spcPts val="800"/>
              </a:spcBef>
              <a:buFont typeface="Wingdings" panose="05000000000000000000" pitchFamily="2" charset="2"/>
              <a:buChar char="Ø"/>
            </a:pPr>
            <a:r>
              <a:rPr lang="nb-NO" sz="2400" dirty="0"/>
              <a:t>Omstilling til nye </a:t>
            </a:r>
            <a:br>
              <a:rPr lang="nb-NO" sz="2400" dirty="0"/>
            </a:br>
            <a:r>
              <a:rPr lang="nb-NO" sz="2400" dirty="0"/>
              <a:t>klimajobber</a:t>
            </a:r>
          </a:p>
        </p:txBody>
      </p:sp>
    </p:spTree>
    <p:extLst>
      <p:ext uri="{BB962C8B-B14F-4D97-AF65-F5344CB8AC3E}">
        <p14:creationId xmlns:p14="http://schemas.microsoft.com/office/powerpoint/2010/main" val="572099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1"/>
          <p:cNvSpPr/>
          <p:nvPr/>
        </p:nvSpPr>
        <p:spPr>
          <a:xfrm>
            <a:off x="1881" y="-1"/>
            <a:ext cx="6094119" cy="68580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GB" sz="1799">
              <a:solidFill>
                <a:prstClr val="white"/>
              </a:solidFill>
              <a:latin typeface="Segoe UI"/>
            </a:endParaRPr>
          </a:p>
        </p:txBody>
      </p:sp>
      <p:sp>
        <p:nvSpPr>
          <p:cNvPr id="6" name="Tittel 5"/>
          <p:cNvSpPr>
            <a:spLocks noGrp="1"/>
          </p:cNvSpPr>
          <p:nvPr>
            <p:ph type="title"/>
          </p:nvPr>
        </p:nvSpPr>
        <p:spPr>
          <a:xfrm>
            <a:off x="600000" y="501883"/>
            <a:ext cx="5168501" cy="5284901"/>
          </a:xfrm>
        </p:spPr>
        <p:txBody>
          <a:bodyPr>
            <a:normAutofit/>
          </a:bodyPr>
          <a:lstStyle/>
          <a:p>
            <a:r>
              <a:rPr kumimoji="0" lang="nb-NO" sz="2400" b="0" i="0" u="none" strike="noStrike" kern="1200" cap="none" spc="0" normalizeH="0" baseline="0" noProof="0" dirty="0">
                <a:ln>
                  <a:noFill/>
                </a:ln>
                <a:solidFill>
                  <a:prstClr val="white"/>
                </a:solidFill>
                <a:effectLst/>
                <a:uLnTx/>
                <a:uFillTx/>
                <a:latin typeface="Segoe UI Semibold"/>
                <a:ea typeface="+mj-ea"/>
                <a:cs typeface="+mj-cs"/>
              </a:rPr>
              <a:t>LO er Norges største arbeidstakerorganisasjon for arbeidstakere i alle yrker og bransjer. Vi jobber for et trygt og rettferdig arbeidsliv med like muligheter til utdanning, helse og andre velferdstjenester. </a:t>
            </a:r>
            <a:br>
              <a:rPr kumimoji="0" lang="nb-NO" sz="2400" b="0" i="0" u="none" strike="noStrike" kern="1200" cap="none" spc="0" normalizeH="0" baseline="0" noProof="0" dirty="0">
                <a:ln>
                  <a:noFill/>
                </a:ln>
                <a:solidFill>
                  <a:prstClr val="white"/>
                </a:solidFill>
                <a:effectLst/>
                <a:uLnTx/>
                <a:uFillTx/>
                <a:latin typeface="Segoe UI Semibold"/>
                <a:ea typeface="+mj-ea"/>
                <a:cs typeface="+mj-cs"/>
              </a:rPr>
            </a:br>
            <a:br>
              <a:rPr kumimoji="0" lang="nb-NO" sz="2400" b="0" i="0" u="none" strike="noStrike" kern="1200" cap="none" spc="0" normalizeH="0" baseline="0" noProof="0" dirty="0">
                <a:ln>
                  <a:noFill/>
                </a:ln>
                <a:solidFill>
                  <a:prstClr val="white"/>
                </a:solidFill>
                <a:effectLst/>
                <a:uLnTx/>
                <a:uFillTx/>
                <a:latin typeface="Segoe UI Semibold"/>
                <a:ea typeface="+mj-ea"/>
                <a:cs typeface="+mj-cs"/>
              </a:rPr>
            </a:br>
            <a:br>
              <a:rPr lang="nb-NO" b="0" i="0" dirty="0">
                <a:effectLst/>
                <a:latin typeface="Verdana" panose="020B0604030504040204" pitchFamily="34" charset="0"/>
              </a:rPr>
            </a:br>
            <a:r>
              <a:rPr lang="nb-NO" b="0" i="0" dirty="0">
                <a:effectLst/>
                <a:latin typeface="Verdana" panose="020B0604030504040204" pitchFamily="34" charset="0"/>
              </a:rPr>
              <a:t>Medlemmer:   995 000</a:t>
            </a:r>
            <a:br>
              <a:rPr lang="nb-NO" b="0" i="0" dirty="0">
                <a:effectLst/>
                <a:latin typeface="Verdana" panose="020B0604030504040204" pitchFamily="34" charset="0"/>
              </a:rPr>
            </a:br>
            <a:br>
              <a:rPr lang="nb-NO" b="0" i="0" dirty="0">
                <a:effectLst/>
                <a:latin typeface="Verdana" panose="020B0604030504040204" pitchFamily="34" charset="0"/>
              </a:rPr>
            </a:br>
            <a:r>
              <a:rPr lang="nb-NO" dirty="0">
                <a:latin typeface="Verdana" panose="020B0604030504040204" pitchFamily="34" charset="0"/>
              </a:rPr>
              <a:t>Medlemsforbund</a:t>
            </a:r>
            <a:r>
              <a:rPr lang="nb-NO" b="0" i="0" dirty="0">
                <a:effectLst/>
                <a:latin typeface="Verdana" panose="020B0604030504040204" pitchFamily="34" charset="0"/>
              </a:rPr>
              <a:t>: 25</a:t>
            </a:r>
            <a:endParaRPr lang="nb-NO" dirty="0"/>
          </a:p>
        </p:txBody>
      </p:sp>
      <p:sp>
        <p:nvSpPr>
          <p:cNvPr id="3" name="Plassholder for lysbildenummer 2"/>
          <p:cNvSpPr>
            <a:spLocks noGrp="1"/>
          </p:cNvSpPr>
          <p:nvPr>
            <p:ph type="sldNum" sz="quarter" idx="12"/>
          </p:nvPr>
        </p:nvSpPr>
        <p:spPr/>
        <p:txBody>
          <a:bodyPr/>
          <a:lstStyle/>
          <a:p>
            <a:pPr defTabSz="914103"/>
            <a:fld id="{CB5DC95F-CC9E-42B9-BFE4-A015B12872CC}" type="slidenum">
              <a:rPr lang="en-GB">
                <a:latin typeface="Segoe UI"/>
              </a:rPr>
              <a:pPr defTabSz="914103"/>
              <a:t>2</a:t>
            </a:fld>
            <a:endParaRPr lang="en-GB">
              <a:latin typeface="Segoe UI"/>
            </a:endParaRPr>
          </a:p>
        </p:txBody>
      </p:sp>
      <p:sp>
        <p:nvSpPr>
          <p:cNvPr id="4" name="Plassholder for tekst 3"/>
          <p:cNvSpPr>
            <a:spLocks noGrp="1"/>
          </p:cNvSpPr>
          <p:nvPr>
            <p:ph type="body" sz="quarter" idx="17"/>
          </p:nvPr>
        </p:nvSpPr>
        <p:spPr/>
        <p:txBody>
          <a:bodyPr>
            <a:normAutofit/>
          </a:bodyPr>
          <a:lstStyle/>
          <a:p>
            <a:endParaRPr lang="nb-NO" dirty="0"/>
          </a:p>
          <a:p>
            <a:endParaRPr lang="nb-NO" dirty="0"/>
          </a:p>
          <a:p>
            <a:endParaRPr lang="nb-NO" dirty="0"/>
          </a:p>
        </p:txBody>
      </p:sp>
      <p:sp>
        <p:nvSpPr>
          <p:cNvPr id="2" name="Plassholder for dato 1"/>
          <p:cNvSpPr>
            <a:spLocks noGrp="1"/>
          </p:cNvSpPr>
          <p:nvPr>
            <p:ph type="dt" sz="half" idx="4294967295"/>
          </p:nvPr>
        </p:nvSpPr>
        <p:spPr>
          <a:xfrm>
            <a:off x="1881" y="6185109"/>
            <a:ext cx="2742354" cy="366070"/>
          </a:xfrm>
        </p:spPr>
        <p:txBody>
          <a:bodyPr/>
          <a:lstStyle/>
          <a:p>
            <a:pPr defTabSz="914103"/>
            <a:r>
              <a:rPr lang="en-GB" dirty="0">
                <a:latin typeface="Segoe UI Semibold"/>
              </a:rPr>
              <a:t> </a:t>
            </a:r>
          </a:p>
        </p:txBody>
      </p:sp>
      <p:pic>
        <p:nvPicPr>
          <p:cNvPr id="7" name="Plassholder for innhold 6">
            <a:extLst>
              <a:ext uri="{FF2B5EF4-FFF2-40B4-BE49-F238E27FC236}">
                <a16:creationId xmlns:a16="http://schemas.microsoft.com/office/drawing/2014/main" id="{40851A99-0321-479C-B847-07E0024A2334}"/>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6430" y="1633491"/>
            <a:ext cx="870615" cy="870615"/>
          </a:xfrm>
        </p:spPr>
      </p:pic>
      <p:pic>
        <p:nvPicPr>
          <p:cNvPr id="10" name="Grafikk 9">
            <a:extLst>
              <a:ext uri="{FF2B5EF4-FFF2-40B4-BE49-F238E27FC236}">
                <a16:creationId xmlns:a16="http://schemas.microsoft.com/office/drawing/2014/main" id="{135BDF52-9D6E-4436-B27E-6C99D911A2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17146" y="1633490"/>
            <a:ext cx="870615" cy="870615"/>
          </a:xfrm>
          <a:prstGeom prst="rect">
            <a:avLst/>
          </a:prstGeom>
        </p:spPr>
      </p:pic>
      <p:pic>
        <p:nvPicPr>
          <p:cNvPr id="13" name="Grafikk 12">
            <a:extLst>
              <a:ext uri="{FF2B5EF4-FFF2-40B4-BE49-F238E27FC236}">
                <a16:creationId xmlns:a16="http://schemas.microsoft.com/office/drawing/2014/main" id="{86537A46-B84B-48B2-AABD-ED1EC42F13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37020" y="1688224"/>
            <a:ext cx="870615" cy="870615"/>
          </a:xfrm>
          <a:prstGeom prst="rect">
            <a:avLst/>
          </a:prstGeom>
        </p:spPr>
      </p:pic>
      <p:pic>
        <p:nvPicPr>
          <p:cNvPr id="15" name="Grafikk 14">
            <a:extLst>
              <a:ext uri="{FF2B5EF4-FFF2-40B4-BE49-F238E27FC236}">
                <a16:creationId xmlns:a16="http://schemas.microsoft.com/office/drawing/2014/main" id="{69538E44-B098-459A-8A48-4E39FBFFA6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386342" y="2610390"/>
            <a:ext cx="1067883" cy="1067883"/>
          </a:xfrm>
          <a:prstGeom prst="rect">
            <a:avLst/>
          </a:prstGeom>
        </p:spPr>
      </p:pic>
      <p:pic>
        <p:nvPicPr>
          <p:cNvPr id="17" name="Grafikk 16">
            <a:extLst>
              <a:ext uri="{FF2B5EF4-FFF2-40B4-BE49-F238E27FC236}">
                <a16:creationId xmlns:a16="http://schemas.microsoft.com/office/drawing/2014/main" id="{1D3176CF-C735-4012-9AE0-E51431D1EC1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66070" y="1442384"/>
            <a:ext cx="1266641" cy="1266641"/>
          </a:xfrm>
          <a:prstGeom prst="rect">
            <a:avLst/>
          </a:prstGeom>
        </p:spPr>
      </p:pic>
      <p:pic>
        <p:nvPicPr>
          <p:cNvPr id="21" name="Grafikk 20">
            <a:extLst>
              <a:ext uri="{FF2B5EF4-FFF2-40B4-BE49-F238E27FC236}">
                <a16:creationId xmlns:a16="http://schemas.microsoft.com/office/drawing/2014/main" id="{C7167F3E-3DDF-4FBD-B629-203B5F82734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681445" y="2374538"/>
            <a:ext cx="1454055" cy="1454055"/>
          </a:xfrm>
          <a:prstGeom prst="rect">
            <a:avLst/>
          </a:prstGeom>
        </p:spPr>
      </p:pic>
      <p:pic>
        <p:nvPicPr>
          <p:cNvPr id="23" name="Grafikk 22">
            <a:extLst>
              <a:ext uri="{FF2B5EF4-FFF2-40B4-BE49-F238E27FC236}">
                <a16:creationId xmlns:a16="http://schemas.microsoft.com/office/drawing/2014/main" id="{D7F68502-85FB-44D0-B4F1-097D32E3646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831403" y="3722665"/>
            <a:ext cx="878945" cy="878945"/>
          </a:xfrm>
          <a:prstGeom prst="rect">
            <a:avLst/>
          </a:prstGeom>
        </p:spPr>
      </p:pic>
      <p:pic>
        <p:nvPicPr>
          <p:cNvPr id="25" name="Grafikk 24">
            <a:extLst>
              <a:ext uri="{FF2B5EF4-FFF2-40B4-BE49-F238E27FC236}">
                <a16:creationId xmlns:a16="http://schemas.microsoft.com/office/drawing/2014/main" id="{78559280-B512-409A-948F-43E8AE6167C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381491" y="2709025"/>
            <a:ext cx="870615" cy="870615"/>
          </a:xfrm>
          <a:prstGeom prst="rect">
            <a:avLst/>
          </a:prstGeom>
        </p:spPr>
      </p:pic>
      <p:pic>
        <p:nvPicPr>
          <p:cNvPr id="27" name="Grafikk 26">
            <a:extLst>
              <a:ext uri="{FF2B5EF4-FFF2-40B4-BE49-F238E27FC236}">
                <a16:creationId xmlns:a16="http://schemas.microsoft.com/office/drawing/2014/main" id="{476CA720-00D1-4FDF-B830-112482D175B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232797" y="2550053"/>
            <a:ext cx="878946" cy="878946"/>
          </a:xfrm>
          <a:prstGeom prst="rect">
            <a:avLst/>
          </a:prstGeom>
        </p:spPr>
      </p:pic>
      <p:pic>
        <p:nvPicPr>
          <p:cNvPr id="29" name="Grafikk 28">
            <a:extLst>
              <a:ext uri="{FF2B5EF4-FFF2-40B4-BE49-F238E27FC236}">
                <a16:creationId xmlns:a16="http://schemas.microsoft.com/office/drawing/2014/main" id="{F628845A-3B06-485E-B3A4-10370D80749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670231" y="2662307"/>
            <a:ext cx="809106" cy="809106"/>
          </a:xfrm>
          <a:prstGeom prst="rect">
            <a:avLst/>
          </a:prstGeom>
        </p:spPr>
      </p:pic>
      <p:pic>
        <p:nvPicPr>
          <p:cNvPr id="31" name="Grafikk 30">
            <a:extLst>
              <a:ext uri="{FF2B5EF4-FFF2-40B4-BE49-F238E27FC236}">
                <a16:creationId xmlns:a16="http://schemas.microsoft.com/office/drawing/2014/main" id="{3549D095-788E-4250-B65F-1177F7EB9C58}"/>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0959459" y="1623710"/>
            <a:ext cx="792678" cy="792678"/>
          </a:xfrm>
          <a:prstGeom prst="rect">
            <a:avLst/>
          </a:prstGeom>
        </p:spPr>
      </p:pic>
      <p:pic>
        <p:nvPicPr>
          <p:cNvPr id="33" name="Grafikk 32">
            <a:extLst>
              <a:ext uri="{FF2B5EF4-FFF2-40B4-BE49-F238E27FC236}">
                <a16:creationId xmlns:a16="http://schemas.microsoft.com/office/drawing/2014/main" id="{8A217342-7C61-40B0-A9C0-585BA793A45A}"/>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383813" y="4817067"/>
            <a:ext cx="947965" cy="947965"/>
          </a:xfrm>
          <a:prstGeom prst="rect">
            <a:avLst/>
          </a:prstGeom>
        </p:spPr>
      </p:pic>
      <p:pic>
        <p:nvPicPr>
          <p:cNvPr id="35" name="Grafikk 34">
            <a:extLst>
              <a:ext uri="{FF2B5EF4-FFF2-40B4-BE49-F238E27FC236}">
                <a16:creationId xmlns:a16="http://schemas.microsoft.com/office/drawing/2014/main" id="{BF832159-03ED-4ADE-B014-B0881DE56DEC}"/>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766283" y="4736394"/>
            <a:ext cx="1287460" cy="1287460"/>
          </a:xfrm>
          <a:prstGeom prst="rect">
            <a:avLst/>
          </a:prstGeom>
        </p:spPr>
      </p:pic>
      <p:pic>
        <p:nvPicPr>
          <p:cNvPr id="43" name="Grafikk 42">
            <a:extLst>
              <a:ext uri="{FF2B5EF4-FFF2-40B4-BE49-F238E27FC236}">
                <a16:creationId xmlns:a16="http://schemas.microsoft.com/office/drawing/2014/main" id="{EBA66FC0-C6E5-4528-B824-CA36C3B79F3C}"/>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8804526" y="5450090"/>
            <a:ext cx="1576642" cy="1576642"/>
          </a:xfrm>
          <a:prstGeom prst="rect">
            <a:avLst/>
          </a:prstGeom>
        </p:spPr>
      </p:pic>
      <p:pic>
        <p:nvPicPr>
          <p:cNvPr id="45" name="Grafikk 44">
            <a:extLst>
              <a:ext uri="{FF2B5EF4-FFF2-40B4-BE49-F238E27FC236}">
                <a16:creationId xmlns:a16="http://schemas.microsoft.com/office/drawing/2014/main" id="{00C994E1-5F08-41B8-919C-23DC10DBF7CE}"/>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8627655" y="4686347"/>
            <a:ext cx="1305374" cy="1305374"/>
          </a:xfrm>
          <a:prstGeom prst="rect">
            <a:avLst/>
          </a:prstGeom>
        </p:spPr>
      </p:pic>
      <p:pic>
        <p:nvPicPr>
          <p:cNvPr id="47" name="Grafikk 46">
            <a:extLst>
              <a:ext uri="{FF2B5EF4-FFF2-40B4-BE49-F238E27FC236}">
                <a16:creationId xmlns:a16="http://schemas.microsoft.com/office/drawing/2014/main" id="{0D274934-BDDE-452D-8BCC-D4144FCC1820}"/>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8716065" y="3646338"/>
            <a:ext cx="1090056" cy="1090056"/>
          </a:xfrm>
          <a:prstGeom prst="rect">
            <a:avLst/>
          </a:prstGeom>
        </p:spPr>
      </p:pic>
      <p:pic>
        <p:nvPicPr>
          <p:cNvPr id="49" name="Grafikk 48">
            <a:extLst>
              <a:ext uri="{FF2B5EF4-FFF2-40B4-BE49-F238E27FC236}">
                <a16:creationId xmlns:a16="http://schemas.microsoft.com/office/drawing/2014/main" id="{F0D96769-EEF4-4A6E-B8D4-5D7492A08BFA}"/>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774288" y="3484864"/>
            <a:ext cx="1305374" cy="1305374"/>
          </a:xfrm>
          <a:prstGeom prst="rect">
            <a:avLst/>
          </a:prstGeom>
        </p:spPr>
      </p:pic>
      <p:pic>
        <p:nvPicPr>
          <p:cNvPr id="55" name="Grafikk 54">
            <a:extLst>
              <a:ext uri="{FF2B5EF4-FFF2-40B4-BE49-F238E27FC236}">
                <a16:creationId xmlns:a16="http://schemas.microsoft.com/office/drawing/2014/main" id="{9275ADD3-57BA-4AA0-A0BD-B295FDC51151}"/>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6325452" y="5718259"/>
            <a:ext cx="1078805" cy="1078805"/>
          </a:xfrm>
          <a:prstGeom prst="rect">
            <a:avLst/>
          </a:prstGeom>
        </p:spPr>
      </p:pic>
      <p:pic>
        <p:nvPicPr>
          <p:cNvPr id="57" name="Grafikk 56">
            <a:extLst>
              <a:ext uri="{FF2B5EF4-FFF2-40B4-BE49-F238E27FC236}">
                <a16:creationId xmlns:a16="http://schemas.microsoft.com/office/drawing/2014/main" id="{081CD179-9E64-4AE7-9190-74EC339ABDC3}"/>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1095781" y="4721807"/>
            <a:ext cx="1004365" cy="1004365"/>
          </a:xfrm>
          <a:prstGeom prst="rect">
            <a:avLst/>
          </a:prstGeom>
        </p:spPr>
      </p:pic>
      <p:pic>
        <p:nvPicPr>
          <p:cNvPr id="59" name="Grafikk 58">
            <a:extLst>
              <a:ext uri="{FF2B5EF4-FFF2-40B4-BE49-F238E27FC236}">
                <a16:creationId xmlns:a16="http://schemas.microsoft.com/office/drawing/2014/main" id="{086F8AC7-D63D-4623-8C46-D6519C2D8635}"/>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7446166" y="4686347"/>
            <a:ext cx="1209404" cy="1209404"/>
          </a:xfrm>
          <a:prstGeom prst="rect">
            <a:avLst/>
          </a:prstGeom>
        </p:spPr>
      </p:pic>
      <p:pic>
        <p:nvPicPr>
          <p:cNvPr id="61" name="Grafikk 60">
            <a:extLst>
              <a:ext uri="{FF2B5EF4-FFF2-40B4-BE49-F238E27FC236}">
                <a16:creationId xmlns:a16="http://schemas.microsoft.com/office/drawing/2014/main" id="{5FA35AAD-4613-4CF3-9E43-851BC62F9C38}"/>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6413657" y="3883357"/>
            <a:ext cx="838450" cy="838450"/>
          </a:xfrm>
          <a:prstGeom prst="rect">
            <a:avLst/>
          </a:prstGeom>
        </p:spPr>
      </p:pic>
      <p:pic>
        <p:nvPicPr>
          <p:cNvPr id="63" name="Grafikk 62">
            <a:extLst>
              <a:ext uri="{FF2B5EF4-FFF2-40B4-BE49-F238E27FC236}">
                <a16:creationId xmlns:a16="http://schemas.microsoft.com/office/drawing/2014/main" id="{5963AB08-DCC7-47F0-B9A2-42366C616475}"/>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7378916" y="3544950"/>
            <a:ext cx="1287460" cy="1287460"/>
          </a:xfrm>
          <a:prstGeom prst="rect">
            <a:avLst/>
          </a:prstGeom>
        </p:spPr>
      </p:pic>
      <p:pic>
        <p:nvPicPr>
          <p:cNvPr id="65" name="Grafikk 64">
            <a:extLst>
              <a:ext uri="{FF2B5EF4-FFF2-40B4-BE49-F238E27FC236}">
                <a16:creationId xmlns:a16="http://schemas.microsoft.com/office/drawing/2014/main" id="{436C654B-BCD5-46EB-A4C2-207F5BB4FBE3}"/>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7518645" y="5620768"/>
            <a:ext cx="1281536" cy="1281536"/>
          </a:xfrm>
          <a:prstGeom prst="rect">
            <a:avLst/>
          </a:prstGeom>
        </p:spPr>
      </p:pic>
      <p:pic>
        <p:nvPicPr>
          <p:cNvPr id="67" name="Grafikk 66">
            <a:extLst>
              <a:ext uri="{FF2B5EF4-FFF2-40B4-BE49-F238E27FC236}">
                <a16:creationId xmlns:a16="http://schemas.microsoft.com/office/drawing/2014/main" id="{024918BF-315B-4C44-AEF8-6680D5470910}"/>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0362974" y="5776219"/>
            <a:ext cx="774047" cy="774047"/>
          </a:xfrm>
          <a:prstGeom prst="rect">
            <a:avLst/>
          </a:prstGeom>
        </p:spPr>
      </p:pic>
      <p:pic>
        <p:nvPicPr>
          <p:cNvPr id="69" name="Grafikk 68">
            <a:extLst>
              <a:ext uri="{FF2B5EF4-FFF2-40B4-BE49-F238E27FC236}">
                <a16:creationId xmlns:a16="http://schemas.microsoft.com/office/drawing/2014/main" id="{0D86B64D-543F-4C52-A87A-E651959DBBF3}"/>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11208729" y="5694861"/>
            <a:ext cx="878946" cy="878946"/>
          </a:xfrm>
          <a:prstGeom prst="rect">
            <a:avLst/>
          </a:prstGeom>
        </p:spPr>
      </p:pic>
      <p:pic>
        <p:nvPicPr>
          <p:cNvPr id="71" name="Grafikk 70">
            <a:extLst>
              <a:ext uri="{FF2B5EF4-FFF2-40B4-BE49-F238E27FC236}">
                <a16:creationId xmlns:a16="http://schemas.microsoft.com/office/drawing/2014/main" id="{5D53CB10-2896-4678-8D5C-188D08E27635}"/>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9905689" y="4221699"/>
            <a:ext cx="1130449" cy="1130449"/>
          </a:xfrm>
          <a:prstGeom prst="rect">
            <a:avLst/>
          </a:prstGeom>
        </p:spPr>
      </p:pic>
      <p:pic>
        <p:nvPicPr>
          <p:cNvPr id="73" name="Bilde 72" descr="Et bilde som inneholder tekst, utklipp, skilt&#10;&#10;Automatisk generert beskrivelse">
            <a:extLst>
              <a:ext uri="{FF2B5EF4-FFF2-40B4-BE49-F238E27FC236}">
                <a16:creationId xmlns:a16="http://schemas.microsoft.com/office/drawing/2014/main" id="{C8438FA9-3AF7-49FA-B4D0-112028EE72C6}"/>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8491044" y="99979"/>
            <a:ext cx="1167480" cy="1167480"/>
          </a:xfrm>
          <a:prstGeom prst="rect">
            <a:avLst/>
          </a:prstGeom>
        </p:spPr>
      </p:pic>
      <p:cxnSp>
        <p:nvCxnSpPr>
          <p:cNvPr id="75" name="Rett linje 74">
            <a:extLst>
              <a:ext uri="{FF2B5EF4-FFF2-40B4-BE49-F238E27FC236}">
                <a16:creationId xmlns:a16="http://schemas.microsoft.com/office/drawing/2014/main" id="{66CABE80-BD77-4AD5-ACF4-43E821FB5BBD}"/>
              </a:ext>
            </a:extLst>
          </p:cNvPr>
          <p:cNvCxnSpPr>
            <a:cxnSpLocks/>
          </p:cNvCxnSpPr>
          <p:nvPr/>
        </p:nvCxnSpPr>
        <p:spPr>
          <a:xfrm>
            <a:off x="6325452" y="1597418"/>
            <a:ext cx="55492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Rett linje 77">
            <a:extLst>
              <a:ext uri="{FF2B5EF4-FFF2-40B4-BE49-F238E27FC236}">
                <a16:creationId xmlns:a16="http://schemas.microsoft.com/office/drawing/2014/main" id="{A2082757-258B-4B14-86C0-E1F07EBF275C}"/>
              </a:ext>
            </a:extLst>
          </p:cNvPr>
          <p:cNvCxnSpPr>
            <a:cxnSpLocks/>
          </p:cNvCxnSpPr>
          <p:nvPr/>
        </p:nvCxnSpPr>
        <p:spPr>
          <a:xfrm>
            <a:off x="11871293" y="1600226"/>
            <a:ext cx="3369" cy="588748"/>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Rett linje 78">
            <a:extLst>
              <a:ext uri="{FF2B5EF4-FFF2-40B4-BE49-F238E27FC236}">
                <a16:creationId xmlns:a16="http://schemas.microsoft.com/office/drawing/2014/main" id="{092FCD3B-1ED6-4770-AAC3-C5690C3EE785}"/>
              </a:ext>
            </a:extLst>
          </p:cNvPr>
          <p:cNvCxnSpPr>
            <a:cxnSpLocks/>
          </p:cNvCxnSpPr>
          <p:nvPr/>
        </p:nvCxnSpPr>
        <p:spPr>
          <a:xfrm flipV="1">
            <a:off x="9061242" y="1295474"/>
            <a:ext cx="0" cy="301944"/>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Rett linje 84">
            <a:extLst>
              <a:ext uri="{FF2B5EF4-FFF2-40B4-BE49-F238E27FC236}">
                <a16:creationId xmlns:a16="http://schemas.microsoft.com/office/drawing/2014/main" id="{A6353190-1787-4431-B2D1-97ED9FAA1675}"/>
              </a:ext>
            </a:extLst>
          </p:cNvPr>
          <p:cNvCxnSpPr>
            <a:cxnSpLocks/>
          </p:cNvCxnSpPr>
          <p:nvPr/>
        </p:nvCxnSpPr>
        <p:spPr>
          <a:xfrm>
            <a:off x="6325452" y="1594611"/>
            <a:ext cx="3369" cy="58874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5571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83713C-ABF2-2F4B-49B7-DDD7D287F947}"/>
              </a:ext>
            </a:extLst>
          </p:cNvPr>
          <p:cNvSpPr>
            <a:spLocks noGrp="1"/>
          </p:cNvSpPr>
          <p:nvPr>
            <p:ph type="title"/>
          </p:nvPr>
        </p:nvSpPr>
        <p:spPr/>
        <p:txBody>
          <a:bodyPr/>
          <a:lstStyle/>
          <a:p>
            <a:r>
              <a:rPr lang="nb-NO"/>
              <a:t>Scenarier for kompetansebehov – nye næringer 2030</a:t>
            </a:r>
          </a:p>
        </p:txBody>
      </p:sp>
      <p:sp>
        <p:nvSpPr>
          <p:cNvPr id="9" name="Rectangle 8">
            <a:extLst>
              <a:ext uri="{FF2B5EF4-FFF2-40B4-BE49-F238E27FC236}">
                <a16:creationId xmlns:a16="http://schemas.microsoft.com/office/drawing/2014/main" id="{F37A8660-1EE3-AD0C-CA7B-BE4F9E78E26A}"/>
              </a:ext>
            </a:extLst>
          </p:cNvPr>
          <p:cNvSpPr/>
          <p:nvPr/>
        </p:nvSpPr>
        <p:spPr>
          <a:xfrm>
            <a:off x="2310092" y="1602010"/>
            <a:ext cx="2304000" cy="714041"/>
          </a:xfrm>
          <a:prstGeom prst="rect">
            <a:avLst/>
          </a:prstGeom>
          <a:solidFill>
            <a:schemeClr val="accent3">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333" dirty="0"/>
              <a:t>Havvind</a:t>
            </a:r>
            <a:endParaRPr lang="nb-NO" sz="1333" b="1" dirty="0"/>
          </a:p>
        </p:txBody>
      </p:sp>
      <p:sp>
        <p:nvSpPr>
          <p:cNvPr id="10" name="Rectangle 9">
            <a:extLst>
              <a:ext uri="{FF2B5EF4-FFF2-40B4-BE49-F238E27FC236}">
                <a16:creationId xmlns:a16="http://schemas.microsoft.com/office/drawing/2014/main" id="{EE1E5909-01E0-3A0F-283B-9C5B7C45DB5D}"/>
              </a:ext>
            </a:extLst>
          </p:cNvPr>
          <p:cNvSpPr/>
          <p:nvPr/>
        </p:nvSpPr>
        <p:spPr>
          <a:xfrm>
            <a:off x="4703647" y="1602010"/>
            <a:ext cx="2304000" cy="714041"/>
          </a:xfrm>
          <a:prstGeom prst="rect">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333"/>
              <a:t>Batteri</a:t>
            </a:r>
            <a:endParaRPr lang="nb-NO" sz="1333" b="1"/>
          </a:p>
        </p:txBody>
      </p:sp>
      <p:sp>
        <p:nvSpPr>
          <p:cNvPr id="11" name="Rectangle 10">
            <a:extLst>
              <a:ext uri="{FF2B5EF4-FFF2-40B4-BE49-F238E27FC236}">
                <a16:creationId xmlns:a16="http://schemas.microsoft.com/office/drawing/2014/main" id="{240F0E92-96C6-6372-A805-BF765133BE3B}"/>
              </a:ext>
            </a:extLst>
          </p:cNvPr>
          <p:cNvSpPr/>
          <p:nvPr/>
        </p:nvSpPr>
        <p:spPr>
          <a:xfrm>
            <a:off x="7097201" y="1602010"/>
            <a:ext cx="2304000" cy="714041"/>
          </a:xfrm>
          <a:prstGeom prst="rect">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333"/>
              <a:t>Hydrogen</a:t>
            </a:r>
            <a:endParaRPr lang="nb-NO" sz="1333" b="1"/>
          </a:p>
        </p:txBody>
      </p:sp>
      <p:sp>
        <p:nvSpPr>
          <p:cNvPr id="12" name="Rectangle 11">
            <a:extLst>
              <a:ext uri="{FF2B5EF4-FFF2-40B4-BE49-F238E27FC236}">
                <a16:creationId xmlns:a16="http://schemas.microsoft.com/office/drawing/2014/main" id="{D0B0626A-8693-1CA9-33E6-4D1C4BA74D63}"/>
              </a:ext>
            </a:extLst>
          </p:cNvPr>
          <p:cNvSpPr/>
          <p:nvPr/>
        </p:nvSpPr>
        <p:spPr>
          <a:xfrm>
            <a:off x="9490756" y="1602010"/>
            <a:ext cx="2304000" cy="714041"/>
          </a:xfrm>
          <a:prstGeom prst="rect">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333"/>
              <a:t>CCS</a:t>
            </a:r>
            <a:endParaRPr lang="nb-NO" sz="1333" b="1"/>
          </a:p>
        </p:txBody>
      </p:sp>
      <p:sp>
        <p:nvSpPr>
          <p:cNvPr id="6" name="Rectangle 5">
            <a:extLst>
              <a:ext uri="{FF2B5EF4-FFF2-40B4-BE49-F238E27FC236}">
                <a16:creationId xmlns:a16="http://schemas.microsoft.com/office/drawing/2014/main" id="{588089E8-FB57-2005-C3BD-E9E36E43556B}"/>
              </a:ext>
            </a:extLst>
          </p:cNvPr>
          <p:cNvSpPr/>
          <p:nvPr/>
        </p:nvSpPr>
        <p:spPr>
          <a:xfrm>
            <a:off x="223481" y="2480106"/>
            <a:ext cx="1991196" cy="714041"/>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333"/>
              <a:t>Lavt scenario</a:t>
            </a:r>
          </a:p>
        </p:txBody>
      </p:sp>
      <p:sp>
        <p:nvSpPr>
          <p:cNvPr id="7" name="Rectangle 6">
            <a:extLst>
              <a:ext uri="{FF2B5EF4-FFF2-40B4-BE49-F238E27FC236}">
                <a16:creationId xmlns:a16="http://schemas.microsoft.com/office/drawing/2014/main" id="{55D1D0D6-FF4B-B02D-73E1-33AAF901F018}"/>
              </a:ext>
            </a:extLst>
          </p:cNvPr>
          <p:cNvSpPr/>
          <p:nvPr/>
        </p:nvSpPr>
        <p:spPr>
          <a:xfrm>
            <a:off x="223478" y="4153324"/>
            <a:ext cx="1991196" cy="714041"/>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333"/>
              <a:t>Høyt scenario</a:t>
            </a:r>
          </a:p>
        </p:txBody>
      </p:sp>
      <p:sp>
        <p:nvSpPr>
          <p:cNvPr id="8" name="Rectangle 7">
            <a:extLst>
              <a:ext uri="{FF2B5EF4-FFF2-40B4-BE49-F238E27FC236}">
                <a16:creationId xmlns:a16="http://schemas.microsoft.com/office/drawing/2014/main" id="{BBF434AC-DC1F-38C3-BE11-A1DF070A8F0A}"/>
              </a:ext>
            </a:extLst>
          </p:cNvPr>
          <p:cNvSpPr/>
          <p:nvPr/>
        </p:nvSpPr>
        <p:spPr>
          <a:xfrm>
            <a:off x="223479" y="3273976"/>
            <a:ext cx="1991196" cy="714043"/>
          </a:xfrm>
          <a:prstGeom prst="rect">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333" dirty="0"/>
              <a:t>Forutsetninger</a:t>
            </a:r>
          </a:p>
        </p:txBody>
      </p:sp>
      <p:sp>
        <p:nvSpPr>
          <p:cNvPr id="17" name="Rectangle 16">
            <a:extLst>
              <a:ext uri="{FF2B5EF4-FFF2-40B4-BE49-F238E27FC236}">
                <a16:creationId xmlns:a16="http://schemas.microsoft.com/office/drawing/2014/main" id="{E51ADB64-6DCA-9CCC-A2FE-F439395CA42B}"/>
              </a:ext>
            </a:extLst>
          </p:cNvPr>
          <p:cNvSpPr/>
          <p:nvPr/>
        </p:nvSpPr>
        <p:spPr>
          <a:xfrm>
            <a:off x="223477" y="4947195"/>
            <a:ext cx="1991196" cy="714043"/>
          </a:xfrm>
          <a:prstGeom prst="rect">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333"/>
              <a:t>Forutsetninger</a:t>
            </a:r>
          </a:p>
        </p:txBody>
      </p:sp>
      <p:graphicFrame>
        <p:nvGraphicFramePr>
          <p:cNvPr id="18" name="Table 18">
            <a:extLst>
              <a:ext uri="{FF2B5EF4-FFF2-40B4-BE49-F238E27FC236}">
                <a16:creationId xmlns:a16="http://schemas.microsoft.com/office/drawing/2014/main" id="{FAE427E6-69AB-0D3B-8162-FAEC4A770D49}"/>
              </a:ext>
            </a:extLst>
          </p:cNvPr>
          <p:cNvGraphicFramePr>
            <a:graphicFrameLocks noGrp="1"/>
          </p:cNvGraphicFramePr>
          <p:nvPr/>
        </p:nvGraphicFramePr>
        <p:xfrm>
          <a:off x="2310092" y="2480104"/>
          <a:ext cx="9484667" cy="1891877"/>
        </p:xfrm>
        <a:graphic>
          <a:graphicData uri="http://schemas.openxmlformats.org/drawingml/2006/table">
            <a:tbl>
              <a:tblPr firstRow="1" bandRow="1"/>
              <a:tblGrid>
                <a:gridCol w="2630319">
                  <a:extLst>
                    <a:ext uri="{9D8B030D-6E8A-4147-A177-3AD203B41FA5}">
                      <a16:colId xmlns:a16="http://schemas.microsoft.com/office/drawing/2014/main" val="245436819"/>
                    </a:ext>
                  </a:extLst>
                </a:gridCol>
                <a:gridCol w="2112015">
                  <a:extLst>
                    <a:ext uri="{9D8B030D-6E8A-4147-A177-3AD203B41FA5}">
                      <a16:colId xmlns:a16="http://schemas.microsoft.com/office/drawing/2014/main" val="3044307113"/>
                    </a:ext>
                  </a:extLst>
                </a:gridCol>
                <a:gridCol w="2669369">
                  <a:extLst>
                    <a:ext uri="{9D8B030D-6E8A-4147-A177-3AD203B41FA5}">
                      <a16:colId xmlns:a16="http://schemas.microsoft.com/office/drawing/2014/main" val="2802015722"/>
                    </a:ext>
                  </a:extLst>
                </a:gridCol>
                <a:gridCol w="2072964">
                  <a:extLst>
                    <a:ext uri="{9D8B030D-6E8A-4147-A177-3AD203B41FA5}">
                      <a16:colId xmlns:a16="http://schemas.microsoft.com/office/drawing/2014/main" val="474719727"/>
                    </a:ext>
                  </a:extLst>
                </a:gridCol>
              </a:tblGrid>
              <a:tr h="753957">
                <a:tc>
                  <a:txBody>
                    <a:bodyPr/>
                    <a:lstStyle/>
                    <a:p>
                      <a:pPr algn="ctr"/>
                      <a:r>
                        <a:rPr lang="nb-NO" sz="1300"/>
                        <a:t>8 100 årsverk</a:t>
                      </a:r>
                    </a:p>
                  </a:txBody>
                  <a:tcPr marL="121920" marR="121920" marT="60960" marB="60960" anchor="ctr"/>
                </a:tc>
                <a:tc>
                  <a:txBody>
                    <a:bodyPr/>
                    <a:lstStyle/>
                    <a:p>
                      <a:pPr algn="ctr"/>
                      <a:r>
                        <a:rPr lang="nb-NO" sz="1300"/>
                        <a:t>4 750 årsverk</a:t>
                      </a:r>
                    </a:p>
                  </a:txBody>
                  <a:tcPr marL="121920" marR="121920" marT="60960" marB="60960" anchor="ctr"/>
                </a:tc>
                <a:tc>
                  <a:txBody>
                    <a:bodyPr/>
                    <a:lstStyle/>
                    <a:p>
                      <a:pPr algn="ctr"/>
                      <a:r>
                        <a:rPr lang="nb-NO" sz="1300" dirty="0"/>
                        <a:t>3 000 årsverk</a:t>
                      </a:r>
                    </a:p>
                  </a:txBody>
                  <a:tcPr marL="121920" marR="121920" marT="60960" marB="60960" anchor="ctr"/>
                </a:tc>
                <a:tc>
                  <a:txBody>
                    <a:bodyPr/>
                    <a:lstStyle/>
                    <a:p>
                      <a:pPr algn="ctr"/>
                      <a:r>
                        <a:rPr lang="nb-NO" sz="1300"/>
                        <a:t>1 400 årsverk</a:t>
                      </a:r>
                    </a:p>
                  </a:txBody>
                  <a:tcPr marL="121920" marR="121920" marT="60960" marB="60960" anchor="ctr"/>
                </a:tc>
                <a:extLst>
                  <a:ext uri="{0D108BD9-81ED-4DB2-BD59-A6C34878D82A}">
                    <a16:rowId xmlns:a16="http://schemas.microsoft.com/office/drawing/2014/main" val="2976851352"/>
                  </a:ext>
                </a:extLst>
              </a:tr>
              <a:tr h="1137920">
                <a:tc>
                  <a:txBody>
                    <a:bodyPr/>
                    <a:lstStyle/>
                    <a:p>
                      <a:r>
                        <a:rPr lang="nb-NO" sz="1300" dirty="0"/>
                        <a:t>Installert kapasitet på 4,5 GW</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300" i="1" dirty="0"/>
                        <a:t>(dagens utlysninger ved Utsira Nord og Sørlig </a:t>
                      </a:r>
                      <a:r>
                        <a:rPr lang="nb-NO" sz="1300" i="1" dirty="0" err="1"/>
                        <a:t>Nordsjø</a:t>
                      </a:r>
                      <a:r>
                        <a:rPr lang="nb-NO" sz="1300" i="1" dirty="0"/>
                        <a:t> II). </a:t>
                      </a:r>
                    </a:p>
                  </a:txBody>
                  <a:tcPr marL="121920" marR="121920" marT="60960" marB="60960"/>
                </a:tc>
                <a:tc>
                  <a:txBody>
                    <a:bodyPr/>
                    <a:lstStyle/>
                    <a:p>
                      <a:r>
                        <a:rPr lang="nb-NO" sz="1300"/>
                        <a:t>Produksjon av 90 GWh </a:t>
                      </a:r>
                      <a:r>
                        <a:rPr lang="nb-NO" sz="1300" i="1"/>
                        <a:t>(dagens tre initiativer på celleprod., med tilhørende aktivitet i verdikjeden)</a:t>
                      </a:r>
                    </a:p>
                  </a:txBody>
                  <a:tcPr marL="121920" marR="121920" marT="60960" marB="60960"/>
                </a:tc>
                <a:tc>
                  <a:txBody>
                    <a:bodyPr/>
                    <a:lstStyle/>
                    <a:p>
                      <a:r>
                        <a:rPr lang="nb-NO" sz="1300" dirty="0">
                          <a:solidFill>
                            <a:schemeClr val="tx1"/>
                          </a:solidFill>
                        </a:rPr>
                        <a:t>Produksjon av 250 000 tonn, nasjonal etterspørsel</a:t>
                      </a:r>
                    </a:p>
                    <a:p>
                      <a:r>
                        <a:rPr lang="nb-NO" sz="1300" i="1" dirty="0">
                          <a:solidFill>
                            <a:schemeClr val="tx1"/>
                          </a:solidFill>
                        </a:rPr>
                        <a:t>(DNV, 2019: Produksjon og bruk av hydrogen i Norge). </a:t>
                      </a:r>
                      <a:br>
                        <a:rPr lang="nb-NO" sz="1300" i="1" dirty="0">
                          <a:solidFill>
                            <a:schemeClr val="tx1"/>
                          </a:solidFill>
                        </a:rPr>
                      </a:br>
                      <a:endParaRPr lang="nb-NO" sz="1300" i="1" dirty="0">
                        <a:solidFill>
                          <a:schemeClr val="tx1"/>
                        </a:solidFill>
                      </a:endParaRPr>
                    </a:p>
                  </a:txBody>
                  <a:tcPr marL="121920" marR="121920" marT="60960" marB="60960"/>
                </a:tc>
                <a:tc>
                  <a:txBody>
                    <a:bodyPr/>
                    <a:lstStyle/>
                    <a:p>
                      <a:r>
                        <a:rPr lang="nb-NO" sz="1300" dirty="0"/>
                        <a:t>Lagret 0,8 MtCO2 </a:t>
                      </a:r>
                    </a:p>
                    <a:p>
                      <a:r>
                        <a:rPr lang="nb-NO" sz="1300" i="1" dirty="0"/>
                        <a:t>(fangst og lagring knyttet til Langskip).</a:t>
                      </a:r>
                      <a:br>
                        <a:rPr lang="nb-NO" sz="1300" i="1" dirty="0"/>
                      </a:br>
                      <a:endParaRPr lang="nb-NO" sz="1300" i="1" dirty="0"/>
                    </a:p>
                  </a:txBody>
                  <a:tcPr marL="121920" marR="121920" marT="60960" marB="60960"/>
                </a:tc>
                <a:extLst>
                  <a:ext uri="{0D108BD9-81ED-4DB2-BD59-A6C34878D82A}">
                    <a16:rowId xmlns:a16="http://schemas.microsoft.com/office/drawing/2014/main" val="226284993"/>
                  </a:ext>
                </a:extLst>
              </a:tr>
            </a:tbl>
          </a:graphicData>
        </a:graphic>
      </p:graphicFrame>
      <p:sp>
        <p:nvSpPr>
          <p:cNvPr id="5" name="Rectangle 4">
            <a:extLst>
              <a:ext uri="{FF2B5EF4-FFF2-40B4-BE49-F238E27FC236}">
                <a16:creationId xmlns:a16="http://schemas.microsoft.com/office/drawing/2014/main" id="{697F4E13-BB46-36C5-F2B0-FC062981EB28}"/>
              </a:ext>
            </a:extLst>
          </p:cNvPr>
          <p:cNvSpPr/>
          <p:nvPr/>
        </p:nvSpPr>
        <p:spPr>
          <a:xfrm>
            <a:off x="9490756" y="6045200"/>
            <a:ext cx="2477768" cy="812800"/>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graphicFrame>
        <p:nvGraphicFramePr>
          <p:cNvPr id="4" name="Table 18">
            <a:extLst>
              <a:ext uri="{FF2B5EF4-FFF2-40B4-BE49-F238E27FC236}">
                <a16:creationId xmlns:a16="http://schemas.microsoft.com/office/drawing/2014/main" id="{FFCF83DE-35DC-7369-A6D5-039C1913B8C9}"/>
              </a:ext>
            </a:extLst>
          </p:cNvPr>
          <p:cNvGraphicFramePr>
            <a:graphicFrameLocks noGrp="1"/>
          </p:cNvGraphicFramePr>
          <p:nvPr/>
        </p:nvGraphicFramePr>
        <p:xfrm>
          <a:off x="2310092" y="4153323"/>
          <a:ext cx="9484668" cy="1688677"/>
        </p:xfrm>
        <a:graphic>
          <a:graphicData uri="http://schemas.openxmlformats.org/drawingml/2006/table">
            <a:tbl>
              <a:tblPr firstRow="1" bandRow="1"/>
              <a:tblGrid>
                <a:gridCol w="2371167">
                  <a:extLst>
                    <a:ext uri="{9D8B030D-6E8A-4147-A177-3AD203B41FA5}">
                      <a16:colId xmlns:a16="http://schemas.microsoft.com/office/drawing/2014/main" val="245436819"/>
                    </a:ext>
                  </a:extLst>
                </a:gridCol>
                <a:gridCol w="2371167">
                  <a:extLst>
                    <a:ext uri="{9D8B030D-6E8A-4147-A177-3AD203B41FA5}">
                      <a16:colId xmlns:a16="http://schemas.microsoft.com/office/drawing/2014/main" val="3044307113"/>
                    </a:ext>
                  </a:extLst>
                </a:gridCol>
                <a:gridCol w="2371167">
                  <a:extLst>
                    <a:ext uri="{9D8B030D-6E8A-4147-A177-3AD203B41FA5}">
                      <a16:colId xmlns:a16="http://schemas.microsoft.com/office/drawing/2014/main" val="2802015722"/>
                    </a:ext>
                  </a:extLst>
                </a:gridCol>
                <a:gridCol w="2371167">
                  <a:extLst>
                    <a:ext uri="{9D8B030D-6E8A-4147-A177-3AD203B41FA5}">
                      <a16:colId xmlns:a16="http://schemas.microsoft.com/office/drawing/2014/main" val="474719727"/>
                    </a:ext>
                  </a:extLst>
                </a:gridCol>
              </a:tblGrid>
              <a:tr h="753957">
                <a:tc>
                  <a:txBody>
                    <a:bodyPr/>
                    <a:lstStyle/>
                    <a:p>
                      <a:pPr algn="ctr"/>
                      <a:r>
                        <a:rPr lang="nb-NO" sz="1300"/>
                        <a:t>36 000 årsverk</a:t>
                      </a:r>
                    </a:p>
                  </a:txBody>
                  <a:tcPr marL="121920" marR="121920" marT="60960" marB="60960" anchor="ctr"/>
                </a:tc>
                <a:tc>
                  <a:txBody>
                    <a:bodyPr/>
                    <a:lstStyle/>
                    <a:p>
                      <a:pPr algn="ctr"/>
                      <a:r>
                        <a:rPr lang="nb-NO" sz="1300"/>
                        <a:t>33 000 årsverk</a:t>
                      </a:r>
                    </a:p>
                  </a:txBody>
                  <a:tcPr marL="121920" marR="121920" marT="60960" marB="60960" anchor="ctr"/>
                </a:tc>
                <a:tc>
                  <a:txBody>
                    <a:bodyPr/>
                    <a:lstStyle/>
                    <a:p>
                      <a:pPr algn="ctr"/>
                      <a:r>
                        <a:rPr lang="nb-NO" sz="1300"/>
                        <a:t>33 000 årsverk</a:t>
                      </a:r>
                    </a:p>
                  </a:txBody>
                  <a:tcPr marL="121920" marR="121920" marT="60960" marB="60960" anchor="ctr"/>
                </a:tc>
                <a:tc>
                  <a:txBody>
                    <a:bodyPr/>
                    <a:lstStyle/>
                    <a:p>
                      <a:pPr algn="ctr"/>
                      <a:r>
                        <a:rPr lang="nb-NO" sz="1300"/>
                        <a:t>15 000 årsverk</a:t>
                      </a:r>
                    </a:p>
                  </a:txBody>
                  <a:tcPr marL="121920" marR="121920" marT="60960" marB="60960" anchor="ctr"/>
                </a:tc>
                <a:extLst>
                  <a:ext uri="{0D108BD9-81ED-4DB2-BD59-A6C34878D82A}">
                    <a16:rowId xmlns:a16="http://schemas.microsoft.com/office/drawing/2014/main" val="2976851352"/>
                  </a:ext>
                </a:extLst>
              </a:tr>
              <a:tr h="934720">
                <a:tc>
                  <a:txBody>
                    <a:bodyPr/>
                    <a:lstStyle/>
                    <a:p>
                      <a:r>
                        <a:rPr lang="nb-NO" sz="1300"/>
                        <a:t>Installert kapasitet på 20 GW</a:t>
                      </a:r>
                    </a:p>
                    <a:p>
                      <a:r>
                        <a:rPr lang="nb-NO" sz="1300" i="1"/>
                        <a:t>(McKinsey, 2022: Norge i morgen)</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300"/>
                        <a:t>Produksjon av 200 GWh </a:t>
                      </a:r>
                      <a:r>
                        <a:rPr lang="nb-NO" sz="1300" i="1"/>
                        <a:t>(McKinsey, 2022: Norge i morgen)</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300"/>
                        <a:t>Produksjon av 2,8 mill tonn </a:t>
                      </a:r>
                      <a:r>
                        <a:rPr lang="nb-NO" sz="1300" i="1"/>
                        <a:t>(McKinsey, 2022: Norge i morgen)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300" i="1"/>
                    </a:p>
                  </a:txBody>
                  <a:tcPr marL="121920" marR="121920" marT="60960" marB="60960"/>
                </a:tc>
                <a:tc>
                  <a:txBody>
                    <a:bodyPr/>
                    <a:lstStyle/>
                    <a:p>
                      <a:r>
                        <a:rPr lang="nb-NO" sz="1300"/>
                        <a:t>Lagret 60 MtCO2</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300" i="1"/>
                        <a:t>(McKinsey, 2022: Norge i morgen)</a:t>
                      </a:r>
                    </a:p>
                  </a:txBody>
                  <a:tcPr marL="121920" marR="121920" marT="60960" marB="60960"/>
                </a:tc>
                <a:extLst>
                  <a:ext uri="{0D108BD9-81ED-4DB2-BD59-A6C34878D82A}">
                    <a16:rowId xmlns:a16="http://schemas.microsoft.com/office/drawing/2014/main" val="226284993"/>
                  </a:ext>
                </a:extLst>
              </a:tr>
            </a:tbl>
          </a:graphicData>
        </a:graphic>
      </p:graphicFrame>
      <p:cxnSp>
        <p:nvCxnSpPr>
          <p:cNvPr id="24" name="Straight Connector 23">
            <a:extLst>
              <a:ext uri="{FF2B5EF4-FFF2-40B4-BE49-F238E27FC236}">
                <a16:creationId xmlns:a16="http://schemas.microsoft.com/office/drawing/2014/main" id="{598642B5-2C0B-4314-CA5A-5FB855446D96}"/>
              </a:ext>
            </a:extLst>
          </p:cNvPr>
          <p:cNvCxnSpPr>
            <a:cxnSpLocks/>
          </p:cNvCxnSpPr>
          <p:nvPr/>
        </p:nvCxnSpPr>
        <p:spPr>
          <a:xfrm>
            <a:off x="2306692" y="4153323"/>
            <a:ext cx="9488064"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77173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1" name="Rectangle 2"/>
          <p:cNvSpPr>
            <a:spLocks/>
          </p:cNvSpPr>
          <p:nvPr/>
        </p:nvSpPr>
        <p:spPr bwMode="auto">
          <a:xfrm>
            <a:off x="2754313" y="1854200"/>
            <a:ext cx="69850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38100" tIns="38100" rIns="38100" bIns="38100"/>
          <a:lstStyle>
            <a:lvl1pPr marL="247650" indent="-247650" algn="l" eaLnBrk="0" hangingPunct="0">
              <a:spcBef>
                <a:spcPts val="800"/>
              </a:spcBef>
              <a:buClr>
                <a:srgbClr val="000000"/>
              </a:buClr>
              <a:buSzPct val="100000"/>
              <a:buFont typeface="Arial" pitchFamily="34" charset="0"/>
              <a:buChar char="•"/>
              <a:defRPr sz="3200">
                <a:solidFill>
                  <a:schemeClr val="tx1"/>
                </a:solidFill>
                <a:latin typeface="Calibri" pitchFamily="34" charset="0"/>
                <a:ea typeface="ヒラギノ角ゴ ProN W3" charset="-128"/>
                <a:sym typeface="Calibri" pitchFamily="34" charset="0"/>
              </a:defRPr>
            </a:lvl1pPr>
            <a:lvl2pPr marL="742950" indent="-285750" algn="l" eaLnBrk="0" hangingPunct="0">
              <a:spcBef>
                <a:spcPts val="700"/>
              </a:spcBef>
              <a:buClr>
                <a:srgbClr val="000000"/>
              </a:buClr>
              <a:buSzPct val="100000"/>
              <a:buFont typeface="Arial" pitchFamily="34" charset="0"/>
              <a:buChar char="–"/>
              <a:defRPr sz="2800">
                <a:solidFill>
                  <a:schemeClr val="tx1"/>
                </a:solidFill>
                <a:latin typeface="Calibri" pitchFamily="34" charset="0"/>
                <a:ea typeface="ヒラギノ角ゴ ProN W3" charset="-128"/>
                <a:sym typeface="Calibri" pitchFamily="34" charset="0"/>
              </a:defRPr>
            </a:lvl2pPr>
            <a:lvl3pPr marL="1143000" indent="-228600" algn="l" eaLnBrk="0" hangingPunct="0">
              <a:spcBef>
                <a:spcPts val="600"/>
              </a:spcBef>
              <a:buClr>
                <a:srgbClr val="000000"/>
              </a:buClr>
              <a:buSzPct val="100000"/>
              <a:buFont typeface="Arial" pitchFamily="34" charset="0"/>
              <a:buChar char="•"/>
              <a:defRPr sz="2400">
                <a:solidFill>
                  <a:schemeClr val="tx1"/>
                </a:solidFill>
                <a:latin typeface="Calibri" pitchFamily="34" charset="0"/>
                <a:ea typeface="ヒラギノ角ゴ ProN W3" charset="-128"/>
                <a:sym typeface="Calibri" pitchFamily="34" charset="0"/>
              </a:defRPr>
            </a:lvl3pPr>
            <a:lvl4pPr marL="1600200" indent="-228600" algn="l" eaLnBrk="0" hangingPunct="0">
              <a:spcBef>
                <a:spcPts val="500"/>
              </a:spcBef>
              <a:buClr>
                <a:srgbClr val="000000"/>
              </a:buClr>
              <a:buSzPct val="100000"/>
              <a:buFont typeface="Arial" pitchFamily="34" charset="0"/>
              <a:buChar char="–"/>
              <a:defRPr sz="2000">
                <a:solidFill>
                  <a:schemeClr val="tx1"/>
                </a:solidFill>
                <a:latin typeface="Calibri" pitchFamily="34" charset="0"/>
                <a:ea typeface="ヒラギノ角ゴ ProN W3" charset="-128"/>
                <a:sym typeface="Calibri" pitchFamily="34" charset="0"/>
              </a:defRPr>
            </a:lvl4pPr>
            <a:lvl5pPr marL="2057400" indent="-228600" algn="l" eaLnBrk="0" hangingPunct="0">
              <a:spcBef>
                <a:spcPts val="500"/>
              </a:spcBef>
              <a:buClr>
                <a:srgbClr val="000000"/>
              </a:buClr>
              <a:buSzPct val="100000"/>
              <a:buFont typeface="Arial" pitchFamily="34" charset="0"/>
              <a:buChar char="»"/>
              <a:defRPr sz="2000">
                <a:solidFill>
                  <a:schemeClr val="tx1"/>
                </a:solidFill>
                <a:latin typeface="Calibri" pitchFamily="34" charset="0"/>
                <a:ea typeface="ヒラギノ角ゴ ProN W3" charset="-128"/>
                <a:sym typeface="Calibri" pitchFamily="34" charset="0"/>
              </a:defRPr>
            </a:lvl5pPr>
            <a:lvl6pPr marL="2514600" indent="-228600" eaLnBrk="0" fontAlgn="base" hangingPunct="0">
              <a:spcBef>
                <a:spcPts val="500"/>
              </a:spcBef>
              <a:spcAft>
                <a:spcPct val="0"/>
              </a:spcAft>
              <a:buClr>
                <a:srgbClr val="000000"/>
              </a:buClr>
              <a:buSzPct val="100000"/>
              <a:buFont typeface="Arial" pitchFamily="34" charset="0"/>
              <a:buChar char="»"/>
              <a:defRPr sz="2000">
                <a:solidFill>
                  <a:schemeClr val="tx1"/>
                </a:solidFill>
                <a:latin typeface="Calibri" pitchFamily="34" charset="0"/>
                <a:ea typeface="ヒラギノ角ゴ ProN W3" charset="-128"/>
                <a:sym typeface="Calibri" pitchFamily="34" charset="0"/>
              </a:defRPr>
            </a:lvl6pPr>
            <a:lvl7pPr marL="2971800" indent="-228600" eaLnBrk="0" fontAlgn="base" hangingPunct="0">
              <a:spcBef>
                <a:spcPts val="500"/>
              </a:spcBef>
              <a:spcAft>
                <a:spcPct val="0"/>
              </a:spcAft>
              <a:buClr>
                <a:srgbClr val="000000"/>
              </a:buClr>
              <a:buSzPct val="100000"/>
              <a:buFont typeface="Arial" pitchFamily="34" charset="0"/>
              <a:buChar char="»"/>
              <a:defRPr sz="2000">
                <a:solidFill>
                  <a:schemeClr val="tx1"/>
                </a:solidFill>
                <a:latin typeface="Calibri" pitchFamily="34" charset="0"/>
                <a:ea typeface="ヒラギノ角ゴ ProN W3" charset="-128"/>
                <a:sym typeface="Calibri" pitchFamily="34" charset="0"/>
              </a:defRPr>
            </a:lvl7pPr>
            <a:lvl8pPr marL="3429000" indent="-228600" eaLnBrk="0" fontAlgn="base" hangingPunct="0">
              <a:spcBef>
                <a:spcPts val="500"/>
              </a:spcBef>
              <a:spcAft>
                <a:spcPct val="0"/>
              </a:spcAft>
              <a:buClr>
                <a:srgbClr val="000000"/>
              </a:buClr>
              <a:buSzPct val="100000"/>
              <a:buFont typeface="Arial" pitchFamily="34" charset="0"/>
              <a:buChar char="»"/>
              <a:defRPr sz="2000">
                <a:solidFill>
                  <a:schemeClr val="tx1"/>
                </a:solidFill>
                <a:latin typeface="Calibri" pitchFamily="34" charset="0"/>
                <a:ea typeface="ヒラギノ角ゴ ProN W3" charset="-128"/>
                <a:sym typeface="Calibri" pitchFamily="34" charset="0"/>
              </a:defRPr>
            </a:lvl8pPr>
            <a:lvl9pPr marL="3886200" indent="-228600" eaLnBrk="0" fontAlgn="base" hangingPunct="0">
              <a:spcBef>
                <a:spcPts val="500"/>
              </a:spcBef>
              <a:spcAft>
                <a:spcPct val="0"/>
              </a:spcAft>
              <a:buClr>
                <a:srgbClr val="000000"/>
              </a:buClr>
              <a:buSzPct val="100000"/>
              <a:buFont typeface="Arial" pitchFamily="34" charset="0"/>
              <a:buChar char="»"/>
              <a:defRPr sz="2000">
                <a:solidFill>
                  <a:schemeClr val="tx1"/>
                </a:solidFill>
                <a:latin typeface="Calibri" pitchFamily="34" charset="0"/>
                <a:ea typeface="ヒラギノ角ゴ ProN W3" charset="-128"/>
                <a:sym typeface="Calibri" pitchFamily="34" charset="0"/>
              </a:defRPr>
            </a:lvl9pPr>
          </a:lstStyle>
          <a:p>
            <a:pPr eaLnBrk="1" hangingPunct="1">
              <a:spcBef>
                <a:spcPct val="0"/>
              </a:spcBef>
              <a:buClr>
                <a:srgbClr val="7F7F7F"/>
              </a:buClr>
              <a:buSzPct val="125000"/>
              <a:buFont typeface="Lucida Grande" charset="0"/>
              <a:buChar char="‣"/>
            </a:pPr>
            <a:endParaRPr lang="nb-NO" altLang="nb-NO" sz="1867" dirty="0">
              <a:solidFill>
                <a:srgbClr val="595959"/>
              </a:solidFill>
              <a:ea typeface="MS PGothic" pitchFamily="34" charset="-128"/>
            </a:endParaRPr>
          </a:p>
        </p:txBody>
      </p:sp>
      <p:pic>
        <p:nvPicPr>
          <p:cNvPr id="3" name="Bilde 2">
            <a:extLst>
              <a:ext uri="{FF2B5EF4-FFF2-40B4-BE49-F238E27FC236}">
                <a16:creationId xmlns:a16="http://schemas.microsoft.com/office/drawing/2014/main" id="{55EFA560-9023-5850-B344-A423B11EAE26}"/>
              </a:ext>
            </a:extLst>
          </p:cNvPr>
          <p:cNvPicPr>
            <a:picLocks noChangeAspect="1"/>
          </p:cNvPicPr>
          <p:nvPr/>
        </p:nvPicPr>
        <p:blipFill rotWithShape="1">
          <a:blip r:embed="rId2"/>
          <a:srcRect l="16718" t="23971" r="20118" b="11912"/>
          <a:stretch/>
        </p:blipFill>
        <p:spPr>
          <a:xfrm>
            <a:off x="-1" y="0"/>
            <a:ext cx="12125325" cy="6538828"/>
          </a:xfrm>
          <a:prstGeom prst="rect">
            <a:avLst/>
          </a:prstGeom>
        </p:spPr>
      </p:pic>
    </p:spTree>
    <p:extLst>
      <p:ext uri="{BB962C8B-B14F-4D97-AF65-F5344CB8AC3E}">
        <p14:creationId xmlns:p14="http://schemas.microsoft.com/office/powerpoint/2010/main" val="104426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8C82B195-6E80-A23D-1842-90BF7C803866}"/>
              </a:ext>
            </a:extLst>
          </p:cNvPr>
          <p:cNvPicPr>
            <a:picLocks noChangeAspect="1"/>
          </p:cNvPicPr>
          <p:nvPr/>
        </p:nvPicPr>
        <p:blipFill rotWithShape="1">
          <a:blip r:embed="rId2"/>
          <a:srcRect l="29858" t="35945" r="35378" b="27141"/>
          <a:stretch/>
        </p:blipFill>
        <p:spPr>
          <a:xfrm>
            <a:off x="0" y="0"/>
            <a:ext cx="7507705" cy="4235116"/>
          </a:xfrm>
          <a:prstGeom prst="rect">
            <a:avLst/>
          </a:prstGeom>
        </p:spPr>
      </p:pic>
      <p:sp>
        <p:nvSpPr>
          <p:cNvPr id="7" name="TekstSylinder 6">
            <a:extLst>
              <a:ext uri="{FF2B5EF4-FFF2-40B4-BE49-F238E27FC236}">
                <a16:creationId xmlns:a16="http://schemas.microsoft.com/office/drawing/2014/main" id="{C0835E98-34A1-0970-7FD0-7F70D024F710}"/>
              </a:ext>
            </a:extLst>
          </p:cNvPr>
          <p:cNvSpPr txBox="1"/>
          <p:nvPr/>
        </p:nvSpPr>
        <p:spPr>
          <a:xfrm>
            <a:off x="394151" y="4794882"/>
            <a:ext cx="4049339" cy="1538883"/>
          </a:xfrm>
          <a:prstGeom prst="rect">
            <a:avLst/>
          </a:prstGeom>
          <a:solidFill>
            <a:srgbClr val="92D050"/>
          </a:solidFill>
          <a:effectLst>
            <a:glow rad="241300">
              <a:schemeClr val="accent1">
                <a:alpha val="40000"/>
              </a:schemeClr>
            </a:glow>
            <a:outerShdw blurRad="50800" dist="50800" dir="5400000" sx="17000" sy="17000" algn="ctr" rotWithShape="0">
              <a:srgbClr val="000000">
                <a:alpha val="43137"/>
              </a:srgbClr>
            </a:outerShdw>
          </a:effectLst>
        </p:spPr>
        <p:txBody>
          <a:bodyPr wrap="square" rtlCol="0">
            <a:spAutoFit/>
          </a:bodyPr>
          <a:lstStyle/>
          <a:p>
            <a:pPr algn="ctr"/>
            <a:r>
              <a:rPr lang="nb-NO" sz="6600" b="1" dirty="0">
                <a:latin typeface="Arial" panose="020B0604020202020204" pitchFamily="34" charset="0"/>
                <a:cs typeface="Arial" panose="020B0604020202020204" pitchFamily="34" charset="0"/>
              </a:rPr>
              <a:t>100 000 </a:t>
            </a:r>
            <a:br>
              <a:rPr lang="nb-NO" sz="2400" dirty="0"/>
            </a:br>
            <a:r>
              <a:rPr lang="nb-NO" sz="2800" dirty="0"/>
              <a:t>klimajobber skapes nå!</a:t>
            </a:r>
            <a:endParaRPr lang="nb-NO" sz="2400" dirty="0"/>
          </a:p>
        </p:txBody>
      </p:sp>
      <p:pic>
        <p:nvPicPr>
          <p:cNvPr id="12" name="Bilde 11" descr="Et bilde som inneholder innendørs, tak, person&#10;&#10;Automatisk generert beskrivelse">
            <a:extLst>
              <a:ext uri="{FF2B5EF4-FFF2-40B4-BE49-F238E27FC236}">
                <a16:creationId xmlns:a16="http://schemas.microsoft.com/office/drawing/2014/main" id="{1DD4834B-92D2-0776-C819-555C4A659877}"/>
              </a:ext>
            </a:extLst>
          </p:cNvPr>
          <p:cNvPicPr>
            <a:picLocks noChangeAspect="1"/>
          </p:cNvPicPr>
          <p:nvPr/>
        </p:nvPicPr>
        <p:blipFill rotWithShape="1">
          <a:blip r:embed="rId3">
            <a:extLst>
              <a:ext uri="{28A0092B-C50C-407E-A947-70E740481C1C}">
                <a14:useLocalDpi xmlns:a14="http://schemas.microsoft.com/office/drawing/2010/main" val="0"/>
              </a:ext>
            </a:extLst>
          </a:blip>
          <a:srcRect l="6938" t="22690" r="17859" b="15556"/>
          <a:stretch/>
        </p:blipFill>
        <p:spPr>
          <a:xfrm>
            <a:off x="4684294" y="2741884"/>
            <a:ext cx="7507705" cy="4112105"/>
          </a:xfrm>
          <a:prstGeom prst="rect">
            <a:avLst/>
          </a:prstGeom>
          <a:ln w="38100">
            <a:solidFill>
              <a:srgbClr val="002060">
                <a:alpha val="72000"/>
              </a:srgbClr>
            </a:solidFill>
          </a:ln>
          <a:effectLst>
            <a:outerShdw blurRad="50800" dist="50800" dir="5400000" sx="2000" sy="2000" algn="ctr" rotWithShape="0">
              <a:srgbClr val="000000">
                <a:alpha val="43137"/>
              </a:srgbClr>
            </a:outerShdw>
          </a:effectLst>
        </p:spPr>
      </p:pic>
      <p:sp>
        <p:nvSpPr>
          <p:cNvPr id="13" name="TekstSylinder 12">
            <a:extLst>
              <a:ext uri="{FF2B5EF4-FFF2-40B4-BE49-F238E27FC236}">
                <a16:creationId xmlns:a16="http://schemas.microsoft.com/office/drawing/2014/main" id="{DE213711-6A4A-D9E0-C261-FD33B51AEADC}"/>
              </a:ext>
            </a:extLst>
          </p:cNvPr>
          <p:cNvSpPr txBox="1"/>
          <p:nvPr/>
        </p:nvSpPr>
        <p:spPr>
          <a:xfrm>
            <a:off x="8222242" y="575550"/>
            <a:ext cx="3633537" cy="1754326"/>
          </a:xfrm>
          <a:prstGeom prst="rect">
            <a:avLst/>
          </a:prstGeom>
          <a:solidFill>
            <a:srgbClr val="92D050"/>
          </a:solidFill>
          <a:effectLst>
            <a:glow rad="241300">
              <a:schemeClr val="accent1">
                <a:alpha val="40000"/>
              </a:schemeClr>
            </a:glow>
            <a:outerShdw blurRad="50800" dist="50800" dir="5400000" sx="17000" sy="17000" algn="ctr" rotWithShape="0">
              <a:srgbClr val="000000">
                <a:alpha val="43137"/>
              </a:srgbClr>
            </a:outerShdw>
          </a:effectLst>
        </p:spPr>
        <p:txBody>
          <a:bodyPr wrap="square" rtlCol="0">
            <a:spAutoFit/>
          </a:bodyPr>
          <a:lstStyle/>
          <a:p>
            <a:pPr algn="ctr"/>
            <a:r>
              <a:rPr lang="nb-NO" sz="3600" b="1" dirty="0">
                <a:latin typeface="Arial" panose="020B0604020202020204" pitchFamily="34" charset="0"/>
                <a:cs typeface="Arial" panose="020B0604020202020204" pitchFamily="34" charset="0"/>
              </a:rPr>
              <a:t>Men det kan bli knapphet på arbeidskraft </a:t>
            </a:r>
            <a:endParaRPr lang="nb-NO" sz="1100" dirty="0"/>
          </a:p>
        </p:txBody>
      </p:sp>
    </p:spTree>
    <p:extLst>
      <p:ext uri="{BB962C8B-B14F-4D97-AF65-F5344CB8AC3E}">
        <p14:creationId xmlns:p14="http://schemas.microsoft.com/office/powerpoint/2010/main" val="3320223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4AB7B8CA-9609-E135-22A5-023BF5C63876}"/>
              </a:ext>
            </a:extLst>
          </p:cNvPr>
          <p:cNvSpPr>
            <a:spLocks noGrp="1" noChangeArrowheads="1"/>
          </p:cNvSpPr>
          <p:nvPr>
            <p:ph type="title"/>
          </p:nvPr>
        </p:nvSpPr>
        <p:spPr>
          <a:xfrm>
            <a:off x="-126562" y="909308"/>
            <a:ext cx="12192000" cy="598522"/>
          </a:xfrm>
        </p:spPr>
        <p:txBody>
          <a:bodyPr>
            <a:noAutofit/>
          </a:bodyPr>
          <a:lstStyle/>
          <a:p>
            <a:pPr algn="ctr"/>
            <a:r>
              <a:rPr lang="nb-NO" sz="3600" dirty="0">
                <a:latin typeface="Georgia" pitchFamily="18" charset="0"/>
              </a:rPr>
              <a:t> Vi skal løse både løse </a:t>
            </a:r>
            <a:br>
              <a:rPr lang="nb-NO" sz="3600" dirty="0">
                <a:latin typeface="Georgia" pitchFamily="18" charset="0"/>
              </a:rPr>
            </a:br>
            <a:r>
              <a:rPr lang="nb-NO" sz="3600" dirty="0">
                <a:latin typeface="Georgia" pitchFamily="18" charset="0"/>
              </a:rPr>
              <a:t>utfordringene i helsevesenet </a:t>
            </a:r>
            <a:br>
              <a:rPr lang="nb-NO" sz="3600" dirty="0">
                <a:latin typeface="Georgia" pitchFamily="18" charset="0"/>
              </a:rPr>
            </a:br>
            <a:r>
              <a:rPr lang="nb-NO" sz="3600" dirty="0">
                <a:latin typeface="Georgia" pitchFamily="18" charset="0"/>
              </a:rPr>
              <a:t>og få til det grønne skiftet</a:t>
            </a:r>
            <a:endParaRPr lang="nb-NO" altLang="nb-NO" sz="2400" dirty="0"/>
          </a:p>
        </p:txBody>
      </p:sp>
      <p:pic>
        <p:nvPicPr>
          <p:cNvPr id="6150" name="Picture 6">
            <a:extLst>
              <a:ext uri="{FF2B5EF4-FFF2-40B4-BE49-F238E27FC236}">
                <a16:creationId xmlns:a16="http://schemas.microsoft.com/office/drawing/2014/main" id="{8B79A5A4-107F-A0A2-2241-BECBA1AE541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rot="21078786">
            <a:off x="290664" y="2150527"/>
            <a:ext cx="5244785" cy="1645755"/>
          </a:xfrm>
        </p:spPr>
      </p:pic>
      <p:sp>
        <p:nvSpPr>
          <p:cNvPr id="6147" name="Text Box 3">
            <a:extLst>
              <a:ext uri="{FF2B5EF4-FFF2-40B4-BE49-F238E27FC236}">
                <a16:creationId xmlns:a16="http://schemas.microsoft.com/office/drawing/2014/main" id="{120E7F61-8954-3D2F-CEA6-68D32A61AF82}"/>
              </a:ext>
            </a:extLst>
          </p:cNvPr>
          <p:cNvSpPr txBox="1">
            <a:spLocks noChangeArrowheads="1"/>
          </p:cNvSpPr>
          <p:nvPr/>
        </p:nvSpPr>
        <p:spPr bwMode="auto">
          <a:xfrm>
            <a:off x="346705" y="4315256"/>
            <a:ext cx="1531301" cy="397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4" tIns="45722" rIns="91444" bIns="45722">
            <a:spAutoFit/>
          </a:bodyPr>
          <a:lstStyle>
            <a:lvl1pPr>
              <a:defRPr sz="2000">
                <a:solidFill>
                  <a:schemeClr val="tx1"/>
                </a:solidFill>
                <a:latin typeface="Verdana" panose="020B0604030504040204" pitchFamily="34" charset="0"/>
                <a:ea typeface="MS PGothic" panose="020B0600070205080204" pitchFamily="34" charset="-128"/>
              </a:defRPr>
            </a:lvl1pPr>
            <a:lvl2pPr marL="742950" indent="-285750">
              <a:defRPr sz="2000">
                <a:solidFill>
                  <a:schemeClr val="tx1"/>
                </a:solidFill>
                <a:latin typeface="Verdana" panose="020B0604030504040204" pitchFamily="34" charset="0"/>
                <a:ea typeface="MS PGothic" panose="020B0600070205080204" pitchFamily="34" charset="-128"/>
              </a:defRPr>
            </a:lvl2pPr>
            <a:lvl3pPr marL="1143000" indent="-228600">
              <a:defRPr sz="2000">
                <a:solidFill>
                  <a:schemeClr val="tx1"/>
                </a:solidFill>
                <a:latin typeface="Verdana" panose="020B0604030504040204" pitchFamily="34" charset="0"/>
                <a:ea typeface="MS PGothic" panose="020B0600070205080204" pitchFamily="34" charset="-128"/>
              </a:defRPr>
            </a:lvl3pPr>
            <a:lvl4pPr marL="1600200" indent="-228600">
              <a:defRPr sz="2000">
                <a:solidFill>
                  <a:schemeClr val="tx1"/>
                </a:solidFill>
                <a:latin typeface="Verdana" panose="020B0604030504040204" pitchFamily="34" charset="0"/>
                <a:ea typeface="MS PGothic" panose="020B0600070205080204" pitchFamily="34" charset="-128"/>
              </a:defRPr>
            </a:lvl4pPr>
            <a:lvl5pPr marL="2057400" indent="-228600">
              <a:defRPr sz="20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defRPr>
            </a:lvl9pPr>
          </a:lstStyle>
          <a:p>
            <a:pPr eaLnBrk="1" hangingPunct="1">
              <a:spcBef>
                <a:spcPct val="50000"/>
              </a:spcBef>
            </a:pPr>
            <a:r>
              <a:rPr lang="nb-NO" altLang="nb-NO" sz="1980" dirty="0"/>
              <a:t>1967: </a:t>
            </a:r>
            <a:r>
              <a:rPr lang="nb-NO" altLang="nb-NO" sz="1980" b="1" dirty="0"/>
              <a:t>3,9</a:t>
            </a:r>
          </a:p>
        </p:txBody>
      </p:sp>
      <p:sp>
        <p:nvSpPr>
          <p:cNvPr id="6148" name="Text Box 4">
            <a:extLst>
              <a:ext uri="{FF2B5EF4-FFF2-40B4-BE49-F238E27FC236}">
                <a16:creationId xmlns:a16="http://schemas.microsoft.com/office/drawing/2014/main" id="{9C6C1430-9E3F-8080-C2F7-DB0C35C180B2}"/>
              </a:ext>
            </a:extLst>
          </p:cNvPr>
          <p:cNvSpPr txBox="1">
            <a:spLocks noChangeArrowheads="1"/>
          </p:cNvSpPr>
          <p:nvPr/>
        </p:nvSpPr>
        <p:spPr bwMode="auto">
          <a:xfrm>
            <a:off x="2457221" y="3918220"/>
            <a:ext cx="1531301" cy="397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4" tIns="45722" rIns="91444" bIns="45722">
            <a:spAutoFit/>
          </a:bodyPr>
          <a:lstStyle>
            <a:lvl1pPr>
              <a:defRPr sz="2000">
                <a:solidFill>
                  <a:schemeClr val="tx1"/>
                </a:solidFill>
                <a:latin typeface="Verdana" panose="020B0604030504040204" pitchFamily="34" charset="0"/>
                <a:ea typeface="MS PGothic" panose="020B0600070205080204" pitchFamily="34" charset="-128"/>
              </a:defRPr>
            </a:lvl1pPr>
            <a:lvl2pPr marL="742950" indent="-285750">
              <a:defRPr sz="2000">
                <a:solidFill>
                  <a:schemeClr val="tx1"/>
                </a:solidFill>
                <a:latin typeface="Verdana" panose="020B0604030504040204" pitchFamily="34" charset="0"/>
                <a:ea typeface="MS PGothic" panose="020B0600070205080204" pitchFamily="34" charset="-128"/>
              </a:defRPr>
            </a:lvl2pPr>
            <a:lvl3pPr marL="1143000" indent="-228600">
              <a:defRPr sz="2000">
                <a:solidFill>
                  <a:schemeClr val="tx1"/>
                </a:solidFill>
                <a:latin typeface="Verdana" panose="020B0604030504040204" pitchFamily="34" charset="0"/>
                <a:ea typeface="MS PGothic" panose="020B0600070205080204" pitchFamily="34" charset="-128"/>
              </a:defRPr>
            </a:lvl3pPr>
            <a:lvl4pPr marL="1600200" indent="-228600">
              <a:defRPr sz="2000">
                <a:solidFill>
                  <a:schemeClr val="tx1"/>
                </a:solidFill>
                <a:latin typeface="Verdana" panose="020B0604030504040204" pitchFamily="34" charset="0"/>
                <a:ea typeface="MS PGothic" panose="020B0600070205080204" pitchFamily="34" charset="-128"/>
              </a:defRPr>
            </a:lvl4pPr>
            <a:lvl5pPr marL="2057400" indent="-228600">
              <a:defRPr sz="20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defRPr>
            </a:lvl9pPr>
          </a:lstStyle>
          <a:p>
            <a:pPr eaLnBrk="1" hangingPunct="1">
              <a:spcBef>
                <a:spcPct val="50000"/>
              </a:spcBef>
            </a:pPr>
            <a:r>
              <a:rPr lang="nb-NO" altLang="nb-NO" sz="1980" dirty="0"/>
              <a:t>2007</a:t>
            </a:r>
            <a:r>
              <a:rPr lang="nb-NO" altLang="nb-NO" sz="1800" dirty="0"/>
              <a:t>: </a:t>
            </a:r>
            <a:r>
              <a:rPr lang="nb-NO" altLang="nb-NO" sz="1800" b="1" dirty="0"/>
              <a:t>2,6</a:t>
            </a:r>
          </a:p>
        </p:txBody>
      </p:sp>
      <p:sp>
        <p:nvSpPr>
          <p:cNvPr id="6149" name="Text Box 5">
            <a:extLst>
              <a:ext uri="{FF2B5EF4-FFF2-40B4-BE49-F238E27FC236}">
                <a16:creationId xmlns:a16="http://schemas.microsoft.com/office/drawing/2014/main" id="{8777D13C-FE42-0182-7BCD-2869BDAC3E09}"/>
              </a:ext>
            </a:extLst>
          </p:cNvPr>
          <p:cNvSpPr txBox="1">
            <a:spLocks noChangeArrowheads="1"/>
          </p:cNvSpPr>
          <p:nvPr/>
        </p:nvSpPr>
        <p:spPr bwMode="auto">
          <a:xfrm>
            <a:off x="4099776" y="3464283"/>
            <a:ext cx="1529873" cy="397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4" tIns="45722" rIns="91444" bIns="45722">
            <a:spAutoFit/>
          </a:bodyPr>
          <a:lstStyle>
            <a:lvl1pPr>
              <a:defRPr sz="2000">
                <a:solidFill>
                  <a:schemeClr val="tx1"/>
                </a:solidFill>
                <a:latin typeface="Verdana" panose="020B0604030504040204" pitchFamily="34" charset="0"/>
                <a:ea typeface="MS PGothic" panose="020B0600070205080204" pitchFamily="34" charset="-128"/>
              </a:defRPr>
            </a:lvl1pPr>
            <a:lvl2pPr marL="742950" indent="-285750">
              <a:defRPr sz="2000">
                <a:solidFill>
                  <a:schemeClr val="tx1"/>
                </a:solidFill>
                <a:latin typeface="Verdana" panose="020B0604030504040204" pitchFamily="34" charset="0"/>
                <a:ea typeface="MS PGothic" panose="020B0600070205080204" pitchFamily="34" charset="-128"/>
              </a:defRPr>
            </a:lvl2pPr>
            <a:lvl3pPr marL="1143000" indent="-228600">
              <a:defRPr sz="2000">
                <a:solidFill>
                  <a:schemeClr val="tx1"/>
                </a:solidFill>
                <a:latin typeface="Verdana" panose="020B0604030504040204" pitchFamily="34" charset="0"/>
                <a:ea typeface="MS PGothic" panose="020B0600070205080204" pitchFamily="34" charset="-128"/>
              </a:defRPr>
            </a:lvl3pPr>
            <a:lvl4pPr marL="1600200" indent="-228600">
              <a:defRPr sz="2000">
                <a:solidFill>
                  <a:schemeClr val="tx1"/>
                </a:solidFill>
                <a:latin typeface="Verdana" panose="020B0604030504040204" pitchFamily="34" charset="0"/>
                <a:ea typeface="MS PGothic" panose="020B0600070205080204" pitchFamily="34" charset="-128"/>
              </a:defRPr>
            </a:lvl4pPr>
            <a:lvl5pPr marL="2057400" indent="-228600">
              <a:defRPr sz="20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defRPr>
            </a:lvl9pPr>
          </a:lstStyle>
          <a:p>
            <a:pPr eaLnBrk="1" hangingPunct="1">
              <a:spcBef>
                <a:spcPct val="50000"/>
              </a:spcBef>
            </a:pPr>
            <a:r>
              <a:rPr lang="nb-NO" altLang="nb-NO" sz="1980" dirty="0"/>
              <a:t>2050</a:t>
            </a:r>
            <a:r>
              <a:rPr lang="nb-NO" altLang="nb-NO" sz="1800" dirty="0"/>
              <a:t>: </a:t>
            </a:r>
            <a:r>
              <a:rPr lang="nb-NO" altLang="nb-NO" sz="1800" b="1" dirty="0"/>
              <a:t>1,7</a:t>
            </a:r>
          </a:p>
        </p:txBody>
      </p:sp>
      <p:cxnSp>
        <p:nvCxnSpPr>
          <p:cNvPr id="10" name="Rett linje 9">
            <a:extLst>
              <a:ext uri="{FF2B5EF4-FFF2-40B4-BE49-F238E27FC236}">
                <a16:creationId xmlns:a16="http://schemas.microsoft.com/office/drawing/2014/main" id="{EEDF0666-D141-FF44-F99E-3806B78C3C5B}"/>
              </a:ext>
            </a:extLst>
          </p:cNvPr>
          <p:cNvCxnSpPr>
            <a:cxnSpLocks/>
          </p:cNvCxnSpPr>
          <p:nvPr/>
        </p:nvCxnSpPr>
        <p:spPr>
          <a:xfrm flipH="1">
            <a:off x="2390866" y="1545785"/>
            <a:ext cx="9465" cy="2514052"/>
          </a:xfrm>
          <a:prstGeom prst="line">
            <a:avLst/>
          </a:prstGeom>
        </p:spPr>
        <p:style>
          <a:lnRef idx="1">
            <a:schemeClr val="dk1"/>
          </a:lnRef>
          <a:fillRef idx="0">
            <a:schemeClr val="dk1"/>
          </a:fillRef>
          <a:effectRef idx="0">
            <a:schemeClr val="dk1"/>
          </a:effectRef>
          <a:fontRef idx="minor">
            <a:schemeClr val="tx1"/>
          </a:fontRef>
        </p:style>
      </p:cxnSp>
      <p:cxnSp>
        <p:nvCxnSpPr>
          <p:cNvPr id="13" name="Rett linje 12">
            <a:extLst>
              <a:ext uri="{FF2B5EF4-FFF2-40B4-BE49-F238E27FC236}">
                <a16:creationId xmlns:a16="http://schemas.microsoft.com/office/drawing/2014/main" id="{0203F970-0641-EC56-579E-436D45472FCE}"/>
              </a:ext>
            </a:extLst>
          </p:cNvPr>
          <p:cNvCxnSpPr>
            <a:cxnSpLocks/>
          </p:cNvCxnSpPr>
          <p:nvPr/>
        </p:nvCxnSpPr>
        <p:spPr>
          <a:xfrm>
            <a:off x="4099776" y="1545785"/>
            <a:ext cx="0" cy="2514052"/>
          </a:xfrm>
          <a:prstGeom prst="line">
            <a:avLst/>
          </a:prstGeom>
        </p:spPr>
        <p:style>
          <a:lnRef idx="1">
            <a:schemeClr val="dk1"/>
          </a:lnRef>
          <a:fillRef idx="0">
            <a:schemeClr val="dk1"/>
          </a:fillRef>
          <a:effectRef idx="0">
            <a:schemeClr val="dk1"/>
          </a:effectRef>
          <a:fontRef idx="minor">
            <a:schemeClr val="tx1"/>
          </a:fontRef>
        </p:style>
      </p:cxnSp>
      <p:cxnSp>
        <p:nvCxnSpPr>
          <p:cNvPr id="4" name="Rett linje 3">
            <a:extLst>
              <a:ext uri="{FF2B5EF4-FFF2-40B4-BE49-F238E27FC236}">
                <a16:creationId xmlns:a16="http://schemas.microsoft.com/office/drawing/2014/main" id="{2D100848-4330-1850-BD6B-38798EEF6870}"/>
              </a:ext>
            </a:extLst>
          </p:cNvPr>
          <p:cNvCxnSpPr/>
          <p:nvPr/>
        </p:nvCxnSpPr>
        <p:spPr>
          <a:xfrm flipV="1">
            <a:off x="0" y="0"/>
            <a:ext cx="12192000" cy="685800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8" name="Bilde 7">
            <a:extLst>
              <a:ext uri="{FF2B5EF4-FFF2-40B4-BE49-F238E27FC236}">
                <a16:creationId xmlns:a16="http://schemas.microsoft.com/office/drawing/2014/main" id="{D784449F-6A98-5793-F48F-238AAF91672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8000"/>
                    </a14:imgEffect>
                    <a14:imgEffect>
                      <a14:colorTemperature colorTemp="6484"/>
                    </a14:imgEffect>
                    <a14:imgEffect>
                      <a14:saturation sat="307000"/>
                    </a14:imgEffect>
                    <a14:imgEffect>
                      <a14:brightnessContrast bright="-4000" contrast="36000"/>
                    </a14:imgEffect>
                  </a14:imgLayer>
                </a14:imgProps>
              </a:ext>
            </a:extLst>
          </a:blip>
          <a:srcRect l="21547" t="26850" r="28196"/>
          <a:stretch/>
        </p:blipFill>
        <p:spPr>
          <a:xfrm>
            <a:off x="7393204" y="3160381"/>
            <a:ext cx="4227054" cy="3278885"/>
          </a:xfrm>
          <a:prstGeom prst="rect">
            <a:avLst/>
          </a:prstGeom>
          <a:ln w="101600">
            <a:solidFill>
              <a:srgbClr val="00B050"/>
            </a:solidFill>
          </a:ln>
          <a:effectLst>
            <a:glow rad="203200">
              <a:schemeClr val="accent4">
                <a:alpha val="40000"/>
              </a:schemeClr>
            </a:glow>
          </a:effectLst>
        </p:spPr>
      </p:pic>
    </p:spTree>
    <p:extLst>
      <p:ext uri="{BB962C8B-B14F-4D97-AF65-F5344CB8AC3E}">
        <p14:creationId xmlns:p14="http://schemas.microsoft.com/office/powerpoint/2010/main" val="3418490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1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6148" grpId="0"/>
      <p:bldP spid="6149"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8FCD513-2DD2-7A03-4CBF-F029DF9CEC34}"/>
              </a:ext>
            </a:extLst>
          </p:cNvPr>
          <p:cNvSpPr>
            <a:spLocks noGrp="1"/>
          </p:cNvSpPr>
          <p:nvPr>
            <p:ph type="ctrTitle"/>
          </p:nvPr>
        </p:nvSpPr>
        <p:spPr/>
        <p:txBody>
          <a:bodyPr/>
          <a:lstStyle/>
          <a:p>
            <a:endParaRPr lang="nb-NO" dirty="0"/>
          </a:p>
        </p:txBody>
      </p:sp>
      <p:sp>
        <p:nvSpPr>
          <p:cNvPr id="3" name="Undertittel 2">
            <a:extLst>
              <a:ext uri="{FF2B5EF4-FFF2-40B4-BE49-F238E27FC236}">
                <a16:creationId xmlns:a16="http://schemas.microsoft.com/office/drawing/2014/main" id="{5A8BE65E-F118-522F-23FB-FB91711ECD4E}"/>
              </a:ext>
            </a:extLst>
          </p:cNvPr>
          <p:cNvSpPr>
            <a:spLocks noGrp="1"/>
          </p:cNvSpPr>
          <p:nvPr>
            <p:ph type="subTitle" idx="1"/>
          </p:nvPr>
        </p:nvSpPr>
        <p:spPr/>
        <p:txBody>
          <a:bodyPr/>
          <a:lstStyle/>
          <a:p>
            <a:endParaRPr lang="nb-NO"/>
          </a:p>
        </p:txBody>
      </p:sp>
      <p:sp>
        <p:nvSpPr>
          <p:cNvPr id="4" name="Plassholder for dato 3">
            <a:extLst>
              <a:ext uri="{FF2B5EF4-FFF2-40B4-BE49-F238E27FC236}">
                <a16:creationId xmlns:a16="http://schemas.microsoft.com/office/drawing/2014/main" id="{8E1D8E72-A53B-3919-A84A-CD786D9F2B10}"/>
              </a:ext>
            </a:extLst>
          </p:cNvPr>
          <p:cNvSpPr>
            <a:spLocks noGrp="1"/>
          </p:cNvSpPr>
          <p:nvPr>
            <p:ph type="dt" sz="half" idx="10"/>
          </p:nvPr>
        </p:nvSpPr>
        <p:spPr/>
        <p:txBody>
          <a:bodyPr/>
          <a:lstStyle/>
          <a:p>
            <a:endParaRPr lang="nb-NO" dirty="0"/>
          </a:p>
        </p:txBody>
      </p:sp>
      <p:sp>
        <p:nvSpPr>
          <p:cNvPr id="5" name="Plassholder for lysbildenummer 4">
            <a:extLst>
              <a:ext uri="{FF2B5EF4-FFF2-40B4-BE49-F238E27FC236}">
                <a16:creationId xmlns:a16="http://schemas.microsoft.com/office/drawing/2014/main" id="{572018AA-A540-B64B-E5F0-A4F15BC04DE7}"/>
              </a:ext>
            </a:extLst>
          </p:cNvPr>
          <p:cNvSpPr>
            <a:spLocks noGrp="1"/>
          </p:cNvSpPr>
          <p:nvPr>
            <p:ph type="sldNum" sz="quarter" idx="12"/>
          </p:nvPr>
        </p:nvSpPr>
        <p:spPr/>
        <p:txBody>
          <a:bodyPr/>
          <a:lstStyle/>
          <a:p>
            <a:fld id="{E5692A11-9E24-4387-BA5D-0FB4C5E8E7AD}" type="slidenum">
              <a:rPr lang="nb-NO" smtClean="0"/>
              <a:t>24</a:t>
            </a:fld>
            <a:endParaRPr lang="nb-NO"/>
          </a:p>
        </p:txBody>
      </p:sp>
      <p:pic>
        <p:nvPicPr>
          <p:cNvPr id="7" name="Bilde 6">
            <a:extLst>
              <a:ext uri="{FF2B5EF4-FFF2-40B4-BE49-F238E27FC236}">
                <a16:creationId xmlns:a16="http://schemas.microsoft.com/office/drawing/2014/main" id="{A929D89F-1288-47B1-8FA6-DA4813A1A2ED}"/>
              </a:ext>
            </a:extLst>
          </p:cNvPr>
          <p:cNvPicPr>
            <a:picLocks noChangeAspect="1"/>
          </p:cNvPicPr>
          <p:nvPr/>
        </p:nvPicPr>
        <p:blipFill>
          <a:blip r:embed="rId2"/>
          <a:stretch>
            <a:fillRect/>
          </a:stretch>
        </p:blipFill>
        <p:spPr>
          <a:xfrm>
            <a:off x="2097889" y="849484"/>
            <a:ext cx="8116259" cy="5333571"/>
          </a:xfrm>
          <a:prstGeom prst="rect">
            <a:avLst/>
          </a:prstGeom>
        </p:spPr>
      </p:pic>
    </p:spTree>
    <p:extLst>
      <p:ext uri="{BB962C8B-B14F-4D97-AF65-F5344CB8AC3E}">
        <p14:creationId xmlns:p14="http://schemas.microsoft.com/office/powerpoint/2010/main" val="850196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D66E4C-D298-B637-8937-50D5892671C0}"/>
              </a:ext>
            </a:extLst>
          </p:cNvPr>
          <p:cNvSpPr>
            <a:spLocks noGrp="1"/>
          </p:cNvSpPr>
          <p:nvPr>
            <p:ph type="ctrTitle"/>
          </p:nvPr>
        </p:nvSpPr>
        <p:spPr>
          <a:xfrm>
            <a:off x="1525411" y="517237"/>
            <a:ext cx="9141179" cy="591127"/>
          </a:xfrm>
        </p:spPr>
        <p:txBody>
          <a:bodyPr>
            <a:normAutofit/>
          </a:bodyPr>
          <a:lstStyle/>
          <a:p>
            <a:r>
              <a:rPr kumimoji="0" lang="nb-NO" sz="3199" b="0" i="0" u="none" strike="noStrike" kern="1200" cap="none" spc="0" normalizeH="0" baseline="0" noProof="0" dirty="0">
                <a:ln>
                  <a:noFill/>
                </a:ln>
                <a:solidFill>
                  <a:srgbClr val="333333"/>
                </a:solidFill>
                <a:effectLst/>
                <a:uLnTx/>
                <a:uFillTx/>
                <a:latin typeface="Arial" panose="020B0604020202020204" pitchFamily="34" charset="0"/>
                <a:ea typeface="+mj-ea"/>
                <a:cs typeface="Arial" panose="020B0604020202020204" pitchFamily="34" charset="0"/>
              </a:rPr>
              <a:t>Overordnede kommentarer</a:t>
            </a:r>
            <a:endParaRPr lang="nb-NO" sz="3200" b="0" dirty="0">
              <a:latin typeface="Arial" panose="020B0604020202020204" pitchFamily="34" charset="0"/>
              <a:cs typeface="Arial" panose="020B0604020202020204" pitchFamily="34" charset="0"/>
            </a:endParaRPr>
          </a:p>
        </p:txBody>
      </p:sp>
      <p:sp>
        <p:nvSpPr>
          <p:cNvPr id="3" name="Undertittel 2">
            <a:extLst>
              <a:ext uri="{FF2B5EF4-FFF2-40B4-BE49-F238E27FC236}">
                <a16:creationId xmlns:a16="http://schemas.microsoft.com/office/drawing/2014/main" id="{1F552338-04B9-CC78-A615-90F7E19FBFB0}"/>
              </a:ext>
            </a:extLst>
          </p:cNvPr>
          <p:cNvSpPr>
            <a:spLocks noGrp="1"/>
          </p:cNvSpPr>
          <p:nvPr>
            <p:ph type="subTitle" idx="1"/>
          </p:nvPr>
        </p:nvSpPr>
        <p:spPr>
          <a:xfrm>
            <a:off x="1525411" y="1745673"/>
            <a:ext cx="9141179" cy="3739036"/>
          </a:xfrm>
        </p:spPr>
        <p:txBody>
          <a:bodyPr>
            <a:noAutofit/>
          </a:bodyPr>
          <a:lstStyle/>
          <a:p>
            <a:pPr marL="857250" lvl="0" indent="-857250" algn="l" defTabSz="1218804">
              <a:lnSpc>
                <a:spcPct val="114000"/>
              </a:lnSpc>
              <a:spcBef>
                <a:spcPts val="1333"/>
              </a:spcBef>
              <a:buClrTx/>
              <a:buFont typeface="Arial" panose="020B0604020202020204" pitchFamily="34" charset="0"/>
              <a:buChar char="•"/>
            </a:pPr>
            <a:r>
              <a:rPr lang="nb-NO" sz="1600" dirty="0">
                <a:solidFill>
                  <a:srgbClr val="333333"/>
                </a:solidFill>
                <a:latin typeface="Segoe UI"/>
                <a:ea typeface="+mn-ea"/>
                <a:cs typeface="+mn-cs"/>
              </a:rPr>
              <a:t>Gode intensjoner i Utsynsmeldingen om å prioritere kompetanse for et høyproduktivt og konkurransedyktig næringsliv, for grønn og digital omstilling og for gode velferdstjenester i hele landet. </a:t>
            </a:r>
          </a:p>
          <a:p>
            <a:pPr marL="857250" lvl="0" indent="-857250" algn="l" defTabSz="1218804">
              <a:lnSpc>
                <a:spcPct val="114000"/>
              </a:lnSpc>
              <a:spcBef>
                <a:spcPts val="1333"/>
              </a:spcBef>
              <a:buClrTx/>
              <a:buFont typeface="Arial" panose="020B0604020202020204" pitchFamily="34" charset="0"/>
              <a:buChar char="•"/>
            </a:pPr>
            <a:r>
              <a:rPr lang="nb-NO" sz="1600" dirty="0">
                <a:solidFill>
                  <a:srgbClr val="333333"/>
                </a:solidFill>
                <a:latin typeface="Segoe UI"/>
                <a:ea typeface="+mn-ea"/>
                <a:cs typeface="+mn-cs"/>
              </a:rPr>
              <a:t>Det virker som om Regjeringen har tatt signalene fra næringslivet på alvor. Vi er nødt til å utdanne flere folk innen tekniske fag og innen områder som er viktige for det grønne og det digitale skiftet. Positivt at meldingen signaliserer at studieplasser og fagskoleplasser innen disse temaene skal prioriteres.</a:t>
            </a:r>
          </a:p>
          <a:p>
            <a:pPr marL="857250" lvl="0" indent="-857250" algn="l" defTabSz="1218804">
              <a:lnSpc>
                <a:spcPct val="114000"/>
              </a:lnSpc>
              <a:spcBef>
                <a:spcPts val="1333"/>
              </a:spcBef>
              <a:buClrTx/>
              <a:buFont typeface="Arial" panose="020B0604020202020204" pitchFamily="34" charset="0"/>
              <a:buChar char="•"/>
            </a:pPr>
            <a:r>
              <a:rPr lang="nb-NO" sz="1600" dirty="0">
                <a:solidFill>
                  <a:srgbClr val="333333"/>
                </a:solidFill>
                <a:latin typeface="Segoe UI"/>
                <a:ea typeface="+mn-ea"/>
                <a:cs typeface="+mn-cs"/>
              </a:rPr>
              <a:t>I tillegg må utdanning og kompetansepåfyll bli lettere tilgjengelig for folk i alle livssituasjoner, slik at vi får dekket kompetansebehovene i et næringsliv i omstilling. </a:t>
            </a:r>
          </a:p>
          <a:p>
            <a:pPr marL="228526" indent="-228526" algn="l">
              <a:lnSpc>
                <a:spcPct val="100000"/>
              </a:lnSpc>
              <a:buFont typeface="Arial" panose="020B0604020202020204" pitchFamily="34" charset="0"/>
              <a:buChar char="•"/>
            </a:pPr>
            <a:endParaRPr lang="nb-NO" sz="1600" dirty="0">
              <a:latin typeface="Segoe UI" panose="020B0502040204020203" pitchFamily="34" charset="0"/>
              <a:cs typeface="Segoe UI" panose="020B0502040204020203" pitchFamily="34" charset="0"/>
            </a:endParaRPr>
          </a:p>
        </p:txBody>
      </p:sp>
      <p:sp>
        <p:nvSpPr>
          <p:cNvPr id="4" name="Plassholder for dato 3">
            <a:extLst>
              <a:ext uri="{FF2B5EF4-FFF2-40B4-BE49-F238E27FC236}">
                <a16:creationId xmlns:a16="http://schemas.microsoft.com/office/drawing/2014/main" id="{9D73936F-77D0-1900-1DDF-7AB6D5C3462E}"/>
              </a:ext>
            </a:extLst>
          </p:cNvPr>
          <p:cNvSpPr>
            <a:spLocks noGrp="1"/>
          </p:cNvSpPr>
          <p:nvPr>
            <p:ph type="dt" sz="half" idx="10"/>
          </p:nvPr>
        </p:nvSpPr>
        <p:spPr/>
        <p:txBody>
          <a:bodyPr/>
          <a:lstStyle/>
          <a:p>
            <a:pPr marL="0" marR="0" lvl="0" indent="0" algn="l" defTabSz="914294"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dirty="0">
              <a:ln>
                <a:noFill/>
              </a:ln>
              <a:solidFill>
                <a:srgbClr val="666666"/>
              </a:solidFill>
              <a:effectLst/>
              <a:uLnTx/>
              <a:uFillTx/>
              <a:latin typeface="Open Sans"/>
              <a:ea typeface="+mn-ea"/>
              <a:cs typeface="+mn-cs"/>
            </a:endParaRPr>
          </a:p>
        </p:txBody>
      </p:sp>
      <p:sp>
        <p:nvSpPr>
          <p:cNvPr id="5" name="Plassholder for lysbildenummer 4">
            <a:extLst>
              <a:ext uri="{FF2B5EF4-FFF2-40B4-BE49-F238E27FC236}">
                <a16:creationId xmlns:a16="http://schemas.microsoft.com/office/drawing/2014/main" id="{82D51C82-202C-D6F5-99E7-DADB2E771D28}"/>
              </a:ext>
            </a:extLst>
          </p:cNvPr>
          <p:cNvSpPr>
            <a:spLocks noGrp="1"/>
          </p:cNvSpPr>
          <p:nvPr>
            <p:ph type="sldNum" sz="quarter" idx="12"/>
          </p:nvPr>
        </p:nvSpPr>
        <p:spPr/>
        <p:txBody>
          <a:bodyPr/>
          <a:lstStyle/>
          <a:p>
            <a:pPr marL="0" marR="0" lvl="0" indent="0" algn="r" defTabSz="914294" rtl="0" eaLnBrk="1" fontAlgn="auto" latinLnBrk="0" hangingPunct="1">
              <a:lnSpc>
                <a:spcPct val="100000"/>
              </a:lnSpc>
              <a:spcBef>
                <a:spcPts val="0"/>
              </a:spcBef>
              <a:spcAft>
                <a:spcPts val="0"/>
              </a:spcAft>
              <a:buClrTx/>
              <a:buSzTx/>
              <a:buFontTx/>
              <a:buNone/>
              <a:tabLst/>
              <a:defRPr/>
            </a:pPr>
            <a:fld id="{E5692A11-9E24-4387-BA5D-0FB4C5E8E7AD}" type="slidenum">
              <a:rPr kumimoji="0" lang="nb-NO" sz="1000" b="0" i="0" u="none" strike="noStrike" kern="1200" cap="none" spc="0" normalizeH="0" baseline="0" noProof="0" smtClean="0">
                <a:ln>
                  <a:noFill/>
                </a:ln>
                <a:solidFill>
                  <a:srgbClr val="666666"/>
                </a:solidFill>
                <a:effectLst/>
                <a:uLnTx/>
                <a:uFillTx/>
                <a:latin typeface="Open Sans"/>
                <a:ea typeface="+mn-ea"/>
                <a:cs typeface="+mn-cs"/>
              </a:rPr>
              <a:pPr marL="0" marR="0" lvl="0" indent="0" algn="r" defTabSz="914294" rtl="0" eaLnBrk="1" fontAlgn="auto" latinLnBrk="0" hangingPunct="1">
                <a:lnSpc>
                  <a:spcPct val="100000"/>
                </a:lnSpc>
                <a:spcBef>
                  <a:spcPts val="0"/>
                </a:spcBef>
                <a:spcAft>
                  <a:spcPts val="0"/>
                </a:spcAft>
                <a:buClrTx/>
                <a:buSzTx/>
                <a:buFontTx/>
                <a:buNone/>
                <a:tabLst/>
                <a:defRPr/>
              </a:pPr>
              <a:t>25</a:t>
            </a:fld>
            <a:endParaRPr kumimoji="0" lang="nb-NO" sz="1000" b="0" i="0" u="none" strike="noStrike" kern="1200" cap="none" spc="0" normalizeH="0" baseline="0" noProof="0">
              <a:ln>
                <a:noFill/>
              </a:ln>
              <a:solidFill>
                <a:srgbClr val="666666"/>
              </a:solidFill>
              <a:effectLst/>
              <a:uLnTx/>
              <a:uFillTx/>
              <a:latin typeface="Open Sans"/>
              <a:ea typeface="+mn-ea"/>
              <a:cs typeface="+mn-cs"/>
            </a:endParaRPr>
          </a:p>
        </p:txBody>
      </p:sp>
      <p:pic>
        <p:nvPicPr>
          <p:cNvPr id="6" name="Bilde 5">
            <a:extLst>
              <a:ext uri="{FF2B5EF4-FFF2-40B4-BE49-F238E27FC236}">
                <a16:creationId xmlns:a16="http://schemas.microsoft.com/office/drawing/2014/main" id="{4A6BBDE4-4FBF-636D-CBFE-9A588EE2A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5411" y="5559734"/>
            <a:ext cx="1656184" cy="1274484"/>
          </a:xfrm>
          <a:prstGeom prst="rect">
            <a:avLst/>
          </a:prstGeom>
        </p:spPr>
      </p:pic>
      <p:pic>
        <p:nvPicPr>
          <p:cNvPr id="7" name="Bilde 6">
            <a:extLst>
              <a:ext uri="{FF2B5EF4-FFF2-40B4-BE49-F238E27FC236}">
                <a16:creationId xmlns:a16="http://schemas.microsoft.com/office/drawing/2014/main" id="{5BB496AE-C256-91DD-2A23-358AB67402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2934" y="5846439"/>
            <a:ext cx="1937061" cy="968531"/>
          </a:xfrm>
          <a:prstGeom prst="rect">
            <a:avLst/>
          </a:prstGeom>
        </p:spPr>
      </p:pic>
      <p:pic>
        <p:nvPicPr>
          <p:cNvPr id="8" name="Bilde 7">
            <a:extLst>
              <a:ext uri="{FF2B5EF4-FFF2-40B4-BE49-F238E27FC236}">
                <a16:creationId xmlns:a16="http://schemas.microsoft.com/office/drawing/2014/main" id="{7AFF1206-17DB-BC93-7E65-5462E3FB05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0407" y="5559734"/>
            <a:ext cx="1646142" cy="1243851"/>
          </a:xfrm>
          <a:prstGeom prst="rect">
            <a:avLst/>
          </a:prstGeom>
        </p:spPr>
      </p:pic>
    </p:spTree>
    <p:extLst>
      <p:ext uri="{BB962C8B-B14F-4D97-AF65-F5344CB8AC3E}">
        <p14:creationId xmlns:p14="http://schemas.microsoft.com/office/powerpoint/2010/main" val="297330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D66E4C-D298-B637-8937-50D5892671C0}"/>
              </a:ext>
            </a:extLst>
          </p:cNvPr>
          <p:cNvSpPr>
            <a:spLocks noGrp="1"/>
          </p:cNvSpPr>
          <p:nvPr>
            <p:ph type="ctrTitle"/>
          </p:nvPr>
        </p:nvSpPr>
        <p:spPr>
          <a:xfrm>
            <a:off x="1525411" y="517237"/>
            <a:ext cx="9141179" cy="591127"/>
          </a:xfrm>
        </p:spPr>
        <p:txBody>
          <a:bodyPr>
            <a:normAutofit/>
          </a:bodyPr>
          <a:lstStyle/>
          <a:p>
            <a:r>
              <a:rPr lang="nb-NO" sz="3200" b="0" dirty="0">
                <a:solidFill>
                  <a:srgbClr val="000000"/>
                </a:solidFill>
                <a:latin typeface="Arial" panose="020B0604020202020204" pitchFamily="34" charset="0"/>
                <a:cs typeface="Arial" panose="020B0604020202020204" pitchFamily="34" charset="0"/>
              </a:rPr>
              <a:t>Dimensjonering av utdanningssystemet</a:t>
            </a:r>
            <a:endParaRPr lang="nb-NO" sz="3200" b="0" dirty="0">
              <a:latin typeface="Arial" panose="020B0604020202020204" pitchFamily="34" charset="0"/>
              <a:cs typeface="Arial" panose="020B0604020202020204" pitchFamily="34" charset="0"/>
            </a:endParaRPr>
          </a:p>
        </p:txBody>
      </p:sp>
      <p:sp>
        <p:nvSpPr>
          <p:cNvPr id="3" name="Undertittel 2">
            <a:extLst>
              <a:ext uri="{FF2B5EF4-FFF2-40B4-BE49-F238E27FC236}">
                <a16:creationId xmlns:a16="http://schemas.microsoft.com/office/drawing/2014/main" id="{1F552338-04B9-CC78-A615-90F7E19FBFB0}"/>
              </a:ext>
            </a:extLst>
          </p:cNvPr>
          <p:cNvSpPr>
            <a:spLocks noGrp="1"/>
          </p:cNvSpPr>
          <p:nvPr>
            <p:ph type="subTitle" idx="1"/>
          </p:nvPr>
        </p:nvSpPr>
        <p:spPr>
          <a:xfrm>
            <a:off x="1525411" y="1745673"/>
            <a:ext cx="9141179" cy="3739036"/>
          </a:xfrm>
        </p:spPr>
        <p:txBody>
          <a:bodyPr>
            <a:noAutofit/>
          </a:bodyPr>
          <a:lstStyle/>
          <a:p>
            <a:pPr marL="228526" indent="-228526" algn="l">
              <a:lnSpc>
                <a:spcPct val="100000"/>
              </a:lnSpc>
              <a:buFont typeface="Arial" panose="020B0604020202020204" pitchFamily="34" charset="0"/>
              <a:buChar char="•"/>
            </a:pPr>
            <a:r>
              <a:rPr lang="nb-NO" sz="1600" dirty="0">
                <a:solidFill>
                  <a:srgbClr val="000000"/>
                </a:solidFill>
                <a:latin typeface="Segoe UI" panose="020B0502040204020203" pitchFamily="34" charset="0"/>
                <a:cs typeface="Segoe UI" panose="020B0502040204020203" pitchFamily="34" charset="0"/>
              </a:rPr>
              <a:t>Regjeringen må ta et enda større ansvar for å </a:t>
            </a:r>
            <a:r>
              <a:rPr lang="nb-NO" sz="1600" b="1" dirty="0">
                <a:solidFill>
                  <a:srgbClr val="000000"/>
                </a:solidFill>
                <a:latin typeface="Segoe UI" panose="020B0502040204020203" pitchFamily="34" charset="0"/>
                <a:cs typeface="Segoe UI" panose="020B0502040204020203" pitchFamily="34" charset="0"/>
              </a:rPr>
              <a:t>forbedre kapasiteten på IKT-studieplasser</a:t>
            </a:r>
            <a:r>
              <a:rPr lang="nb-NO" sz="1600" dirty="0">
                <a:solidFill>
                  <a:srgbClr val="000000"/>
                </a:solidFill>
                <a:latin typeface="Segoe UI" panose="020B0502040204020203" pitchFamily="34" charset="0"/>
                <a:cs typeface="Segoe UI" panose="020B0502040204020203" pitchFamily="34" charset="0"/>
              </a:rPr>
              <a:t>. Regjeringens forventing om at UH-sektoren skal omdisponere ressurser til IKT-studier, er ikke nok for å løse den økende utfordringen med manglende tilgang på IKT-kompetanse. </a:t>
            </a:r>
          </a:p>
          <a:p>
            <a:pPr marL="228526" indent="-228526" algn="l">
              <a:lnSpc>
                <a:spcPct val="100000"/>
              </a:lnSpc>
              <a:buFont typeface="Arial" panose="020B0604020202020204" pitchFamily="34" charset="0"/>
              <a:buChar char="•"/>
            </a:pPr>
            <a:r>
              <a:rPr lang="nb-NO" sz="1600" dirty="0">
                <a:latin typeface="Segoe UI" panose="020B0502040204020203" pitchFamily="34" charset="0"/>
                <a:cs typeface="Segoe UI" panose="020B0502040204020203" pitchFamily="34" charset="0"/>
              </a:rPr>
              <a:t>Å </a:t>
            </a:r>
            <a:r>
              <a:rPr lang="nb-NO" sz="1600" b="1" dirty="0">
                <a:latin typeface="Segoe UI" panose="020B0502040204020203" pitchFamily="34" charset="0"/>
                <a:cs typeface="Segoe UI" panose="020B0502040204020203" pitchFamily="34" charset="0"/>
              </a:rPr>
              <a:t>styrke fagskolene </a:t>
            </a:r>
            <a:r>
              <a:rPr lang="nb-NO" sz="1600" dirty="0">
                <a:latin typeface="Segoe UI" panose="020B0502040204020203" pitchFamily="34" charset="0"/>
                <a:cs typeface="Segoe UI" panose="020B0502040204020203" pitchFamily="34" charset="0"/>
              </a:rPr>
              <a:t>framstår som det viktigste tiltaket for bedre dimensjonering av utdanningssystemet som helhet. Over halvparten av NHOs bedrifter har behov for ansatte med fagskoleutdanning. Det er viktig at Regjeringen nå bevilger studieplasser over statsbudsjettet. </a:t>
            </a:r>
          </a:p>
          <a:p>
            <a:pPr marL="228526" indent="-228526" algn="l">
              <a:lnSpc>
                <a:spcPct val="100000"/>
              </a:lnSpc>
              <a:buFont typeface="Arial" panose="020B0604020202020204" pitchFamily="34" charset="0"/>
              <a:buChar char="•"/>
            </a:pPr>
            <a:r>
              <a:rPr lang="nb-NO" sz="1600" dirty="0">
                <a:solidFill>
                  <a:srgbClr val="000000"/>
                </a:solidFill>
                <a:latin typeface="Segoe UI" panose="020B0502040204020203" pitchFamily="34" charset="0"/>
                <a:cs typeface="Segoe UI" panose="020B0502040204020203" pitchFamily="34" charset="0"/>
              </a:rPr>
              <a:t>Vi må også </a:t>
            </a:r>
            <a:r>
              <a:rPr lang="nb-NO" sz="1600" b="1" dirty="0">
                <a:solidFill>
                  <a:srgbClr val="000000"/>
                </a:solidFill>
                <a:latin typeface="Segoe UI" panose="020B0502040204020203" pitchFamily="34" charset="0"/>
                <a:cs typeface="Segoe UI" panose="020B0502040204020203" pitchFamily="34" charset="0"/>
              </a:rPr>
              <a:t>ta sterkere grep for å løfte betydningen av fag- og yrkesopplæringen i det grønne skiftet</a:t>
            </a:r>
            <a:r>
              <a:rPr lang="nb-NO" sz="1600" dirty="0">
                <a:solidFill>
                  <a:srgbClr val="000000"/>
                </a:solidFill>
                <a:latin typeface="Segoe UI" panose="020B0502040204020203" pitchFamily="34" charset="0"/>
                <a:cs typeface="Segoe UI" panose="020B0502040204020203" pitchFamily="34" charset="0"/>
              </a:rPr>
              <a:t>. Uten nok håndverkere og operatører klarer vi ikke å realisere nok grønne jobber i tiden som kommer.</a:t>
            </a:r>
          </a:p>
          <a:p>
            <a:pPr marL="228526" indent="-228526" algn="l">
              <a:lnSpc>
                <a:spcPct val="100000"/>
              </a:lnSpc>
              <a:buFont typeface="Arial" panose="020B0604020202020204" pitchFamily="34" charset="0"/>
              <a:buChar char="•"/>
            </a:pPr>
            <a:r>
              <a:rPr lang="nb-NO" sz="1600" dirty="0">
                <a:latin typeface="Segoe UI" panose="020B0502040204020203" pitchFamily="34" charset="0"/>
                <a:cs typeface="Segoe UI" panose="020B0502040204020203" pitchFamily="34" charset="0"/>
              </a:rPr>
              <a:t>Det må utvikles en </a:t>
            </a:r>
            <a:r>
              <a:rPr lang="nb-NO" sz="1600" b="1" dirty="0">
                <a:latin typeface="Segoe UI" panose="020B0502040204020203" pitchFamily="34" charset="0"/>
                <a:cs typeface="Segoe UI" panose="020B0502040204020203" pitchFamily="34" charset="0"/>
              </a:rPr>
              <a:t>ny realfagsstrategi</a:t>
            </a:r>
            <a:r>
              <a:rPr lang="nb-NO" sz="1600" dirty="0">
                <a:latin typeface="Segoe UI" panose="020B0502040204020203" pitchFamily="34" charset="0"/>
                <a:cs typeface="Segoe UI" panose="020B0502040204020203" pitchFamily="34" charset="0"/>
              </a:rPr>
              <a:t>, med vekt på hvordan rekruttere flere unge til tekniske utdanninger. En slik strategi får klart mest verdi dersom den utformes i tett samarbeid med partene i arbeidslivet. Partene bør også ha klart definerte roller i den videre oppfølgingen av strategien. </a:t>
            </a:r>
          </a:p>
        </p:txBody>
      </p:sp>
      <p:sp>
        <p:nvSpPr>
          <p:cNvPr id="4" name="Plassholder for dato 3">
            <a:extLst>
              <a:ext uri="{FF2B5EF4-FFF2-40B4-BE49-F238E27FC236}">
                <a16:creationId xmlns:a16="http://schemas.microsoft.com/office/drawing/2014/main" id="{9D73936F-77D0-1900-1DDF-7AB6D5C3462E}"/>
              </a:ext>
            </a:extLst>
          </p:cNvPr>
          <p:cNvSpPr>
            <a:spLocks noGrp="1"/>
          </p:cNvSpPr>
          <p:nvPr>
            <p:ph type="dt" sz="half" idx="10"/>
          </p:nvPr>
        </p:nvSpPr>
        <p:spPr/>
        <p:txBody>
          <a:bodyPr/>
          <a:lstStyle/>
          <a:p>
            <a:endParaRPr lang="nb-NO" dirty="0"/>
          </a:p>
        </p:txBody>
      </p:sp>
      <p:sp>
        <p:nvSpPr>
          <p:cNvPr id="5" name="Plassholder for lysbildenummer 4">
            <a:extLst>
              <a:ext uri="{FF2B5EF4-FFF2-40B4-BE49-F238E27FC236}">
                <a16:creationId xmlns:a16="http://schemas.microsoft.com/office/drawing/2014/main" id="{82D51C82-202C-D6F5-99E7-DADB2E771D28}"/>
              </a:ext>
            </a:extLst>
          </p:cNvPr>
          <p:cNvSpPr>
            <a:spLocks noGrp="1"/>
          </p:cNvSpPr>
          <p:nvPr>
            <p:ph type="sldNum" sz="quarter" idx="12"/>
          </p:nvPr>
        </p:nvSpPr>
        <p:spPr/>
        <p:txBody>
          <a:bodyPr/>
          <a:lstStyle/>
          <a:p>
            <a:fld id="{E5692A11-9E24-4387-BA5D-0FB4C5E8E7AD}" type="slidenum">
              <a:rPr lang="nb-NO" smtClean="0"/>
              <a:t>26</a:t>
            </a:fld>
            <a:endParaRPr lang="nb-NO"/>
          </a:p>
        </p:txBody>
      </p:sp>
      <p:pic>
        <p:nvPicPr>
          <p:cNvPr id="6" name="Bilde 5">
            <a:extLst>
              <a:ext uri="{FF2B5EF4-FFF2-40B4-BE49-F238E27FC236}">
                <a16:creationId xmlns:a16="http://schemas.microsoft.com/office/drawing/2014/main" id="{4A6BBDE4-4FBF-636D-CBFE-9A588EE2A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5411" y="5559734"/>
            <a:ext cx="1656184" cy="1274484"/>
          </a:xfrm>
          <a:prstGeom prst="rect">
            <a:avLst/>
          </a:prstGeom>
        </p:spPr>
      </p:pic>
      <p:pic>
        <p:nvPicPr>
          <p:cNvPr id="7" name="Bilde 6">
            <a:extLst>
              <a:ext uri="{FF2B5EF4-FFF2-40B4-BE49-F238E27FC236}">
                <a16:creationId xmlns:a16="http://schemas.microsoft.com/office/drawing/2014/main" id="{5BB496AE-C256-91DD-2A23-358AB67402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2934" y="5846439"/>
            <a:ext cx="1937061" cy="968531"/>
          </a:xfrm>
          <a:prstGeom prst="rect">
            <a:avLst/>
          </a:prstGeom>
        </p:spPr>
      </p:pic>
      <p:pic>
        <p:nvPicPr>
          <p:cNvPr id="8" name="Bilde 7">
            <a:extLst>
              <a:ext uri="{FF2B5EF4-FFF2-40B4-BE49-F238E27FC236}">
                <a16:creationId xmlns:a16="http://schemas.microsoft.com/office/drawing/2014/main" id="{7AFF1206-17DB-BC93-7E65-5462E3FB05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0407" y="5559734"/>
            <a:ext cx="1646142" cy="1243851"/>
          </a:xfrm>
          <a:prstGeom prst="rect">
            <a:avLst/>
          </a:prstGeom>
        </p:spPr>
      </p:pic>
    </p:spTree>
    <p:extLst>
      <p:ext uri="{BB962C8B-B14F-4D97-AF65-F5344CB8AC3E}">
        <p14:creationId xmlns:p14="http://schemas.microsoft.com/office/powerpoint/2010/main" val="392201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DFF9C1F-551B-18C0-3CB9-6216C81F1CF6}"/>
              </a:ext>
            </a:extLst>
          </p:cNvPr>
          <p:cNvSpPr>
            <a:spLocks noGrp="1"/>
          </p:cNvSpPr>
          <p:nvPr>
            <p:ph type="ctrTitle"/>
          </p:nvPr>
        </p:nvSpPr>
        <p:spPr>
          <a:xfrm>
            <a:off x="1405376" y="526311"/>
            <a:ext cx="9141179" cy="1200356"/>
          </a:xfrm>
        </p:spPr>
        <p:txBody>
          <a:bodyPr>
            <a:normAutofit/>
          </a:bodyPr>
          <a:lstStyle/>
          <a:p>
            <a:r>
              <a:rPr lang="nb-NO" sz="3199" b="0" dirty="0">
                <a:latin typeface="Arial" panose="020B0604020202020204" pitchFamily="34" charset="0"/>
                <a:cs typeface="Arial" panose="020B0604020202020204" pitchFamily="34" charset="0"/>
              </a:rPr>
              <a:t>Finansiering av universiteter og høyskoler </a:t>
            </a:r>
          </a:p>
        </p:txBody>
      </p:sp>
      <p:sp>
        <p:nvSpPr>
          <p:cNvPr id="3" name="Undertittel 2">
            <a:extLst>
              <a:ext uri="{FF2B5EF4-FFF2-40B4-BE49-F238E27FC236}">
                <a16:creationId xmlns:a16="http://schemas.microsoft.com/office/drawing/2014/main" id="{6A8E5E42-6F7D-62B2-FC48-390F34560F04}"/>
              </a:ext>
            </a:extLst>
          </p:cNvPr>
          <p:cNvSpPr>
            <a:spLocks noGrp="1"/>
          </p:cNvSpPr>
          <p:nvPr>
            <p:ph type="subTitle" idx="1"/>
          </p:nvPr>
        </p:nvSpPr>
        <p:spPr>
          <a:xfrm>
            <a:off x="1525411" y="2392218"/>
            <a:ext cx="9141179" cy="3166357"/>
          </a:xfrm>
        </p:spPr>
        <p:txBody>
          <a:bodyPr>
            <a:normAutofit fontScale="25000" lnSpcReduction="20000"/>
          </a:bodyPr>
          <a:lstStyle/>
          <a:p>
            <a:pPr marL="380876" indent="-380876" algn="l">
              <a:buFont typeface="Arial" panose="020B0604020202020204" pitchFamily="34" charset="0"/>
              <a:buChar char="•"/>
            </a:pPr>
            <a:r>
              <a:rPr lang="nb-NO" sz="6398" dirty="0">
                <a:latin typeface="Segoe UI" panose="020B0502040204020203" pitchFamily="34" charset="0"/>
                <a:cs typeface="Segoe UI" panose="020B0502040204020203" pitchFamily="34" charset="0"/>
              </a:rPr>
              <a:t>Etter- og videreutdanning er allerede definert som en del av samfunnsoppdraget til universitets- og høgskolesektoren, ref. UH-lovens § 1-3. EVU er følgelig en lovfestet del av statlige universiteters og høgskolers virksomhet. Prinsipielt bør derfor finansering av offentlige EVU-tilbud primært skje gjennom de årlige bevilgningene over statsbudsjettet. </a:t>
            </a:r>
          </a:p>
          <a:p>
            <a:pPr marL="380876" indent="-380876" algn="l">
              <a:buFont typeface="Arial" panose="020B0604020202020204" pitchFamily="34" charset="0"/>
              <a:buChar char="•"/>
            </a:pPr>
            <a:r>
              <a:rPr lang="nb-NO" sz="6398" dirty="0">
                <a:latin typeface="Segoe UI" panose="020B0502040204020203" pitchFamily="34" charset="0"/>
                <a:cs typeface="Segoe UI" panose="020B0502040204020203" pitchFamily="34" charset="0"/>
              </a:rPr>
              <a:t>Med økt egenbetaling risikere man å få økt ulikhet mellom på den ene siden bedrifter og deres ansatte som kan kjøpe seg til kompetanseheving og dermed konkurransefortrinn, og på den andre siden bedrifter/ansatte som ikke har økonomisk handlingsrom til å gjøre det samme.  </a:t>
            </a:r>
          </a:p>
          <a:p>
            <a:pPr marL="380876" indent="-380876" algn="l">
              <a:buFont typeface="Arial" panose="020B0604020202020204" pitchFamily="34" charset="0"/>
              <a:buChar char="•"/>
            </a:pPr>
            <a:r>
              <a:rPr lang="nb-NO" sz="6398" dirty="0">
                <a:latin typeface="Segoe UI" panose="020B0502040204020203" pitchFamily="34" charset="0"/>
                <a:cs typeface="Segoe UI" panose="020B0502040204020203" pitchFamily="34" charset="0"/>
              </a:rPr>
              <a:t>Teknologiutdanningene er betydelig underfinansiert per i dag. Disse utdanningene må sikres bedre finansiering og utvikles i samarbeid med næringslivet. </a:t>
            </a:r>
          </a:p>
          <a:p>
            <a:pPr algn="l"/>
            <a:endParaRPr lang="nb-NO" dirty="0"/>
          </a:p>
        </p:txBody>
      </p:sp>
      <p:sp>
        <p:nvSpPr>
          <p:cNvPr id="4" name="Plassholder for dato 3">
            <a:extLst>
              <a:ext uri="{FF2B5EF4-FFF2-40B4-BE49-F238E27FC236}">
                <a16:creationId xmlns:a16="http://schemas.microsoft.com/office/drawing/2014/main" id="{9FF66312-DDB4-2C94-06C3-345E50CE446A}"/>
              </a:ext>
            </a:extLst>
          </p:cNvPr>
          <p:cNvSpPr>
            <a:spLocks noGrp="1"/>
          </p:cNvSpPr>
          <p:nvPr>
            <p:ph type="dt" sz="half" idx="10"/>
          </p:nvPr>
        </p:nvSpPr>
        <p:spPr/>
        <p:txBody>
          <a:bodyPr/>
          <a:lstStyle/>
          <a:p>
            <a:endParaRPr lang="nb-NO" dirty="0"/>
          </a:p>
        </p:txBody>
      </p:sp>
      <p:sp>
        <p:nvSpPr>
          <p:cNvPr id="5" name="Plassholder for lysbildenummer 4">
            <a:extLst>
              <a:ext uri="{FF2B5EF4-FFF2-40B4-BE49-F238E27FC236}">
                <a16:creationId xmlns:a16="http://schemas.microsoft.com/office/drawing/2014/main" id="{9444395B-236A-E55E-B22E-A7B590E2B164}"/>
              </a:ext>
            </a:extLst>
          </p:cNvPr>
          <p:cNvSpPr>
            <a:spLocks noGrp="1"/>
          </p:cNvSpPr>
          <p:nvPr>
            <p:ph type="sldNum" sz="quarter" idx="12"/>
          </p:nvPr>
        </p:nvSpPr>
        <p:spPr/>
        <p:txBody>
          <a:bodyPr/>
          <a:lstStyle/>
          <a:p>
            <a:fld id="{E5692A11-9E24-4387-BA5D-0FB4C5E8E7AD}" type="slidenum">
              <a:rPr lang="nb-NO" smtClean="0"/>
              <a:t>27</a:t>
            </a:fld>
            <a:endParaRPr lang="nb-NO"/>
          </a:p>
        </p:txBody>
      </p:sp>
      <p:pic>
        <p:nvPicPr>
          <p:cNvPr id="6" name="Bilde 5">
            <a:extLst>
              <a:ext uri="{FF2B5EF4-FFF2-40B4-BE49-F238E27FC236}">
                <a16:creationId xmlns:a16="http://schemas.microsoft.com/office/drawing/2014/main" id="{A83CF5B3-E511-2765-287C-A999029603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5411" y="5559734"/>
            <a:ext cx="1656184" cy="1274484"/>
          </a:xfrm>
          <a:prstGeom prst="rect">
            <a:avLst/>
          </a:prstGeom>
        </p:spPr>
      </p:pic>
      <p:pic>
        <p:nvPicPr>
          <p:cNvPr id="7" name="Bilde 6">
            <a:extLst>
              <a:ext uri="{FF2B5EF4-FFF2-40B4-BE49-F238E27FC236}">
                <a16:creationId xmlns:a16="http://schemas.microsoft.com/office/drawing/2014/main" id="{BC035EAF-3258-B239-4617-AD1698CE2DE2}"/>
              </a:ext>
            </a:extLst>
          </p:cNvPr>
          <p:cNvPicPr>
            <a:picLocks noChangeAspect="1"/>
          </p:cNvPicPr>
          <p:nvPr/>
        </p:nvPicPr>
        <p:blipFill>
          <a:blip r:embed="rId3"/>
          <a:stretch>
            <a:fillRect/>
          </a:stretch>
        </p:blipFill>
        <p:spPr>
          <a:xfrm>
            <a:off x="5009665" y="5712302"/>
            <a:ext cx="1932599" cy="969348"/>
          </a:xfrm>
          <a:prstGeom prst="rect">
            <a:avLst/>
          </a:prstGeom>
        </p:spPr>
      </p:pic>
      <p:pic>
        <p:nvPicPr>
          <p:cNvPr id="8" name="Bilde 7">
            <a:extLst>
              <a:ext uri="{FF2B5EF4-FFF2-40B4-BE49-F238E27FC236}">
                <a16:creationId xmlns:a16="http://schemas.microsoft.com/office/drawing/2014/main" id="{B190AC5B-5BE7-A46D-BD92-123A640BE8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0407" y="5559734"/>
            <a:ext cx="1646142" cy="1243851"/>
          </a:xfrm>
          <a:prstGeom prst="rect">
            <a:avLst/>
          </a:prstGeom>
        </p:spPr>
      </p:pic>
    </p:spTree>
    <p:extLst>
      <p:ext uri="{BB962C8B-B14F-4D97-AF65-F5344CB8AC3E}">
        <p14:creationId xmlns:p14="http://schemas.microsoft.com/office/powerpoint/2010/main" val="343094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95AF609-513C-9FA6-8559-9F29A90D422E}"/>
              </a:ext>
            </a:extLst>
          </p:cNvPr>
          <p:cNvSpPr>
            <a:spLocks noGrp="1"/>
          </p:cNvSpPr>
          <p:nvPr>
            <p:ph type="ctrTitle"/>
          </p:nvPr>
        </p:nvSpPr>
        <p:spPr>
          <a:xfrm>
            <a:off x="1525411" y="1122363"/>
            <a:ext cx="9141179" cy="1552186"/>
          </a:xfrm>
        </p:spPr>
        <p:txBody>
          <a:bodyPr/>
          <a:lstStyle/>
          <a:p>
            <a:r>
              <a:rPr lang="nb-NO" sz="3199" b="0" dirty="0">
                <a:solidFill>
                  <a:srgbClr val="000000"/>
                </a:solidFill>
                <a:latin typeface="Arial" panose="020B0604020202020204" pitchFamily="34" charset="0"/>
                <a:cs typeface="Arial" panose="020B0604020202020204" pitchFamily="34" charset="0"/>
              </a:rPr>
              <a:t>Læring i arbeidslivet </a:t>
            </a:r>
            <a:br>
              <a:rPr lang="nb-NO" b="0" i="0" dirty="0">
                <a:solidFill>
                  <a:srgbClr val="000000"/>
                </a:solidFill>
                <a:effectLst/>
                <a:latin typeface="Segoe UI" panose="020B0502040204020203" pitchFamily="34" charset="0"/>
              </a:rPr>
            </a:br>
            <a:endParaRPr lang="nb-NO" dirty="0"/>
          </a:p>
        </p:txBody>
      </p:sp>
      <p:sp>
        <p:nvSpPr>
          <p:cNvPr id="3" name="Undertittel 2">
            <a:extLst>
              <a:ext uri="{FF2B5EF4-FFF2-40B4-BE49-F238E27FC236}">
                <a16:creationId xmlns:a16="http://schemas.microsoft.com/office/drawing/2014/main" id="{6CF3E2ED-6456-A4C8-63D7-C076B47C79A3}"/>
              </a:ext>
            </a:extLst>
          </p:cNvPr>
          <p:cNvSpPr>
            <a:spLocks noGrp="1"/>
          </p:cNvSpPr>
          <p:nvPr>
            <p:ph type="subTitle" idx="1"/>
          </p:nvPr>
        </p:nvSpPr>
        <p:spPr>
          <a:xfrm>
            <a:off x="1525411" y="2780145"/>
            <a:ext cx="9141179" cy="2779589"/>
          </a:xfrm>
        </p:spPr>
        <p:txBody>
          <a:bodyPr>
            <a:normAutofit/>
          </a:bodyPr>
          <a:lstStyle/>
          <a:p>
            <a:pPr marL="228526" indent="-228526" algn="l" fontAlgn="base">
              <a:buFont typeface="Arial" panose="020B0604020202020204" pitchFamily="34" charset="0"/>
              <a:buChar char="•"/>
            </a:pPr>
            <a:r>
              <a:rPr lang="nb-NO" sz="1599" dirty="0">
                <a:solidFill>
                  <a:srgbClr val="000000"/>
                </a:solidFill>
                <a:latin typeface="Segoe UI" panose="020B0502040204020203" pitchFamily="34" charset="0"/>
                <a:cs typeface="Segoe UI" panose="020B0502040204020203" pitchFamily="34" charset="0"/>
              </a:rPr>
              <a:t>Erfaringene gjennom bransjeprogram er positive, og vi ser at dette har bidratt til å utvikle og tilgjengeliggjøre arbeidsrelevante etter- og videreutdanningstilbud for folk i jobb. </a:t>
            </a:r>
          </a:p>
          <a:p>
            <a:pPr marL="228526" indent="-228526" algn="l" fontAlgn="base">
              <a:buFont typeface="Arial" panose="020B0604020202020204" pitchFamily="34" charset="0"/>
              <a:buChar char="•"/>
            </a:pPr>
            <a:r>
              <a:rPr lang="nb-NO" sz="1599" dirty="0">
                <a:solidFill>
                  <a:srgbClr val="000000"/>
                </a:solidFill>
                <a:latin typeface="Segoe UI" panose="020B0502040204020203" pitchFamily="34" charset="0"/>
                <a:cs typeface="Segoe UI" panose="020B0502040204020203" pitchFamily="34" charset="0"/>
              </a:rPr>
              <a:t>Dette er en modell det må bygges videre på, og at modellens ordning med spleiselag mellom staten, arbeidstaker og arbeidsgiver burde være førende.  </a:t>
            </a:r>
          </a:p>
          <a:p>
            <a:endParaRPr lang="nb-NO" dirty="0"/>
          </a:p>
        </p:txBody>
      </p:sp>
      <p:sp>
        <p:nvSpPr>
          <p:cNvPr id="4" name="Plassholder for dato 3">
            <a:extLst>
              <a:ext uri="{FF2B5EF4-FFF2-40B4-BE49-F238E27FC236}">
                <a16:creationId xmlns:a16="http://schemas.microsoft.com/office/drawing/2014/main" id="{3A22787C-B71A-17A9-C89F-9BAB319CBE46}"/>
              </a:ext>
            </a:extLst>
          </p:cNvPr>
          <p:cNvSpPr>
            <a:spLocks noGrp="1"/>
          </p:cNvSpPr>
          <p:nvPr>
            <p:ph type="dt" sz="half" idx="10"/>
          </p:nvPr>
        </p:nvSpPr>
        <p:spPr/>
        <p:txBody>
          <a:bodyPr/>
          <a:lstStyle/>
          <a:p>
            <a:endParaRPr lang="nb-NO" dirty="0"/>
          </a:p>
        </p:txBody>
      </p:sp>
      <p:sp>
        <p:nvSpPr>
          <p:cNvPr id="5" name="Plassholder for lysbildenummer 4">
            <a:extLst>
              <a:ext uri="{FF2B5EF4-FFF2-40B4-BE49-F238E27FC236}">
                <a16:creationId xmlns:a16="http://schemas.microsoft.com/office/drawing/2014/main" id="{EF87FD67-1C2A-0466-60F9-8406FA269F82}"/>
              </a:ext>
            </a:extLst>
          </p:cNvPr>
          <p:cNvSpPr>
            <a:spLocks noGrp="1"/>
          </p:cNvSpPr>
          <p:nvPr>
            <p:ph type="sldNum" sz="quarter" idx="12"/>
          </p:nvPr>
        </p:nvSpPr>
        <p:spPr/>
        <p:txBody>
          <a:bodyPr/>
          <a:lstStyle/>
          <a:p>
            <a:fld id="{E5692A11-9E24-4387-BA5D-0FB4C5E8E7AD}" type="slidenum">
              <a:rPr lang="nb-NO" smtClean="0"/>
              <a:t>28</a:t>
            </a:fld>
            <a:endParaRPr lang="nb-NO"/>
          </a:p>
        </p:txBody>
      </p:sp>
      <p:pic>
        <p:nvPicPr>
          <p:cNvPr id="6" name="Bilde 5">
            <a:extLst>
              <a:ext uri="{FF2B5EF4-FFF2-40B4-BE49-F238E27FC236}">
                <a16:creationId xmlns:a16="http://schemas.microsoft.com/office/drawing/2014/main" id="{184F50B1-FD4A-31D2-2ECA-4AB43E8660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5411" y="5559734"/>
            <a:ext cx="1656184" cy="1274484"/>
          </a:xfrm>
          <a:prstGeom prst="rect">
            <a:avLst/>
          </a:prstGeom>
        </p:spPr>
      </p:pic>
      <p:pic>
        <p:nvPicPr>
          <p:cNvPr id="7" name="Bilde 6">
            <a:extLst>
              <a:ext uri="{FF2B5EF4-FFF2-40B4-BE49-F238E27FC236}">
                <a16:creationId xmlns:a16="http://schemas.microsoft.com/office/drawing/2014/main" id="{21FCFA6B-3EAE-925E-1404-7B4144A675EA}"/>
              </a:ext>
            </a:extLst>
          </p:cNvPr>
          <p:cNvPicPr>
            <a:picLocks noChangeAspect="1"/>
          </p:cNvPicPr>
          <p:nvPr/>
        </p:nvPicPr>
        <p:blipFill>
          <a:blip r:embed="rId3"/>
          <a:stretch>
            <a:fillRect/>
          </a:stretch>
        </p:blipFill>
        <p:spPr>
          <a:xfrm>
            <a:off x="5009665" y="5712302"/>
            <a:ext cx="1932599" cy="969348"/>
          </a:xfrm>
          <a:prstGeom prst="rect">
            <a:avLst/>
          </a:prstGeom>
        </p:spPr>
      </p:pic>
      <p:pic>
        <p:nvPicPr>
          <p:cNvPr id="8" name="Bilde 7">
            <a:extLst>
              <a:ext uri="{FF2B5EF4-FFF2-40B4-BE49-F238E27FC236}">
                <a16:creationId xmlns:a16="http://schemas.microsoft.com/office/drawing/2014/main" id="{B873E371-FC25-AC2F-76DC-B08A10590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0407" y="5559734"/>
            <a:ext cx="1646142" cy="1243851"/>
          </a:xfrm>
          <a:prstGeom prst="rect">
            <a:avLst/>
          </a:prstGeom>
        </p:spPr>
      </p:pic>
    </p:spTree>
    <p:extLst>
      <p:ext uri="{BB962C8B-B14F-4D97-AF65-F5344CB8AC3E}">
        <p14:creationId xmlns:p14="http://schemas.microsoft.com/office/powerpoint/2010/main" val="358896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p:cNvSpPr>
            <a:spLocks noGrp="1"/>
          </p:cNvSpPr>
          <p:nvPr>
            <p:ph type="title"/>
          </p:nvPr>
        </p:nvSpPr>
        <p:spPr>
          <a:xfrm>
            <a:off x="221973" y="2313954"/>
            <a:ext cx="11748053" cy="758292"/>
          </a:xfrm>
        </p:spPr>
        <p:txBody>
          <a:bodyPr>
            <a:noAutofit/>
          </a:bodyPr>
          <a:lstStyle/>
          <a:p>
            <a:pPr algn="ctr"/>
            <a:r>
              <a:rPr lang="nb-NO" sz="3600" b="1" dirty="0"/>
              <a:t>Takk for oppmerksomheten!</a:t>
            </a:r>
            <a:br>
              <a:rPr lang="nb-NO" sz="3600" b="1" dirty="0"/>
            </a:br>
            <a:br>
              <a:rPr lang="nb-NO" sz="3600" b="1" dirty="0"/>
            </a:br>
            <a:endParaRPr lang="nb-NO" sz="3600" b="1" dirty="0"/>
          </a:p>
        </p:txBody>
      </p:sp>
      <p:sp>
        <p:nvSpPr>
          <p:cNvPr id="4" name="Plassholder for dato 3"/>
          <p:cNvSpPr>
            <a:spLocks noGrp="1"/>
          </p:cNvSpPr>
          <p:nvPr>
            <p:ph type="dt" sz="half" idx="10"/>
          </p:nvPr>
        </p:nvSpPr>
        <p:spPr>
          <a:xfrm>
            <a:off x="599947" y="6185290"/>
            <a:ext cx="2743200" cy="365125"/>
          </a:xfrm>
        </p:spPr>
        <p:txBody>
          <a:bodyPr/>
          <a:lstStyle/>
          <a:p>
            <a:pPr marL="0" marR="0" lvl="0" indent="0" algn="l" defTabSz="914294" rtl="0" eaLnBrk="1" fontAlgn="auto" latinLnBrk="0" hangingPunct="1">
              <a:lnSpc>
                <a:spcPct val="100000"/>
              </a:lnSpc>
              <a:spcBef>
                <a:spcPts val="0"/>
              </a:spcBef>
              <a:spcAft>
                <a:spcPts val="0"/>
              </a:spcAft>
              <a:buClrTx/>
              <a:buSzTx/>
              <a:buFontTx/>
              <a:buNone/>
              <a:tabLst/>
              <a:defRPr/>
            </a:pPr>
            <a:endParaRPr kumimoji="0" lang="nb-NO" sz="2000" b="0" i="0" u="none" strike="noStrike" kern="1200" cap="none" spc="0" normalizeH="0" baseline="0" noProof="0" dirty="0">
              <a:ln>
                <a:noFill/>
              </a:ln>
              <a:solidFill>
                <a:srgbClr val="666666"/>
              </a:solidFill>
              <a:effectLst/>
              <a:uLnTx/>
              <a:uFillTx/>
              <a:latin typeface="Open Sans"/>
              <a:ea typeface="+mn-ea"/>
              <a:cs typeface="+mn-cs"/>
            </a:endParaRPr>
          </a:p>
        </p:txBody>
      </p:sp>
      <p:sp>
        <p:nvSpPr>
          <p:cNvPr id="5" name="Plassholder for lysbildenummer 4"/>
          <p:cNvSpPr>
            <a:spLocks noGrp="1"/>
          </p:cNvSpPr>
          <p:nvPr>
            <p:ph type="sldNum" sz="quarter" idx="12"/>
          </p:nvPr>
        </p:nvSpPr>
        <p:spPr>
          <a:xfrm>
            <a:off x="10876844" y="6183054"/>
            <a:ext cx="715155" cy="365125"/>
          </a:xfrm>
        </p:spPr>
        <p:txBody>
          <a:bodyPr/>
          <a:lstStyle/>
          <a:p>
            <a:pPr marL="0" marR="0" lvl="0" indent="0" algn="r" defTabSz="914294"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666666"/>
              </a:solidFill>
              <a:effectLst/>
              <a:uLnTx/>
              <a:uFillTx/>
              <a:latin typeface="Open Sans"/>
              <a:ea typeface="+mn-ea"/>
              <a:cs typeface="+mn-cs"/>
            </a:endParaRPr>
          </a:p>
        </p:txBody>
      </p:sp>
      <p:sp>
        <p:nvSpPr>
          <p:cNvPr id="8" name="Tittel 1">
            <a:extLst>
              <a:ext uri="{FF2B5EF4-FFF2-40B4-BE49-F238E27FC236}">
                <a16:creationId xmlns:a16="http://schemas.microsoft.com/office/drawing/2014/main" id="{8D561280-1A58-4295-B574-B6CD1C3BB92A}"/>
              </a:ext>
            </a:extLst>
          </p:cNvPr>
          <p:cNvSpPr txBox="1">
            <a:spLocks/>
          </p:cNvSpPr>
          <p:nvPr/>
        </p:nvSpPr>
        <p:spPr>
          <a:xfrm>
            <a:off x="2195052" y="3133225"/>
            <a:ext cx="8316416"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nb-NO" sz="2800" b="1" i="0" u="none" strike="noStrike" kern="1200" cap="none" spc="0" normalizeH="0" baseline="0" noProof="0" dirty="0">
              <a:ln>
                <a:noFill/>
              </a:ln>
              <a:solidFill>
                <a:prstClr val="black"/>
              </a:solidFill>
              <a:effectLst/>
              <a:uLnTx/>
              <a:uFillTx/>
              <a:latin typeface="Open Sans"/>
              <a:ea typeface="+mj-ea"/>
              <a:cs typeface="Times New Roman" pitchFamily="18" charset="0"/>
            </a:endParaRPr>
          </a:p>
        </p:txBody>
      </p:sp>
      <p:pic>
        <p:nvPicPr>
          <p:cNvPr id="9" name="Bilde 8">
            <a:extLst>
              <a:ext uri="{FF2B5EF4-FFF2-40B4-BE49-F238E27FC236}">
                <a16:creationId xmlns:a16="http://schemas.microsoft.com/office/drawing/2014/main" id="{66041A28-025F-459F-B36A-07070FAA12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052" y="2979864"/>
            <a:ext cx="1656184" cy="1274484"/>
          </a:xfrm>
          <a:prstGeom prst="rect">
            <a:avLst/>
          </a:prstGeom>
        </p:spPr>
      </p:pic>
      <p:pic>
        <p:nvPicPr>
          <p:cNvPr id="10" name="Bilde 9">
            <a:extLst>
              <a:ext uri="{FF2B5EF4-FFF2-40B4-BE49-F238E27FC236}">
                <a16:creationId xmlns:a16="http://schemas.microsoft.com/office/drawing/2014/main" id="{3221062D-5FFF-41FD-8196-B9DADE83B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3842" y="2979864"/>
            <a:ext cx="1646142" cy="1243851"/>
          </a:xfrm>
          <a:prstGeom prst="rect">
            <a:avLst/>
          </a:prstGeom>
        </p:spPr>
      </p:pic>
      <p:pic>
        <p:nvPicPr>
          <p:cNvPr id="11" name="Bilde 10">
            <a:extLst>
              <a:ext uri="{FF2B5EF4-FFF2-40B4-BE49-F238E27FC236}">
                <a16:creationId xmlns:a16="http://schemas.microsoft.com/office/drawing/2014/main" id="{0816AD1C-C7A2-4EFD-8D63-4A01930021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9008" y="3255184"/>
            <a:ext cx="1937061" cy="968531"/>
          </a:xfrm>
          <a:prstGeom prst="rect">
            <a:avLst/>
          </a:prstGeom>
        </p:spPr>
      </p:pic>
    </p:spTree>
    <p:extLst>
      <p:ext uri="{BB962C8B-B14F-4D97-AF65-F5344CB8AC3E}">
        <p14:creationId xmlns:p14="http://schemas.microsoft.com/office/powerpoint/2010/main" val="4132850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1"/>
          <p:cNvSpPr/>
          <p:nvPr/>
        </p:nvSpPr>
        <p:spPr>
          <a:xfrm>
            <a:off x="1881" y="-1"/>
            <a:ext cx="6094119" cy="6858001"/>
          </a:xfrm>
          <a:prstGeom prst="rect">
            <a:avLst/>
          </a:prstGeom>
          <a:solidFill>
            <a:srgbClr val="00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GB" sz="1799">
              <a:solidFill>
                <a:prstClr val="white"/>
              </a:solidFill>
              <a:latin typeface="Segoe UI"/>
            </a:endParaRPr>
          </a:p>
        </p:txBody>
      </p:sp>
      <p:sp>
        <p:nvSpPr>
          <p:cNvPr id="6" name="Tittel 5"/>
          <p:cNvSpPr>
            <a:spLocks noGrp="1"/>
          </p:cNvSpPr>
          <p:nvPr>
            <p:ph type="title"/>
          </p:nvPr>
        </p:nvSpPr>
        <p:spPr>
          <a:xfrm>
            <a:off x="600000" y="786548"/>
            <a:ext cx="5168501" cy="5284901"/>
          </a:xfrm>
        </p:spPr>
        <p:txBody>
          <a:bodyPr>
            <a:normAutofit/>
          </a:bodyPr>
          <a:lstStyle/>
          <a:p>
            <a:r>
              <a:rPr kumimoji="0" lang="nb-NO" sz="2400" b="0" i="0" u="none" strike="noStrike" kern="1200" cap="none" spc="0" normalizeH="0" baseline="0" noProof="0" dirty="0">
                <a:ln>
                  <a:noFill/>
                </a:ln>
                <a:solidFill>
                  <a:prstClr val="white"/>
                </a:solidFill>
                <a:effectLst/>
                <a:uLnTx/>
                <a:uFillTx/>
                <a:latin typeface="Segoe UI Semibold"/>
                <a:ea typeface="+mj-ea"/>
                <a:cs typeface="+mj-cs"/>
              </a:rPr>
              <a:t>NHO er Norges største interesseorganisasjon for bedrifter og jobber for stabile og konkurransedyktige vilkår</a:t>
            </a:r>
            <a:br>
              <a:rPr lang="nb-NO" b="0" i="0" dirty="0">
                <a:effectLst/>
                <a:latin typeface="Verdana" panose="020B0604030504040204" pitchFamily="34" charset="0"/>
              </a:rPr>
            </a:br>
            <a:br>
              <a:rPr lang="nb-NO" b="0" i="0" dirty="0">
                <a:effectLst/>
                <a:latin typeface="Verdana" panose="020B0604030504040204" pitchFamily="34" charset="0"/>
              </a:rPr>
            </a:br>
            <a:r>
              <a:rPr lang="nb-NO" sz="2400" b="0" i="0" dirty="0">
                <a:effectLst/>
                <a:latin typeface="Verdana" panose="020B0604030504040204" pitchFamily="34" charset="0"/>
              </a:rPr>
              <a:t>32 958 medlemmer </a:t>
            </a:r>
            <a:br>
              <a:rPr lang="nb-NO" sz="2400" b="0" i="0" dirty="0">
                <a:effectLst/>
                <a:latin typeface="Verdana" panose="020B0604030504040204" pitchFamily="34" charset="0"/>
              </a:rPr>
            </a:br>
            <a:br>
              <a:rPr lang="nb-NO" sz="2400" b="0" i="0" dirty="0">
                <a:effectLst/>
                <a:latin typeface="Verdana" panose="020B0604030504040204" pitchFamily="34" charset="0"/>
              </a:rPr>
            </a:br>
            <a:r>
              <a:rPr lang="nb-NO" sz="2400" b="0" i="0" dirty="0">
                <a:effectLst/>
                <a:latin typeface="Verdana" panose="020B0604030504040204" pitchFamily="34" charset="0"/>
              </a:rPr>
              <a:t>678 703 årsverk</a:t>
            </a:r>
            <a:br>
              <a:rPr lang="nb-NO" b="0" i="0" dirty="0">
                <a:effectLst/>
                <a:latin typeface="Verdana" panose="020B0604030504040204" pitchFamily="34" charset="0"/>
              </a:rPr>
            </a:br>
            <a:br>
              <a:rPr lang="nb-NO" b="0" i="0" dirty="0">
                <a:effectLst/>
                <a:latin typeface="Verdana" panose="020B0604030504040204" pitchFamily="34" charset="0"/>
              </a:rPr>
            </a:br>
            <a:r>
              <a:rPr lang="nb-NO" sz="1400" b="0" i="0" dirty="0">
                <a:effectLst/>
                <a:latin typeface="Verdana" panose="020B0604030504040204" pitchFamily="34" charset="0"/>
              </a:rPr>
              <a:t>(per 7. april 2023) </a:t>
            </a:r>
            <a:endParaRPr lang="nb-NO" sz="1400" dirty="0"/>
          </a:p>
        </p:txBody>
      </p:sp>
      <p:sp>
        <p:nvSpPr>
          <p:cNvPr id="3" name="Plassholder for lysbildenummer 2"/>
          <p:cNvSpPr>
            <a:spLocks noGrp="1"/>
          </p:cNvSpPr>
          <p:nvPr>
            <p:ph type="sldNum" sz="quarter" idx="12"/>
          </p:nvPr>
        </p:nvSpPr>
        <p:spPr/>
        <p:txBody>
          <a:bodyPr/>
          <a:lstStyle/>
          <a:p>
            <a:pPr defTabSz="914103"/>
            <a:fld id="{CB5DC95F-CC9E-42B9-BFE4-A015B12872CC}" type="slidenum">
              <a:rPr lang="en-GB">
                <a:latin typeface="Segoe UI"/>
              </a:rPr>
              <a:pPr defTabSz="914103"/>
              <a:t>3</a:t>
            </a:fld>
            <a:endParaRPr lang="en-GB">
              <a:latin typeface="Segoe UI"/>
            </a:endParaRPr>
          </a:p>
        </p:txBody>
      </p:sp>
      <p:sp>
        <p:nvSpPr>
          <p:cNvPr id="4" name="Plassholder for tekst 3"/>
          <p:cNvSpPr>
            <a:spLocks noGrp="1"/>
          </p:cNvSpPr>
          <p:nvPr>
            <p:ph type="body" sz="quarter" idx="17"/>
          </p:nvPr>
        </p:nvSpPr>
        <p:spPr/>
        <p:txBody>
          <a:bodyPr>
            <a:normAutofit/>
          </a:bodyPr>
          <a:lstStyle/>
          <a:p>
            <a:endParaRPr lang="nb-NO" dirty="0"/>
          </a:p>
          <a:p>
            <a:endParaRPr lang="nb-NO" dirty="0"/>
          </a:p>
          <a:p>
            <a:endParaRPr lang="nb-NO" dirty="0"/>
          </a:p>
        </p:txBody>
      </p:sp>
      <p:sp>
        <p:nvSpPr>
          <p:cNvPr id="2" name="Plassholder for dato 1"/>
          <p:cNvSpPr>
            <a:spLocks noGrp="1"/>
          </p:cNvSpPr>
          <p:nvPr>
            <p:ph type="dt" sz="half" idx="4294967295"/>
          </p:nvPr>
        </p:nvSpPr>
        <p:spPr>
          <a:xfrm>
            <a:off x="1881" y="6185109"/>
            <a:ext cx="2742354" cy="366070"/>
          </a:xfrm>
        </p:spPr>
        <p:txBody>
          <a:bodyPr/>
          <a:lstStyle/>
          <a:p>
            <a:pPr defTabSz="914103"/>
            <a:r>
              <a:rPr lang="en-GB" dirty="0">
                <a:latin typeface="Segoe UI Semibold"/>
              </a:rPr>
              <a:t> </a:t>
            </a:r>
          </a:p>
        </p:txBody>
      </p:sp>
      <p:sp>
        <p:nvSpPr>
          <p:cNvPr id="20" name="Content Placeholder 19">
            <a:extLst>
              <a:ext uri="{FF2B5EF4-FFF2-40B4-BE49-F238E27FC236}">
                <a16:creationId xmlns:a16="http://schemas.microsoft.com/office/drawing/2014/main" id="{87304403-45BB-DB4B-A59F-CE0F5C2600B2}"/>
              </a:ext>
            </a:extLst>
          </p:cNvPr>
          <p:cNvSpPr>
            <a:spLocks noGrp="1"/>
          </p:cNvSpPr>
          <p:nvPr>
            <p:ph idx="1"/>
          </p:nvPr>
        </p:nvSpPr>
        <p:spPr>
          <a:xfrm>
            <a:off x="6533882" y="951345"/>
            <a:ext cx="5058117" cy="4673600"/>
          </a:xfrm>
        </p:spPr>
        <p:txBody>
          <a:bodyPr>
            <a:noAutofit/>
          </a:bodyPr>
          <a:lstStyle/>
          <a:p>
            <a:endParaRPr lang="nb-NO" sz="1200" dirty="0"/>
          </a:p>
          <a:p>
            <a:r>
              <a:rPr lang="nb-NO" sz="1200" dirty="0"/>
              <a:t>Abelia - landsforeningen for kunnskaps- og teknologibedrifter</a:t>
            </a:r>
          </a:p>
          <a:p>
            <a:r>
              <a:rPr lang="nb-NO" sz="1200" dirty="0"/>
              <a:t>Byggenæringens Landsforening (BNL)</a:t>
            </a:r>
          </a:p>
          <a:p>
            <a:r>
              <a:rPr lang="nb-NO" sz="1200" dirty="0"/>
              <a:t>Finans Norge</a:t>
            </a:r>
          </a:p>
          <a:p>
            <a:r>
              <a:rPr lang="nb-NO" sz="1200" dirty="0"/>
              <a:t>Fornybar Norge</a:t>
            </a:r>
          </a:p>
          <a:p>
            <a:r>
              <a:rPr lang="nb-NO" sz="1200" dirty="0"/>
              <a:t>Mediebedriftenes Landsforening (MBL)</a:t>
            </a:r>
          </a:p>
          <a:p>
            <a:r>
              <a:rPr lang="nb-NO" sz="1200" dirty="0" err="1"/>
              <a:t>Nelfo</a:t>
            </a:r>
            <a:endParaRPr lang="nb-NO" sz="1200" dirty="0"/>
          </a:p>
          <a:p>
            <a:r>
              <a:rPr lang="nb-NO" sz="1200" dirty="0"/>
              <a:t>NHO </a:t>
            </a:r>
            <a:r>
              <a:rPr lang="nb-NO" sz="1200" dirty="0" err="1"/>
              <a:t>Geneo</a:t>
            </a:r>
            <a:endParaRPr lang="nb-NO" sz="1200" dirty="0"/>
          </a:p>
          <a:p>
            <a:r>
              <a:rPr lang="nb-NO" sz="1200" dirty="0"/>
              <a:t>NHO Logistikk og Transport</a:t>
            </a:r>
          </a:p>
          <a:p>
            <a:r>
              <a:rPr lang="nb-NO" sz="1200" dirty="0"/>
              <a:t>NHO Luftfart</a:t>
            </a:r>
          </a:p>
          <a:p>
            <a:r>
              <a:rPr lang="nb-NO" sz="1200" dirty="0"/>
              <a:t>NHO Mat og Drikke</a:t>
            </a:r>
          </a:p>
          <a:p>
            <a:r>
              <a:rPr lang="nb-NO" sz="1200" dirty="0"/>
              <a:t>NHO Reiseliv</a:t>
            </a:r>
          </a:p>
          <a:p>
            <a:r>
              <a:rPr lang="nb-NO" sz="1200" dirty="0"/>
              <a:t>NHO Service og Handel</a:t>
            </a:r>
          </a:p>
          <a:p>
            <a:r>
              <a:rPr lang="nb-NO" sz="1200" dirty="0"/>
              <a:t>NHO Sjøfart</a:t>
            </a:r>
          </a:p>
          <a:p>
            <a:r>
              <a:rPr lang="nb-NO" sz="1200" dirty="0"/>
              <a:t>NHO Transport</a:t>
            </a:r>
          </a:p>
          <a:p>
            <a:r>
              <a:rPr lang="nb-NO" sz="1200" dirty="0"/>
              <a:t>Norges Bilbransjeforbund (NBF)</a:t>
            </a:r>
          </a:p>
          <a:p>
            <a:r>
              <a:rPr lang="nb-NO" sz="1200" dirty="0"/>
              <a:t>Norsk Industri</a:t>
            </a:r>
          </a:p>
          <a:p>
            <a:r>
              <a:rPr lang="nb-NO" sz="1200" dirty="0"/>
              <a:t>Offshore Norge</a:t>
            </a:r>
          </a:p>
          <a:p>
            <a:r>
              <a:rPr lang="nb-NO" sz="1200" dirty="0"/>
              <a:t>Sjømat Norge</a:t>
            </a:r>
          </a:p>
        </p:txBody>
      </p:sp>
    </p:spTree>
    <p:extLst>
      <p:ext uri="{BB962C8B-B14F-4D97-AF65-F5344CB8AC3E}">
        <p14:creationId xmlns:p14="http://schemas.microsoft.com/office/powerpoint/2010/main" val="2131382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tel 1"/>
          <p:cNvSpPr>
            <a:spLocks noGrp="1"/>
          </p:cNvSpPr>
          <p:nvPr>
            <p:ph type="ctrTitle" idx="4294967295"/>
          </p:nvPr>
        </p:nvSpPr>
        <p:spPr>
          <a:xfrm>
            <a:off x="1202635" y="313606"/>
            <a:ext cx="10634869" cy="776672"/>
          </a:xfrm>
          <a:prstGeom prst="rect">
            <a:avLst/>
          </a:prstGeom>
        </p:spPr>
        <p:txBody>
          <a:bodyPr>
            <a:normAutofit fontScale="90000"/>
          </a:bodyPr>
          <a:lstStyle/>
          <a:p>
            <a:pPr algn="ctr"/>
            <a:br>
              <a:rPr lang="nb-NO" sz="4400" b="1" dirty="0">
                <a:cs typeface="Arial" panose="020B0604020202020204" pitchFamily="34" charset="0"/>
              </a:rPr>
            </a:br>
            <a:endParaRPr lang="nb-NO" sz="4400" b="1" dirty="0">
              <a:cs typeface="Arial" panose="020B0604020202020204" pitchFamily="34" charset="0"/>
            </a:endParaRPr>
          </a:p>
        </p:txBody>
      </p:sp>
      <p:sp>
        <p:nvSpPr>
          <p:cNvPr id="6" name="TekstSylinder 5"/>
          <p:cNvSpPr txBox="1"/>
          <p:nvPr/>
        </p:nvSpPr>
        <p:spPr>
          <a:xfrm>
            <a:off x="0" y="1856276"/>
            <a:ext cx="11837503" cy="344709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2400" b="0" i="0" u="none" strike="noStrike" kern="120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800" b="1" i="0" u="none" strike="noStrike" kern="1200" cap="none" spc="0" normalizeH="0" baseline="0" noProof="0" dirty="0">
                <a:ln>
                  <a:noFill/>
                </a:ln>
                <a:solidFill>
                  <a:prstClr val="black"/>
                </a:solidFill>
                <a:effectLst/>
                <a:uLnTx/>
                <a:uFillTx/>
                <a:latin typeface="Times" panose="02020603050405020304" pitchFamily="18" charset="0"/>
                <a:ea typeface="Times New Roman" panose="02020603050405020304" pitchFamily="18" charset="0"/>
                <a:cs typeface="Times" panose="02020603050405020304" pitchFamily="18" charset="0"/>
              </a:rPr>
              <a:t>DEL I</a:t>
            </a:r>
            <a:br>
              <a:rPr kumimoji="0" lang="nb-NO" sz="8800" b="1" i="0" u="none" strike="noStrike" kern="1200" cap="none" spc="0" normalizeH="0" baseline="0" noProof="0" dirty="0">
                <a:ln>
                  <a:noFill/>
                </a:ln>
                <a:solidFill>
                  <a:prstClr val="black"/>
                </a:solidFill>
                <a:effectLst/>
                <a:uLnTx/>
                <a:uFillTx/>
                <a:latin typeface="Times" panose="02020603050405020304" pitchFamily="18" charset="0"/>
                <a:ea typeface="Times New Roman" panose="02020603050405020304" pitchFamily="18" charset="0"/>
                <a:cs typeface="Times" panose="02020603050405020304" pitchFamily="18" charset="0"/>
              </a:rPr>
            </a:br>
            <a:r>
              <a:rPr kumimoji="0" lang="nb-NO" sz="8800" b="1" i="0" u="none" strike="noStrike" kern="1200" cap="none" spc="0" normalizeH="0" baseline="0" noProof="0" dirty="0">
                <a:ln>
                  <a:noFill/>
                </a:ln>
                <a:solidFill>
                  <a:prstClr val="black"/>
                </a:solidFill>
                <a:effectLst/>
                <a:uLnTx/>
                <a:uFillTx/>
                <a:latin typeface="Times" panose="02020603050405020304" pitchFamily="18" charset="0"/>
                <a:ea typeface="Times New Roman" panose="02020603050405020304" pitchFamily="18" charset="0"/>
                <a:cs typeface="Times" panose="02020603050405020304" pitchFamily="18" charset="0"/>
              </a:rPr>
              <a:t>RSA UiO</a:t>
            </a:r>
            <a:endParaRPr kumimoji="0" lang="nb-NO" sz="5400" b="0" i="0" u="none" strike="noStrike" kern="1200" cap="none" spc="0" normalizeH="0" baseline="0" noProof="0" dirty="0">
              <a:ln>
                <a:noFill/>
              </a:ln>
              <a:solidFill>
                <a:srgbClr val="000000"/>
              </a:solidFill>
              <a:effectLst/>
              <a:uLnTx/>
              <a:uFillTx/>
              <a:latin typeface="Times"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800" b="0" i="0" u="none" strike="noStrike" kern="120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endParaRPr>
          </a:p>
        </p:txBody>
      </p:sp>
    </p:spTree>
    <p:extLst>
      <p:ext uri="{BB962C8B-B14F-4D97-AF65-F5344CB8AC3E}">
        <p14:creationId xmlns:p14="http://schemas.microsoft.com/office/powerpoint/2010/main" val="1814187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p:txBody>
          <a:bodyPr>
            <a:noAutofit/>
          </a:bodyPr>
          <a:lstStyle/>
          <a:p>
            <a:br>
              <a:rPr lang="nb-NO" sz="3200" dirty="0"/>
            </a:br>
            <a:r>
              <a:rPr lang="nb-NO" sz="3200" dirty="0"/>
              <a:t>Bakgrunn for etablering av </a:t>
            </a:r>
            <a:br>
              <a:rPr lang="nb-NO" sz="3200" dirty="0"/>
            </a:br>
            <a:r>
              <a:rPr lang="nb-NO" sz="3200" dirty="0"/>
              <a:t>Råd for samarbeid med arbeidslivet (RSA)</a:t>
            </a:r>
          </a:p>
        </p:txBody>
      </p:sp>
      <p:sp>
        <p:nvSpPr>
          <p:cNvPr id="4" name="Plassholder for innhold 3"/>
          <p:cNvSpPr>
            <a:spLocks noGrp="1"/>
          </p:cNvSpPr>
          <p:nvPr>
            <p:ph idx="1"/>
          </p:nvPr>
        </p:nvSpPr>
        <p:spPr/>
        <p:txBody>
          <a:bodyPr>
            <a:normAutofit/>
          </a:bodyPr>
          <a:lstStyle/>
          <a:p>
            <a:pPr marL="0" indent="0">
              <a:buNone/>
            </a:pPr>
            <a:r>
              <a:rPr lang="nb-NO" sz="2400" b="1" i="1" dirty="0"/>
              <a:t>St.meld. nr. 44 (2008-2009) Utdanningslinja</a:t>
            </a:r>
            <a:r>
              <a:rPr lang="nb-NO" sz="2400" dirty="0"/>
              <a:t>: </a:t>
            </a:r>
          </a:p>
          <a:p>
            <a:r>
              <a:rPr lang="nb-NO" sz="2400" dirty="0">
                <a:solidFill>
                  <a:srgbClr val="000000"/>
                </a:solidFill>
              </a:rPr>
              <a:t>Institusjonene skal utvikle strategiene sammen med partene i arbeidslivet og studentrepresentanter i Råd for samarbeid med arbeidslivet (RSA). </a:t>
            </a:r>
            <a:endParaRPr lang="nb-NO" sz="2400" u="sng" dirty="0">
              <a:solidFill>
                <a:srgbClr val="000000"/>
              </a:solidFill>
            </a:endParaRPr>
          </a:p>
          <a:p>
            <a:r>
              <a:rPr lang="nb-NO" sz="2400" dirty="0">
                <a:solidFill>
                  <a:srgbClr val="000000"/>
                </a:solidFill>
              </a:rPr>
              <a:t>I mange tilfeller kan det være hensiktsmessig at institusjonenes </a:t>
            </a:r>
            <a:br>
              <a:rPr lang="nb-NO" sz="2400" dirty="0">
                <a:solidFill>
                  <a:srgbClr val="000000"/>
                </a:solidFill>
              </a:rPr>
            </a:br>
            <a:r>
              <a:rPr lang="nb-NO" sz="2400" dirty="0">
                <a:solidFill>
                  <a:srgbClr val="000000"/>
                </a:solidFill>
              </a:rPr>
              <a:t>allerede etablerte institusjonsallianser og nettverk driver strategiutviklingen sammen.</a:t>
            </a:r>
          </a:p>
          <a:p>
            <a:r>
              <a:rPr lang="nb-NO" sz="2400" dirty="0">
                <a:solidFill>
                  <a:srgbClr val="000000"/>
                </a:solidFill>
              </a:rPr>
              <a:t>De nye strategiene skal være forankret i ledelsen ved institusjonen. Strategiene må ha klare mål og kriterier for måloppnåelse. De må </a:t>
            </a:r>
            <a:br>
              <a:rPr lang="nb-NO" sz="2400" dirty="0">
                <a:solidFill>
                  <a:srgbClr val="000000"/>
                </a:solidFill>
              </a:rPr>
            </a:br>
            <a:r>
              <a:rPr lang="nb-NO" sz="2400" dirty="0">
                <a:solidFill>
                  <a:srgbClr val="000000"/>
                </a:solidFill>
              </a:rPr>
              <a:t>vise hvordan institusjonen vil øke samarbeid og utveksling seg </a:t>
            </a:r>
            <a:br>
              <a:rPr lang="nb-NO" sz="2400" dirty="0">
                <a:solidFill>
                  <a:srgbClr val="000000"/>
                </a:solidFill>
              </a:rPr>
            </a:br>
            <a:r>
              <a:rPr lang="nb-NO" sz="2400" dirty="0">
                <a:solidFill>
                  <a:srgbClr val="000000"/>
                </a:solidFill>
              </a:rPr>
              <a:t>imellom og med arbeidslivet med særlig vekt på tiltakene i denne stortingsmeldingen.</a:t>
            </a:r>
          </a:p>
          <a:p>
            <a:endParaRPr lang="nb-NO" sz="2399" dirty="0"/>
          </a:p>
          <a:p>
            <a:endParaRPr lang="nb-NO" sz="1200" dirty="0"/>
          </a:p>
        </p:txBody>
      </p:sp>
      <p:pic>
        <p:nvPicPr>
          <p:cNvPr id="5" name="Bilde 4">
            <a:extLst>
              <a:ext uri="{FF2B5EF4-FFF2-40B4-BE49-F238E27FC236}">
                <a16:creationId xmlns:a16="http://schemas.microsoft.com/office/drawing/2014/main" id="{AB924B9C-793C-6B43-5432-18FE23480E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1570" y="491906"/>
            <a:ext cx="1937061" cy="968531"/>
          </a:xfrm>
          <a:prstGeom prst="rect">
            <a:avLst/>
          </a:prstGeom>
        </p:spPr>
      </p:pic>
    </p:spTree>
    <p:extLst>
      <p:ext uri="{BB962C8B-B14F-4D97-AF65-F5344CB8AC3E}">
        <p14:creationId xmlns:p14="http://schemas.microsoft.com/office/powerpoint/2010/main" val="1970414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a:off x="782391" y="261868"/>
            <a:ext cx="10624407" cy="753961"/>
          </a:xfrm>
        </p:spPr>
        <p:txBody>
          <a:bodyPr>
            <a:noAutofit/>
          </a:bodyPr>
          <a:lstStyle/>
          <a:p>
            <a:r>
              <a:rPr lang="nb-NO" sz="3200" dirty="0"/>
              <a:t>LO og NHOs mål med RSA	</a:t>
            </a:r>
          </a:p>
        </p:txBody>
      </p:sp>
      <p:sp>
        <p:nvSpPr>
          <p:cNvPr id="4" name="Plassholder for innhold 3"/>
          <p:cNvSpPr>
            <a:spLocks noGrp="1"/>
          </p:cNvSpPr>
          <p:nvPr>
            <p:ph idx="1"/>
          </p:nvPr>
        </p:nvSpPr>
        <p:spPr>
          <a:xfrm>
            <a:off x="782392" y="1562145"/>
            <a:ext cx="10757336" cy="4509483"/>
          </a:xfrm>
        </p:spPr>
        <p:txBody>
          <a:bodyPr>
            <a:normAutofit/>
          </a:bodyPr>
          <a:lstStyle/>
          <a:p>
            <a:pPr marL="0" indent="0">
              <a:buNone/>
            </a:pPr>
            <a:r>
              <a:rPr lang="nb-NO" sz="2400" b="1" i="1" dirty="0"/>
              <a:t>LO og NHO står sammen om å</a:t>
            </a:r>
          </a:p>
          <a:p>
            <a:r>
              <a:rPr lang="nb-NO" sz="2400" dirty="0">
                <a:solidFill>
                  <a:srgbClr val="000000"/>
                </a:solidFill>
              </a:rPr>
              <a:t>være </a:t>
            </a:r>
            <a:r>
              <a:rPr lang="nb-NO" sz="2400" dirty="0"/>
              <a:t>representert i samtlige RSA i universitets- og høyskolesektoren </a:t>
            </a:r>
            <a:br>
              <a:rPr lang="nb-NO" sz="2400" dirty="0"/>
            </a:br>
            <a:r>
              <a:rPr lang="nb-NO" sz="2400" dirty="0"/>
              <a:t>i Norge. </a:t>
            </a:r>
          </a:p>
          <a:p>
            <a:r>
              <a:rPr lang="nb-NO" sz="2400" dirty="0"/>
              <a:t>sammen være slagkraftige premissleverandører for hvordan vi </a:t>
            </a:r>
            <a:br>
              <a:rPr lang="nb-NO" sz="2400" dirty="0"/>
            </a:br>
            <a:r>
              <a:rPr lang="nb-NO" sz="2400" dirty="0"/>
              <a:t>mener samarbeid mellom UH-sektoren og arbeidslivet bør være.</a:t>
            </a:r>
          </a:p>
          <a:p>
            <a:r>
              <a:rPr lang="nb-NO" sz="2400" dirty="0"/>
              <a:t>arrangere en årlig møteplass for alle våre deltagere i RSA der vi oppsummerer erfaringene med å delta i RSA.</a:t>
            </a:r>
          </a:p>
          <a:p>
            <a:r>
              <a:rPr lang="nb-NO" sz="2400" dirty="0"/>
              <a:t>slutte opp om felles konkrete mål for hvordan RSA bør fungere, </a:t>
            </a:r>
            <a:br>
              <a:rPr lang="nb-NO" sz="2400" dirty="0"/>
            </a:br>
            <a:r>
              <a:rPr lang="nb-NO" sz="2400" dirty="0"/>
              <a:t>og hvilke saker som bør tas opp på møtene. </a:t>
            </a:r>
            <a:endParaRPr lang="nb-NO" sz="1200" dirty="0"/>
          </a:p>
        </p:txBody>
      </p:sp>
      <p:pic>
        <p:nvPicPr>
          <p:cNvPr id="5" name="Bilde 4">
            <a:extLst>
              <a:ext uri="{FF2B5EF4-FFF2-40B4-BE49-F238E27FC236}">
                <a16:creationId xmlns:a16="http://schemas.microsoft.com/office/drawing/2014/main" id="{FD95D829-0C92-E96F-8CEF-6376F16F8C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31267" y="394403"/>
            <a:ext cx="1937061" cy="968531"/>
          </a:xfrm>
          <a:prstGeom prst="rect">
            <a:avLst/>
          </a:prstGeom>
        </p:spPr>
      </p:pic>
    </p:spTree>
    <p:extLst>
      <p:ext uri="{BB962C8B-B14F-4D97-AF65-F5344CB8AC3E}">
        <p14:creationId xmlns:p14="http://schemas.microsoft.com/office/powerpoint/2010/main" val="4202154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a:off x="782391" y="261868"/>
            <a:ext cx="10624407" cy="753961"/>
          </a:xfrm>
        </p:spPr>
        <p:txBody>
          <a:bodyPr>
            <a:noAutofit/>
          </a:bodyPr>
          <a:lstStyle/>
          <a:p>
            <a:r>
              <a:rPr lang="nb-NO" sz="3200" dirty="0"/>
              <a:t>LO og NHOs mål med RSA	</a:t>
            </a:r>
          </a:p>
        </p:txBody>
      </p:sp>
      <p:sp>
        <p:nvSpPr>
          <p:cNvPr id="4" name="Plassholder for innhold 3"/>
          <p:cNvSpPr>
            <a:spLocks noGrp="1"/>
          </p:cNvSpPr>
          <p:nvPr>
            <p:ph idx="1"/>
          </p:nvPr>
        </p:nvSpPr>
        <p:spPr>
          <a:xfrm>
            <a:off x="782391" y="1342689"/>
            <a:ext cx="10757336" cy="5033987"/>
          </a:xfrm>
        </p:spPr>
        <p:txBody>
          <a:bodyPr>
            <a:normAutofit lnSpcReduction="10000"/>
          </a:bodyPr>
          <a:lstStyle/>
          <a:p>
            <a:pPr marL="0" indent="0">
              <a:buNone/>
            </a:pPr>
            <a:r>
              <a:rPr lang="nb-NO" sz="2400" b="1" i="1" dirty="0">
                <a:solidFill>
                  <a:srgbClr val="000000"/>
                </a:solidFill>
              </a:rPr>
              <a:t>Prinsipper for deltakelse i RSA (forkortet):</a:t>
            </a:r>
            <a:r>
              <a:rPr lang="nb-NO" sz="3200" b="1" i="1" dirty="0">
                <a:solidFill>
                  <a:srgbClr val="000000"/>
                </a:solidFill>
              </a:rPr>
              <a:t> </a:t>
            </a:r>
            <a:endParaRPr lang="nb-NO" sz="3200" b="1" i="1" dirty="0"/>
          </a:p>
          <a:p>
            <a:pPr>
              <a:lnSpc>
                <a:spcPct val="107000"/>
              </a:lnSpc>
              <a:spcAft>
                <a:spcPts val="800"/>
              </a:spcAft>
            </a:pPr>
            <a:r>
              <a:rPr lang="nb-NO" sz="2400" dirty="0">
                <a:effectLst/>
                <a:ea typeface="Calibri" panose="020F0502020204030204" pitchFamily="34" charset="0"/>
                <a:cs typeface="Calibri" panose="020F0502020204030204" pitchFamily="34" charset="0"/>
              </a:rPr>
              <a:t>Gå i dialog om valg av modell for RSA og sikre representasjon og flertall fra partene i arbeidslivet. </a:t>
            </a:r>
          </a:p>
          <a:p>
            <a:pPr>
              <a:lnSpc>
                <a:spcPct val="107000"/>
              </a:lnSpc>
              <a:spcAft>
                <a:spcPts val="800"/>
              </a:spcAft>
            </a:pPr>
            <a:r>
              <a:rPr lang="nb-NO" sz="2400" dirty="0">
                <a:effectLst/>
                <a:ea typeface="Calibri" panose="020F0502020204030204" pitchFamily="34" charset="0"/>
                <a:cs typeface="Calibri" panose="020F0502020204030204" pitchFamily="34" charset="0"/>
              </a:rPr>
              <a:t>RSAs anbefalinger skal behandles i UH-styrene og RSA-representantene skal involveres i oppsett av dagsorden for møtene. </a:t>
            </a:r>
            <a:endParaRPr lang="nb-NO" sz="2400" dirty="0">
              <a:effectLst/>
              <a:ea typeface="Calibri" panose="020F0502020204030204" pitchFamily="34" charset="0"/>
              <a:cs typeface="Times New Roman" panose="02020603050405020304" pitchFamily="18" charset="0"/>
            </a:endParaRPr>
          </a:p>
          <a:p>
            <a:pPr>
              <a:lnSpc>
                <a:spcPct val="107000"/>
              </a:lnSpc>
              <a:spcAft>
                <a:spcPts val="800"/>
              </a:spcAft>
            </a:pPr>
            <a:r>
              <a:rPr lang="nb-NO" sz="2400" dirty="0">
                <a:effectLst/>
                <a:ea typeface="Calibri" panose="020F0502020204030204" pitchFamily="34" charset="0"/>
                <a:cs typeface="Calibri" panose="020F0502020204030204" pitchFamily="34" charset="0"/>
              </a:rPr>
              <a:t>RSA bør som et minimum ta opp følgende tema:</a:t>
            </a:r>
          </a:p>
          <a:p>
            <a:pPr lvl="1">
              <a:lnSpc>
                <a:spcPct val="107000"/>
              </a:lnSpc>
              <a:spcAft>
                <a:spcPts val="800"/>
              </a:spcAft>
            </a:pPr>
            <a:r>
              <a:rPr lang="nb-NO" sz="2400" dirty="0">
                <a:effectLst/>
                <a:ea typeface="Calibri" panose="020F0502020204030204" pitchFamily="34" charset="0"/>
                <a:cs typeface="Calibri" panose="020F0502020204030204" pitchFamily="34" charset="0"/>
              </a:rPr>
              <a:t>studieprogram og tilbud om videreutdanning </a:t>
            </a:r>
            <a:endParaRPr lang="nb-NO" sz="2400" dirty="0">
              <a:ea typeface="Calibri" panose="020F0502020204030204" pitchFamily="34" charset="0"/>
              <a:cs typeface="Calibri" panose="020F0502020204030204" pitchFamily="34" charset="0"/>
            </a:endParaRPr>
          </a:p>
          <a:p>
            <a:pPr lvl="1">
              <a:lnSpc>
                <a:spcPct val="107000"/>
              </a:lnSpc>
              <a:spcAft>
                <a:spcPts val="800"/>
              </a:spcAft>
            </a:pPr>
            <a:r>
              <a:rPr lang="nb-NO" sz="2400" dirty="0">
                <a:effectLst/>
                <a:ea typeface="Calibri" panose="020F0502020204030204" pitchFamily="34" charset="0"/>
                <a:cs typeface="Calibri" panose="020F0502020204030204" pitchFamily="34" charset="0"/>
              </a:rPr>
              <a:t>arbeidslivsrelevans og praksis i utdanningene</a:t>
            </a:r>
            <a:endParaRPr lang="nb-NO" sz="2400" dirty="0">
              <a:effectLst/>
              <a:ea typeface="Calibri" panose="020F0502020204030204" pitchFamily="34" charset="0"/>
              <a:cs typeface="Times New Roman" panose="02020603050405020304" pitchFamily="18" charset="0"/>
            </a:endParaRPr>
          </a:p>
          <a:p>
            <a:pPr>
              <a:lnSpc>
                <a:spcPct val="107000"/>
              </a:lnSpc>
              <a:spcAft>
                <a:spcPts val="800"/>
              </a:spcAft>
            </a:pPr>
            <a:r>
              <a:rPr lang="nb-NO" sz="2400" dirty="0">
                <a:effectLst/>
                <a:ea typeface="Calibri" panose="020F0502020204030204" pitchFamily="34" charset="0"/>
                <a:cs typeface="Calibri" panose="020F0502020204030204" pitchFamily="34" charset="0"/>
              </a:rPr>
              <a:t>RSA skal brukes aktivt til å gi innspill til regionale kompetansestrategier og ha samarbeid med nærlingslivsklynger.</a:t>
            </a:r>
            <a:endParaRPr lang="nb-NO" sz="1600" dirty="0"/>
          </a:p>
        </p:txBody>
      </p:sp>
      <p:pic>
        <p:nvPicPr>
          <p:cNvPr id="2" name="Bilde 1">
            <a:extLst>
              <a:ext uri="{FF2B5EF4-FFF2-40B4-BE49-F238E27FC236}">
                <a16:creationId xmlns:a16="http://schemas.microsoft.com/office/drawing/2014/main" id="{2F42CD0D-8EB8-44C1-D372-8BA462DBFA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5171" y="374158"/>
            <a:ext cx="1937061" cy="968531"/>
          </a:xfrm>
          <a:prstGeom prst="rect">
            <a:avLst/>
          </a:prstGeom>
        </p:spPr>
      </p:pic>
    </p:spTree>
    <p:extLst>
      <p:ext uri="{BB962C8B-B14F-4D97-AF65-F5344CB8AC3E}">
        <p14:creationId xmlns:p14="http://schemas.microsoft.com/office/powerpoint/2010/main" val="20835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tel 1"/>
          <p:cNvSpPr>
            <a:spLocks noGrp="1"/>
          </p:cNvSpPr>
          <p:nvPr>
            <p:ph type="ctrTitle" idx="4294967295"/>
          </p:nvPr>
        </p:nvSpPr>
        <p:spPr>
          <a:xfrm>
            <a:off x="1202635" y="332656"/>
            <a:ext cx="10634869" cy="776672"/>
          </a:xfrm>
          <a:prstGeom prst="rect">
            <a:avLst/>
          </a:prstGeom>
        </p:spPr>
        <p:txBody>
          <a:bodyPr>
            <a:normAutofit fontScale="90000"/>
          </a:bodyPr>
          <a:lstStyle/>
          <a:p>
            <a:pPr algn="ctr"/>
            <a:br>
              <a:rPr lang="nb-NO" sz="4400" b="1" dirty="0">
                <a:cs typeface="Arial" panose="020B0604020202020204" pitchFamily="34" charset="0"/>
              </a:rPr>
            </a:br>
            <a:endParaRPr lang="nb-NO" sz="4400" b="1" dirty="0">
              <a:cs typeface="Arial" panose="020B0604020202020204" pitchFamily="34" charset="0"/>
            </a:endParaRPr>
          </a:p>
        </p:txBody>
      </p:sp>
      <p:sp>
        <p:nvSpPr>
          <p:cNvPr id="6" name="TekstSylinder 5"/>
          <p:cNvSpPr txBox="1"/>
          <p:nvPr/>
        </p:nvSpPr>
        <p:spPr>
          <a:xfrm>
            <a:off x="488976" y="-262611"/>
            <a:ext cx="9800334" cy="1292662"/>
          </a:xfrm>
          <a:prstGeom prst="rect">
            <a:avLst/>
          </a:prstGeom>
          <a:noFill/>
        </p:spPr>
        <p:txBody>
          <a:bodyPr wrap="square" rtlCol="0">
            <a:spAutoFit/>
          </a:bodyPr>
          <a:lstStyle/>
          <a:p>
            <a:pPr marL="342900" indent="-342900">
              <a:buFont typeface="Arial" panose="020B0604020202020204" pitchFamily="34" charset="0"/>
              <a:buChar char="•"/>
            </a:pPr>
            <a:endParaRPr lang="nb-NO" sz="2400" dirty="0">
              <a:latin typeface="Times" panose="02020603050405020304" pitchFamily="18" charset="0"/>
              <a:cs typeface="Times" panose="02020603050405020304" pitchFamily="18" charset="0"/>
            </a:endParaRPr>
          </a:p>
          <a:p>
            <a:pPr algn="ctr"/>
            <a:r>
              <a:rPr lang="nb-NO" sz="3600" b="1" dirty="0">
                <a:latin typeface="Times" panose="02020603050405020304" pitchFamily="18" charset="0"/>
                <a:cs typeface="Times" panose="02020603050405020304" pitchFamily="18" charset="0"/>
              </a:rPr>
              <a:t>Saker RSA har diskutert i 2022/23 (I)</a:t>
            </a:r>
            <a:endParaRPr lang="nb-NO" sz="1800" spc="15" dirty="0">
              <a:effectLst/>
              <a:latin typeface="Calibri" panose="020F0502020204030204" pitchFamily="34" charset="0"/>
              <a:ea typeface="Times New Roman" panose="02020603050405020304" pitchFamily="18" charset="0"/>
              <a:cs typeface="Calibri" panose="020F0502020204030204" pitchFamily="34" charset="0"/>
            </a:endParaRPr>
          </a:p>
          <a:p>
            <a:pPr>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Bilde 3">
            <a:extLst>
              <a:ext uri="{FF2B5EF4-FFF2-40B4-BE49-F238E27FC236}">
                <a16:creationId xmlns:a16="http://schemas.microsoft.com/office/drawing/2014/main" id="{948CF7DB-AFE5-4188-801F-6278E270B7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3203" y="545785"/>
            <a:ext cx="1937061" cy="968531"/>
          </a:xfrm>
          <a:prstGeom prst="rect">
            <a:avLst/>
          </a:prstGeom>
        </p:spPr>
      </p:pic>
      <p:sp>
        <p:nvSpPr>
          <p:cNvPr id="3" name="TekstSylinder 2">
            <a:extLst>
              <a:ext uri="{FF2B5EF4-FFF2-40B4-BE49-F238E27FC236}">
                <a16:creationId xmlns:a16="http://schemas.microsoft.com/office/drawing/2014/main" id="{5C4AEE51-E324-FC60-510D-50FE643A2FB6}"/>
              </a:ext>
            </a:extLst>
          </p:cNvPr>
          <p:cNvSpPr txBox="1"/>
          <p:nvPr/>
        </p:nvSpPr>
        <p:spPr>
          <a:xfrm>
            <a:off x="994610" y="1030051"/>
            <a:ext cx="9657348" cy="4293740"/>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nb-NO" sz="2400" dirty="0">
                <a:effectLst/>
                <a:ea typeface="Calibri" panose="020F0502020204030204" pitchFamily="34" charset="0"/>
                <a:cs typeface="Calibri" panose="020F0502020204030204" pitchFamily="34" charset="0"/>
              </a:rPr>
              <a:t>Oppfølging av Strategi 2030</a:t>
            </a:r>
            <a:endParaRPr lang="nb-NO" sz="2400" dirty="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nb-NO" sz="2400" dirty="0">
                <a:effectLst/>
                <a:ea typeface="Calibri" panose="020F0502020204030204" pitchFamily="34" charset="0"/>
                <a:cs typeface="Calibri" panose="020F0502020204030204" pitchFamily="34" charset="0"/>
              </a:rPr>
              <a:t>Studiebarometeret 2022</a:t>
            </a:r>
          </a:p>
          <a:p>
            <a:pPr marL="285750" indent="-285750">
              <a:lnSpc>
                <a:spcPct val="107000"/>
              </a:lnSpc>
              <a:spcAft>
                <a:spcPts val="800"/>
              </a:spcAft>
              <a:buFont typeface="Arial" panose="020B0604020202020204" pitchFamily="34" charset="0"/>
              <a:buChar char="•"/>
            </a:pPr>
            <a:r>
              <a:rPr lang="nb-NO" sz="2400" dirty="0" err="1">
                <a:effectLst/>
                <a:ea typeface="Calibri" panose="020F0502020204030204" pitchFamily="34" charset="0"/>
                <a:cs typeface="Calibri" panose="020F0502020204030204" pitchFamily="34" charset="0"/>
              </a:rPr>
              <a:t>Karriereuka</a:t>
            </a:r>
            <a:endParaRPr lang="nb-NO" sz="2400" dirty="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nb-NO" sz="2400" dirty="0">
                <a:effectLst/>
                <a:ea typeface="Calibri" panose="020F0502020204030204" pitchFamily="34" charset="0"/>
                <a:cs typeface="Calibri" panose="020F0502020204030204" pitchFamily="34" charset="0"/>
              </a:rPr>
              <a:t>Kandidatundersøkelsen 2022</a:t>
            </a:r>
            <a:endParaRPr lang="nb-NO" sz="2400" dirty="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nb-NO" sz="2400" dirty="0" err="1">
                <a:effectLst/>
                <a:ea typeface="Calibri" panose="020F0502020204030204" pitchFamily="34" charset="0"/>
                <a:cs typeface="Calibri" panose="020F0502020204030204" pitchFamily="34" charset="0"/>
              </a:rPr>
              <a:t>Insj</a:t>
            </a:r>
            <a:r>
              <a:rPr lang="nb-NO" sz="2400" dirty="0">
                <a:effectLst/>
                <a:ea typeface="Calibri" panose="020F0502020204030204" pitchFamily="34" charset="0"/>
                <a:cs typeface="Calibri" panose="020F0502020204030204" pitchFamily="34" charset="0"/>
              </a:rPr>
              <a:t> – </a:t>
            </a:r>
            <a:r>
              <a:rPr lang="nb-NO" sz="2400" dirty="0" err="1">
                <a:effectLst/>
                <a:ea typeface="Calibri" panose="020F0502020204030204" pitchFamily="34" charset="0"/>
                <a:cs typeface="Calibri" panose="020F0502020204030204" pitchFamily="34" charset="0"/>
              </a:rPr>
              <a:t>Studentinnovation</a:t>
            </a:r>
            <a:endParaRPr lang="nb-NO" sz="2400" dirty="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nb-NO" sz="2400" dirty="0" err="1">
                <a:effectLst/>
                <a:ea typeface="Calibri" panose="020F0502020204030204" pitchFamily="34" charset="0"/>
                <a:cs typeface="Calibri" panose="020F0502020204030204" pitchFamily="34" charset="0"/>
              </a:rPr>
              <a:t>Fleksibilsering</a:t>
            </a:r>
            <a:r>
              <a:rPr lang="nb-NO" sz="2400" dirty="0">
                <a:effectLst/>
                <a:ea typeface="Calibri" panose="020F0502020204030204" pitchFamily="34" charset="0"/>
                <a:cs typeface="Calibri" panose="020F0502020204030204" pitchFamily="34" charset="0"/>
              </a:rPr>
              <a:t> av utdanning</a:t>
            </a:r>
            <a:endParaRPr lang="nb-NO" sz="2400" dirty="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nb-NO" sz="2400" dirty="0">
                <a:effectLst/>
                <a:ea typeface="Calibri" panose="020F0502020204030204" pitchFamily="34" charset="0"/>
                <a:cs typeface="Calibri" panose="020F0502020204030204" pitchFamily="34" charset="0"/>
              </a:rPr>
              <a:t>Finansieringsutvalget </a:t>
            </a:r>
          </a:p>
          <a:p>
            <a:pPr marL="285750" indent="-285750">
              <a:lnSpc>
                <a:spcPct val="107000"/>
              </a:lnSpc>
              <a:spcAft>
                <a:spcPts val="800"/>
              </a:spcAft>
              <a:buFont typeface="Arial" panose="020B0604020202020204" pitchFamily="34" charset="0"/>
              <a:buChar char="•"/>
            </a:pPr>
            <a:r>
              <a:rPr lang="nb-NO" sz="2400" dirty="0">
                <a:effectLst/>
                <a:ea typeface="Calibri" panose="020F0502020204030204" pitchFamily="34" charset="0"/>
                <a:cs typeface="Calibri" panose="020F0502020204030204" pitchFamily="34" charset="0"/>
              </a:rPr>
              <a:t>Studiestrukturfornyelse</a:t>
            </a:r>
            <a:endParaRPr lang="nb-NO" sz="2400" dirty="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endParaRPr lang="nb-NO" sz="1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4751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tel 1"/>
          <p:cNvSpPr>
            <a:spLocks noGrp="1"/>
          </p:cNvSpPr>
          <p:nvPr>
            <p:ph type="ctrTitle" idx="4294967295"/>
          </p:nvPr>
        </p:nvSpPr>
        <p:spPr>
          <a:xfrm>
            <a:off x="1202635" y="332656"/>
            <a:ext cx="10634869" cy="776672"/>
          </a:xfrm>
          <a:prstGeom prst="rect">
            <a:avLst/>
          </a:prstGeom>
        </p:spPr>
        <p:txBody>
          <a:bodyPr>
            <a:normAutofit fontScale="90000"/>
          </a:bodyPr>
          <a:lstStyle/>
          <a:p>
            <a:pPr algn="ctr"/>
            <a:br>
              <a:rPr lang="nb-NO" sz="4400" b="1" dirty="0">
                <a:cs typeface="Arial" panose="020B0604020202020204" pitchFamily="34" charset="0"/>
              </a:rPr>
            </a:br>
            <a:endParaRPr lang="nb-NO" sz="4400" b="1" dirty="0">
              <a:cs typeface="Arial" panose="020B0604020202020204" pitchFamily="34" charset="0"/>
            </a:endParaRPr>
          </a:p>
        </p:txBody>
      </p:sp>
      <p:sp>
        <p:nvSpPr>
          <p:cNvPr id="6" name="TekstSylinder 5"/>
          <p:cNvSpPr txBox="1"/>
          <p:nvPr/>
        </p:nvSpPr>
        <p:spPr>
          <a:xfrm>
            <a:off x="488976" y="-262611"/>
            <a:ext cx="9344228" cy="1292662"/>
          </a:xfrm>
          <a:prstGeom prst="rect">
            <a:avLst/>
          </a:prstGeom>
          <a:noFill/>
        </p:spPr>
        <p:txBody>
          <a:bodyPr wrap="square" rtlCol="0">
            <a:spAutoFit/>
          </a:bodyPr>
          <a:lstStyle/>
          <a:p>
            <a:pPr marL="342900" indent="-342900">
              <a:buFont typeface="Arial" panose="020B0604020202020204" pitchFamily="34" charset="0"/>
              <a:buChar char="•"/>
            </a:pPr>
            <a:endParaRPr lang="nb-NO" sz="2400" dirty="0">
              <a:latin typeface="Times" panose="02020603050405020304" pitchFamily="18" charset="0"/>
              <a:cs typeface="Times" panose="02020603050405020304" pitchFamily="18" charset="0"/>
            </a:endParaRPr>
          </a:p>
          <a:p>
            <a:pPr algn="ctr"/>
            <a:r>
              <a:rPr lang="nb-NO" sz="3600" b="1" dirty="0">
                <a:latin typeface="Times" panose="02020603050405020304" pitchFamily="18" charset="0"/>
                <a:cs typeface="Times" panose="02020603050405020304" pitchFamily="18" charset="0"/>
              </a:rPr>
              <a:t>Saker RSA har diskutert i 2022/23 (II)</a:t>
            </a:r>
            <a:endParaRPr lang="nb-NO" sz="1800" spc="15" dirty="0">
              <a:effectLst/>
              <a:latin typeface="Calibri" panose="020F0502020204030204" pitchFamily="34" charset="0"/>
              <a:ea typeface="Times New Roman" panose="02020603050405020304" pitchFamily="18" charset="0"/>
              <a:cs typeface="Calibri" panose="020F0502020204030204" pitchFamily="34" charset="0"/>
            </a:endParaRPr>
          </a:p>
          <a:p>
            <a:pPr>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Bilde 3">
            <a:extLst>
              <a:ext uri="{FF2B5EF4-FFF2-40B4-BE49-F238E27FC236}">
                <a16:creationId xmlns:a16="http://schemas.microsoft.com/office/drawing/2014/main" id="{948CF7DB-AFE5-4188-801F-6278E270B7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3203" y="545785"/>
            <a:ext cx="1937061" cy="968531"/>
          </a:xfrm>
          <a:prstGeom prst="rect">
            <a:avLst/>
          </a:prstGeom>
        </p:spPr>
      </p:pic>
      <p:sp>
        <p:nvSpPr>
          <p:cNvPr id="3" name="TekstSylinder 2">
            <a:extLst>
              <a:ext uri="{FF2B5EF4-FFF2-40B4-BE49-F238E27FC236}">
                <a16:creationId xmlns:a16="http://schemas.microsoft.com/office/drawing/2014/main" id="{5C4AEE51-E324-FC60-510D-50FE643A2FB6}"/>
              </a:ext>
            </a:extLst>
          </p:cNvPr>
          <p:cNvSpPr txBox="1"/>
          <p:nvPr/>
        </p:nvSpPr>
        <p:spPr>
          <a:xfrm>
            <a:off x="994610" y="1030051"/>
            <a:ext cx="9657348" cy="6323591"/>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nb-NO" sz="2400" dirty="0">
                <a:effectLst/>
                <a:ea typeface="Calibri" panose="020F0502020204030204" pitchFamily="34" charset="0"/>
                <a:cs typeface="Calibri" panose="020F0502020204030204" pitchFamily="34" charset="0"/>
              </a:rPr>
              <a:t>Besøk på Institutt for energiteknikk</a:t>
            </a:r>
            <a:r>
              <a:rPr lang="nb-NO" sz="2400" dirty="0">
                <a:ea typeface="Calibri" panose="020F0502020204030204" pitchFamily="34" charset="0"/>
                <a:cs typeface="Calibri" panose="020F0502020204030204" pitchFamily="34" charset="0"/>
              </a:rPr>
              <a:t> og Forsvarets forskningsinstitutt</a:t>
            </a:r>
            <a:r>
              <a:rPr lang="nb-NO" sz="2400" dirty="0">
                <a:effectLst/>
                <a:ea typeface="Calibri" panose="020F0502020204030204" pitchFamily="34" charset="0"/>
                <a:cs typeface="Calibri" panose="020F0502020204030204" pitchFamily="34" charset="0"/>
              </a:rPr>
              <a:t>.</a:t>
            </a:r>
          </a:p>
          <a:p>
            <a:pPr marL="285750" indent="-285750">
              <a:lnSpc>
                <a:spcPct val="107000"/>
              </a:lnSpc>
              <a:spcAft>
                <a:spcPts val="800"/>
              </a:spcAft>
              <a:buFont typeface="Arial" panose="020B0604020202020204" pitchFamily="34" charset="0"/>
              <a:buChar char="•"/>
            </a:pPr>
            <a:r>
              <a:rPr lang="nb-NO" sz="2400" dirty="0">
                <a:effectLst/>
                <a:ea typeface="Calibri" panose="020F0502020204030204" pitchFamily="34" charset="0"/>
                <a:cs typeface="Calibri" panose="020F0502020204030204" pitchFamily="34" charset="0"/>
              </a:rPr>
              <a:t>ITS og UiO Fremtidsteknologisatsningen </a:t>
            </a:r>
            <a:endParaRPr lang="nb-NO" sz="2400" dirty="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nb-NO" sz="2400" dirty="0">
                <a:effectLst/>
                <a:ea typeface="Calibri" panose="020F0502020204030204" pitchFamily="34" charset="0"/>
                <a:cs typeface="Calibri" panose="020F0502020204030204" pitchFamily="34" charset="0"/>
              </a:rPr>
              <a:t>Kompetansebehovsutvalget - Høyere yrkesfaglig utdanning i vekst: Hvordan kan fagskolene og universitetene samspille og utfylle hverandre?</a:t>
            </a:r>
          </a:p>
          <a:p>
            <a:pPr marL="285750" indent="-285750">
              <a:lnSpc>
                <a:spcPct val="107000"/>
              </a:lnSpc>
              <a:spcAft>
                <a:spcPts val="800"/>
              </a:spcAft>
              <a:buFont typeface="Arial" panose="020B0604020202020204" pitchFamily="34" charset="0"/>
              <a:buChar char="•"/>
            </a:pPr>
            <a:r>
              <a:rPr lang="nb-NO" sz="2400" dirty="0">
                <a:effectLst/>
                <a:ea typeface="Calibri" panose="020F0502020204030204" pitchFamily="34" charset="0"/>
                <a:cs typeface="Calibri" panose="020F0502020204030204" pitchFamily="34" charset="0"/>
              </a:rPr>
              <a:t>Ny NOU - Utsynsmeldingen om kompetansebehovet i Norge framover</a:t>
            </a:r>
          </a:p>
          <a:p>
            <a:pPr marL="285750" indent="-285750">
              <a:lnSpc>
                <a:spcPct val="107000"/>
              </a:lnSpc>
              <a:spcAft>
                <a:spcPts val="800"/>
              </a:spcAft>
              <a:buFont typeface="Arial" panose="020B0604020202020204" pitchFamily="34" charset="0"/>
              <a:buChar char="•"/>
            </a:pPr>
            <a:r>
              <a:rPr lang="nb-NO" sz="2400" spc="15" dirty="0">
                <a:solidFill>
                  <a:srgbClr val="000000"/>
                </a:solidFill>
                <a:effectLst/>
                <a:ea typeface="Times New Roman" panose="02020603050405020304" pitchFamily="18" charset="0"/>
                <a:cs typeface="Times New Roman" panose="02020603050405020304" pitchFamily="18" charset="0"/>
              </a:rPr>
              <a:t>Kompetanse og kunnskapsbehov for det grønne skiftet: Utredning på oppdrag for NHO og LO</a:t>
            </a:r>
          </a:p>
          <a:p>
            <a:pPr marL="285750" indent="-285750">
              <a:lnSpc>
                <a:spcPct val="107000"/>
              </a:lnSpc>
              <a:spcAft>
                <a:spcPts val="800"/>
              </a:spcAft>
              <a:buFont typeface="Arial" panose="020B0604020202020204" pitchFamily="34" charset="0"/>
              <a:buChar char="•"/>
            </a:pPr>
            <a:r>
              <a:rPr lang="nb-NO" sz="2400" dirty="0">
                <a:effectLst/>
                <a:ea typeface="Calibri" panose="020F0502020204030204" pitchFamily="34" charset="0"/>
                <a:cs typeface="Calibri" panose="020F0502020204030204" pitchFamily="34" charset="0"/>
              </a:rPr>
              <a:t>Klima, miljø, bærekraft - og arbeidslivet</a:t>
            </a:r>
            <a:endParaRPr lang="nb-NO" sz="2400" dirty="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nb-NO" sz="2400" spc="15" dirty="0">
                <a:solidFill>
                  <a:srgbClr val="000000"/>
                </a:solidFill>
                <a:effectLst/>
                <a:ea typeface="Times New Roman" panose="02020603050405020304" pitchFamily="18" charset="0"/>
                <a:cs typeface="Times New Roman" panose="02020603050405020304" pitchFamily="18" charset="0"/>
              </a:rPr>
              <a:t>Utfordringer og satsninger på arbeidslivsrelevans </a:t>
            </a:r>
            <a:br>
              <a:rPr lang="nb-NO" sz="2400" spc="15" dirty="0">
                <a:solidFill>
                  <a:srgbClr val="000000"/>
                </a:solidFill>
                <a:effectLst/>
                <a:ea typeface="Times New Roman" panose="02020603050405020304" pitchFamily="18" charset="0"/>
                <a:cs typeface="Times New Roman" panose="02020603050405020304" pitchFamily="18" charset="0"/>
              </a:rPr>
            </a:br>
            <a:r>
              <a:rPr lang="nb-NO" sz="2400" spc="15" dirty="0">
                <a:solidFill>
                  <a:srgbClr val="000000"/>
                </a:solidFill>
                <a:effectLst/>
                <a:ea typeface="Times New Roman" panose="02020603050405020304" pitchFamily="18" charset="0"/>
                <a:cs typeface="Times New Roman" panose="02020603050405020304" pitchFamily="18" charset="0"/>
              </a:rPr>
              <a:t>og arbeidslivskontakt</a:t>
            </a:r>
          </a:p>
          <a:p>
            <a:pPr marL="285750" indent="-285750">
              <a:lnSpc>
                <a:spcPct val="107000"/>
              </a:lnSpc>
              <a:spcAft>
                <a:spcPts val="800"/>
              </a:spcAft>
              <a:buFont typeface="Arial" panose="020B0604020202020204" pitchFamily="34" charset="0"/>
              <a:buChar char="•"/>
            </a:pPr>
            <a:endParaRPr lang="nb-NO"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567268"/>
      </p:ext>
    </p:extLst>
  </p:cSld>
  <p:clrMapOvr>
    <a:masterClrMapping/>
  </p:clrMapOvr>
</p:sld>
</file>

<file path=ppt/theme/theme1.xml><?xml version="1.0" encoding="utf-8"?>
<a:theme xmlns:a="http://schemas.openxmlformats.org/drawingml/2006/main" name="LO_PPT_v1-2">
  <a:themeElements>
    <a:clrScheme name="LO 120219">
      <a:dk1>
        <a:sysClr val="windowText" lastClr="000000"/>
      </a:dk1>
      <a:lt1>
        <a:sysClr val="window" lastClr="FFFFFF"/>
      </a:lt1>
      <a:dk2>
        <a:srgbClr val="CCCCCC"/>
      </a:dk2>
      <a:lt2>
        <a:srgbClr val="FF0000"/>
      </a:lt2>
      <a:accent1>
        <a:srgbClr val="666666"/>
      </a:accent1>
      <a:accent2>
        <a:srgbClr val="FF0000"/>
      </a:accent2>
      <a:accent3>
        <a:srgbClr val="009FE3"/>
      </a:accent3>
      <a:accent4>
        <a:srgbClr val="3FA535"/>
      </a:accent4>
      <a:accent5>
        <a:srgbClr val="F69F07"/>
      </a:accent5>
      <a:accent6>
        <a:srgbClr val="283583"/>
      </a:accent6>
      <a:hlink>
        <a:srgbClr val="0563C1"/>
      </a:hlink>
      <a:folHlink>
        <a:srgbClr val="954F72"/>
      </a:folHlink>
    </a:clrScheme>
    <a:fontScheme name="Custom 22">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O_PPT_v1-1.potx" id="{9B6BB063-0C8E-4E96-99C3-D94B13BF5FE5}" vid="{421F74E1-8F71-469B-BD98-95A748136366}"/>
    </a:ext>
  </a:extLst>
</a:theme>
</file>

<file path=ppt/theme/theme2.xml><?xml version="1.0" encoding="utf-8"?>
<a:theme xmlns:a="http://schemas.openxmlformats.org/drawingml/2006/main" name="Egendefinert utform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NHO - colorful">
      <a:dk1>
        <a:sysClr val="windowText" lastClr="000000"/>
      </a:dk1>
      <a:lt1>
        <a:sysClr val="window" lastClr="FFFFFF"/>
      </a:lt1>
      <a:dk2>
        <a:srgbClr val="008BCE"/>
      </a:dk2>
      <a:lt2>
        <a:srgbClr val="E7E6E6"/>
      </a:lt2>
      <a:accent1>
        <a:srgbClr val="008BCE"/>
      </a:accent1>
      <a:accent2>
        <a:srgbClr val="5BC2E7"/>
      </a:accent2>
      <a:accent3>
        <a:srgbClr val="E6A65D"/>
      </a:accent3>
      <a:accent4>
        <a:srgbClr val="FCE385"/>
      </a:accent4>
      <a:accent5>
        <a:srgbClr val="3CDBC0"/>
      </a:accent5>
      <a:accent6>
        <a:srgbClr val="009B77"/>
      </a:accent6>
      <a:hlink>
        <a:srgbClr val="0563C1"/>
      </a:hlink>
      <a:folHlink>
        <a:srgbClr val="954F72"/>
      </a:folHlink>
    </a:clrScheme>
    <a:fontScheme name="NHO">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O Presentasjon [Skrivebeskyttet]" id="{309855FD-E3A6-408D-9675-5CCD32935D8A}" vid="{144F3CB9-F808-4C8E-9BC7-BFCF0D6C525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E56A55ACFFF5E428A82A9202ABC6CFD" ma:contentTypeVersion="13" ma:contentTypeDescription="Opprett et nytt dokument." ma:contentTypeScope="" ma:versionID="c35243fd28b21d36c12ffbabfb8fbd6f">
  <xsd:schema xmlns:xsd="http://www.w3.org/2001/XMLSchema" xmlns:xs="http://www.w3.org/2001/XMLSchema" xmlns:p="http://schemas.microsoft.com/office/2006/metadata/properties" xmlns:ns3="d809e072-2c16-4b62-82b7-979b4c83381f" xmlns:ns4="00a09dfd-cc8c-4d04-84bf-b4d588e90102" targetNamespace="http://schemas.microsoft.com/office/2006/metadata/properties" ma:root="true" ma:fieldsID="bc9b28cf3ce8f34a54882e1ebab70678" ns3:_="" ns4:_="">
    <xsd:import namespace="d809e072-2c16-4b62-82b7-979b4c83381f"/>
    <xsd:import namespace="00a09dfd-cc8c-4d04-84bf-b4d588e9010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09e072-2c16-4b62-82b7-979b4c83381f" elementFormDefault="qualified">
    <xsd:import namespace="http://schemas.microsoft.com/office/2006/documentManagement/types"/>
    <xsd:import namespace="http://schemas.microsoft.com/office/infopath/2007/PartnerControls"/>
    <xsd:element name="SharedWithUsers" ma:index="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ingsdetaljer" ma:internalName="SharedWithDetails" ma:readOnly="true">
      <xsd:simpleType>
        <xsd:restriction base="dms:Note">
          <xsd:maxLength value="255"/>
        </xsd:restriction>
      </xsd:simpleType>
    </xsd:element>
    <xsd:element name="SharingHintHash" ma:index="10" nillable="true" ma:displayName="Hash for deling av tips"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0a09dfd-cc8c-4d04-84bf-b4d588e9010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2E51CD-41E1-4C5E-8FD3-FD254700CF50}">
  <ds:schemaRefs>
    <ds:schemaRef ds:uri="00a09dfd-cc8c-4d04-84bf-b4d588e90102"/>
    <ds:schemaRef ds:uri="d809e072-2c16-4b62-82b7-979b4c8338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0731F5F-7BA6-4C9B-AA2D-A9887B2078B4}">
  <ds:schemaRefs>
    <ds:schemaRef ds:uri="http://schemas.microsoft.com/office/2006/metadata/properties"/>
    <ds:schemaRef ds:uri="d809e072-2c16-4b62-82b7-979b4c83381f"/>
    <ds:schemaRef ds:uri="http://purl.org/dc/terms/"/>
    <ds:schemaRef ds:uri="http://schemas.microsoft.com/office/2006/documentManagement/types"/>
    <ds:schemaRef ds:uri="http://purl.org/dc/dcmitype/"/>
    <ds:schemaRef ds:uri="http://schemas.microsoft.com/office/infopath/2007/PartnerControls"/>
    <ds:schemaRef ds:uri="00a09dfd-cc8c-4d04-84bf-b4d588e90102"/>
    <ds:schemaRef ds:uri="http://purl.org/dc/elements/1.1/"/>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44E46F8-BF77-4708-A39F-AC7B6F885E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4471</TotalTime>
  <Words>2012</Words>
  <Application>Microsoft Office PowerPoint</Application>
  <PresentationFormat>Widescreen</PresentationFormat>
  <Paragraphs>316</Paragraphs>
  <Slides>29</Slides>
  <Notes>9</Notes>
  <HiddenSlides>0</HiddenSlides>
  <MMClips>0</MMClips>
  <ScaleCrop>false</ScaleCrop>
  <HeadingPairs>
    <vt:vector size="6" baseType="variant">
      <vt:variant>
        <vt:lpstr>Brukte skrifter</vt:lpstr>
      </vt:variant>
      <vt:variant>
        <vt:i4>13</vt:i4>
      </vt:variant>
      <vt:variant>
        <vt:lpstr>Tema</vt:lpstr>
      </vt:variant>
      <vt:variant>
        <vt:i4>3</vt:i4>
      </vt:variant>
      <vt:variant>
        <vt:lpstr>Lysbildetitler</vt:lpstr>
      </vt:variant>
      <vt:variant>
        <vt:i4>29</vt:i4>
      </vt:variant>
    </vt:vector>
  </HeadingPairs>
  <TitlesOfParts>
    <vt:vector size="45" baseType="lpstr">
      <vt:lpstr>ＭＳ 明朝</vt:lpstr>
      <vt:lpstr>Times</vt:lpstr>
      <vt:lpstr>Verdana</vt:lpstr>
      <vt:lpstr>Segoe UI</vt:lpstr>
      <vt:lpstr>Calibri Light</vt:lpstr>
      <vt:lpstr>Arial</vt:lpstr>
      <vt:lpstr>Lucida Grande</vt:lpstr>
      <vt:lpstr>Calibri</vt:lpstr>
      <vt:lpstr>Wingdings</vt:lpstr>
      <vt:lpstr>Segoe UI Semibold</vt:lpstr>
      <vt:lpstr>Georgia</vt:lpstr>
      <vt:lpstr>Times New Roman</vt:lpstr>
      <vt:lpstr>Open Sans</vt:lpstr>
      <vt:lpstr>LO_PPT_v1-2</vt:lpstr>
      <vt:lpstr>Egendefinert utforming</vt:lpstr>
      <vt:lpstr>Office-tema</vt:lpstr>
      <vt:lpstr>UiO RSA:  Møte med Utdanningskomiteen  2. mai 2023  </vt:lpstr>
      <vt:lpstr>LO er Norges største arbeidstakerorganisasjon for arbeidstakere i alle yrker og bransjer. Vi jobber for et trygt og rettferdig arbeidsliv med like muligheter til utdanning, helse og andre velferdstjenester.    Medlemmer:   995 000  Medlemsforbund: 25</vt:lpstr>
      <vt:lpstr>NHO er Norges største interesseorganisasjon for bedrifter og jobber for stabile og konkurransedyktige vilkår  32 958 medlemmer   678 703 årsverk  (per 7. april 2023) </vt:lpstr>
      <vt:lpstr> </vt:lpstr>
      <vt:lpstr> Bakgrunn for etablering av  Råd for samarbeid med arbeidslivet (RSA)</vt:lpstr>
      <vt:lpstr>LO og NHOs mål med RSA </vt:lpstr>
      <vt:lpstr>LO og NHOs mål med RSA </vt:lpstr>
      <vt:lpstr> </vt:lpstr>
      <vt:lpstr> </vt:lpstr>
      <vt:lpstr> </vt:lpstr>
      <vt:lpstr> </vt:lpstr>
      <vt:lpstr>PowerPoint-presentasjon</vt:lpstr>
      <vt:lpstr>PowerPoint-presentasjon</vt:lpstr>
      <vt:lpstr>PowerPoint-presentasjon</vt:lpstr>
      <vt:lpstr>Estimert mangel på ansatte etter fagområde og utdanningsnivå i 2022</vt:lpstr>
      <vt:lpstr>Bedriftenes behov for IKT-kompetanse</vt:lpstr>
      <vt:lpstr>Kompetansebehov som følge av grønn omstilling </vt:lpstr>
      <vt:lpstr>De yrkene flest bedrifter antar de får mer behov for som følge av grønn omstilling de neste 7-10 årene, er: </vt:lpstr>
      <vt:lpstr>Scenarier for  kompetansebehov</vt:lpstr>
      <vt:lpstr>Scenarier for kompetansebehov – nye næringer 2030</vt:lpstr>
      <vt:lpstr>PowerPoint-presentasjon</vt:lpstr>
      <vt:lpstr>PowerPoint-presentasjon</vt:lpstr>
      <vt:lpstr> Vi skal løse både løse  utfordringene i helsevesenet  og få til det grønne skiftet</vt:lpstr>
      <vt:lpstr>PowerPoint-presentasjon</vt:lpstr>
      <vt:lpstr>Overordnede kommentarer</vt:lpstr>
      <vt:lpstr>Dimensjonering av utdanningssystemet</vt:lpstr>
      <vt:lpstr>Finansiering av universiteter og høyskoler </vt:lpstr>
      <vt:lpstr>Læring i arbeidslivet  </vt:lpstr>
      <vt:lpstr>Takk for oppmerksomheten!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 innlegg om LOs historie, organisasjon og vernearbeid</dc:title>
  <dc:creator>Arvid Ellingsen</dc:creator>
  <cp:lastModifiedBy>Kirsti Margrethe Mortensen</cp:lastModifiedBy>
  <cp:revision>29</cp:revision>
  <cp:lastPrinted>2023-03-27T14:31:04Z</cp:lastPrinted>
  <dcterms:created xsi:type="dcterms:W3CDTF">2021-01-14T07:06:14Z</dcterms:created>
  <dcterms:modified xsi:type="dcterms:W3CDTF">2023-06-12T08:46:12Z</dcterms:modified>
</cp:coreProperties>
</file>