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69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Heron flying low over a beach with a short fence in the foreground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View of beach and sea from a grassy sand dune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2"/>
          <a:srcRect t="3485" b="196"/>
          <a:stretch>
            <a:fillRect/>
          </a:stretch>
        </p:blipFill>
        <p:spPr>
          <a:xfrm rot="21480000">
            <a:off x="-88870" y="-491813"/>
            <a:ext cx="24488907" cy="69679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" y="0"/>
                </a:moveTo>
                <a:lnTo>
                  <a:pt x="0" y="18894"/>
                </a:lnTo>
                <a:lnTo>
                  <a:pt x="0" y="18964"/>
                </a:lnTo>
                <a:lnTo>
                  <a:pt x="21476" y="21600"/>
                </a:lnTo>
                <a:lnTo>
                  <a:pt x="21600" y="9162"/>
                </a:lnTo>
                <a:lnTo>
                  <a:pt x="21600" y="2628"/>
                </a:lnTo>
                <a:lnTo>
                  <a:pt x="188" y="0"/>
                </a:lnTo>
                <a:close/>
              </a:path>
            </a:pathLst>
          </a:custGeom>
          <a:ln w="12700">
            <a:miter lim="400000"/>
          </a:ln>
        </p:spPr>
      </p:pic>
      <p:sp>
        <p:nvSpPr>
          <p:cNvPr id="120" name="Studentoppfølging første år…"/>
          <p:cNvSpPr txBox="1">
            <a:spLocks noGrp="1"/>
          </p:cNvSpPr>
          <p:nvPr>
            <p:ph type="ctrTitle"/>
          </p:nvPr>
        </p:nvSpPr>
        <p:spPr>
          <a:xfrm>
            <a:off x="1778000" y="1153264"/>
            <a:ext cx="20828000" cy="4648201"/>
          </a:xfrm>
          <a:prstGeom prst="rect">
            <a:avLst/>
          </a:prstGeom>
        </p:spPr>
        <p:txBody>
          <a:bodyPr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t>Studentoppfølging første år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MN-fakultetet</a:t>
            </a:r>
          </a:p>
        </p:txBody>
      </p:sp>
      <p:sp>
        <p:nvSpPr>
          <p:cNvPr id="121" name="Utdanningskomiteen, Læringsmiljøuvvalget…"/>
          <p:cNvSpPr txBox="1"/>
          <p:nvPr/>
        </p:nvSpPr>
        <p:spPr>
          <a:xfrm>
            <a:off x="1778000" y="11239731"/>
            <a:ext cx="20828000" cy="158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defRPr sz="3800" b="0"/>
            </a:pPr>
            <a:r>
              <a:t>Utdanningskomiteen, Læringsmiljøuvvalget</a:t>
            </a:r>
          </a:p>
          <a:p>
            <a:pPr>
              <a:defRPr sz="3800" b="0"/>
            </a:pPr>
            <a:r>
              <a:t>UiO 13. juni</a:t>
            </a:r>
          </a:p>
        </p:txBody>
      </p:sp>
      <p:pic>
        <p:nvPicPr>
          <p:cNvPr id="122" name="UiO_Segl_pms485.pdf" descr="UiO_Segl_pms485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171" y="11477509"/>
            <a:ext cx="1803401" cy="1803401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Knut Mørken + Hanne Sølna…"/>
          <p:cNvSpPr txBox="1">
            <a:spLocks noGrp="1"/>
          </p:cNvSpPr>
          <p:nvPr>
            <p:ph type="subTitle" sz="half" idx="1"/>
          </p:nvPr>
        </p:nvSpPr>
        <p:spPr>
          <a:xfrm>
            <a:off x="1778000" y="7073900"/>
            <a:ext cx="20828000" cy="3567760"/>
          </a:xfrm>
          <a:prstGeom prst="rect">
            <a:avLst/>
          </a:prstGeom>
        </p:spPr>
        <p:txBody>
          <a:bodyPr anchor="ctr"/>
          <a:lstStyle/>
          <a:p>
            <a:r>
              <a:t>Knut Mørken + Hanne Sølna</a:t>
            </a:r>
          </a:p>
          <a:p>
            <a:r>
              <a:t>Studiedekan + leder studieseksjonen, MN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Hva gjør MN, fungerer det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Hva gjør MN, fungerer det?</a:t>
            </a:r>
          </a:p>
        </p:txBody>
      </p:sp>
      <p:sp>
        <p:nvSpPr>
          <p:cNvPr id="126" name="Fokus på velkomstmøte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63550" indent="-463550" defTabSz="602615">
              <a:spcBef>
                <a:spcPts val="4300"/>
              </a:spcBef>
              <a:defRPr sz="3504"/>
            </a:pPr>
            <a:r>
              <a:t>Fokus på velkomstmøtet</a:t>
            </a:r>
          </a:p>
          <a:p>
            <a:pPr marL="463550" indent="-463550" defTabSz="602615">
              <a:spcBef>
                <a:spcPts val="4300"/>
              </a:spcBef>
              <a:defRPr sz="3504"/>
            </a:pPr>
            <a:r>
              <a:t>Fadderordning, fadderkoordinator på hvert institutt og faddersjefer på fakultetet</a:t>
            </a:r>
          </a:p>
          <a:p>
            <a:pPr marL="463550" indent="-463550" defTabSz="602615">
              <a:spcBef>
                <a:spcPts val="4300"/>
              </a:spcBef>
              <a:defRPr sz="3504"/>
            </a:pPr>
            <a:r>
              <a:t>Opplæring som søker å formidle felles verdier og bygge læringsmiljø — MSHRL</a:t>
            </a:r>
          </a:p>
          <a:p>
            <a:pPr marL="463550" indent="-463550" defTabSz="602615">
              <a:spcBef>
                <a:spcPts val="4300"/>
              </a:spcBef>
              <a:defRPr sz="3504"/>
            </a:pPr>
            <a:r>
              <a:t>Alle inviteres på to dagers programseminar på Sundvolden i september i regi av ForVei</a:t>
            </a:r>
          </a:p>
          <a:p>
            <a:pPr marL="927100" lvl="1" indent="-463550" defTabSz="602615">
              <a:spcBef>
                <a:spcPts val="4300"/>
              </a:spcBef>
              <a:defRPr sz="3504"/>
            </a:pPr>
            <a:r>
              <a:t>Faglærere, programledere, instituttledere, faddere deltar</a:t>
            </a:r>
          </a:p>
          <a:p>
            <a:pPr marL="927100" lvl="1" indent="-463550" defTabSz="602615">
              <a:spcBef>
                <a:spcPts val="4300"/>
              </a:spcBef>
              <a:defRPr sz="3504" i="1"/>
            </a:pPr>
            <a:r>
              <a:t>Hva trenger du for å lykkes som student?</a:t>
            </a:r>
          </a:p>
          <a:p>
            <a:pPr marL="927100" lvl="1" indent="-463550" defTabSz="602615">
              <a:spcBef>
                <a:spcPts val="4300"/>
              </a:spcBef>
              <a:defRPr sz="3504"/>
            </a:pPr>
            <a:r>
              <a:t>Etablere samarbeidskultur, lov å stille dumme spørsmål</a:t>
            </a:r>
          </a:p>
          <a:p>
            <a:pPr marL="463550" indent="-463550" defTabSz="602615">
              <a:spcBef>
                <a:spcPts val="4300"/>
              </a:spcBef>
              <a:defRPr sz="3504"/>
            </a:pPr>
            <a:r>
              <a:t>Alle inviteres til en times samtale med ForVei i andre semester — Hvordan går det med deg?</a:t>
            </a:r>
          </a:p>
          <a:p>
            <a:pPr marL="463550" indent="-463550" defTabSz="602615">
              <a:spcBef>
                <a:spcPts val="4300"/>
              </a:spcBef>
              <a:defRPr sz="3504"/>
            </a:pPr>
            <a:r>
              <a:t>Lyser ut studiekvalitetsmidler til læringsmiljøtiltak lokalt på instituttene, ofte samarbeid med studenter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ungerer dette, er det nok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Fungerer dette, er det nok?</a:t>
            </a:r>
          </a:p>
        </p:txBody>
      </p:sp>
      <p:sp>
        <p:nvSpPr>
          <p:cNvPr id="129" name="Det vi gjør mener vi er opplagt «fornuftig», svært god tilbakemelding, grunnleggende verdier vi vet er viktig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90550" indent="-590550" defTabSz="767715">
              <a:spcBef>
                <a:spcPts val="5400"/>
              </a:spcBef>
              <a:defRPr sz="4464"/>
            </a:pPr>
            <a:r>
              <a:t>Det vi gjør mener vi er opplagt «fornuftig», svært god tilbakemelding, grunnleggende verdier vi vet er viktige</a:t>
            </a:r>
          </a:p>
          <a:p>
            <a:pPr marL="590550" indent="-590550" defTabSz="767715">
              <a:spcBef>
                <a:spcPts val="5400"/>
              </a:spcBef>
              <a:defRPr sz="4464"/>
            </a:pPr>
            <a:r>
              <a:t>Gir grunnlag for samtaler og annen relevant kontakt med studentene</a:t>
            </a:r>
          </a:p>
          <a:p>
            <a:pPr marL="590550" indent="-590550" defTabSz="767715">
              <a:spcBef>
                <a:spcPts val="5400"/>
              </a:spcBef>
              <a:defRPr sz="4464"/>
            </a:pPr>
            <a:r>
              <a:t>Krevende å få studentene til å ta metaperspektiv på egen situasjon i stressende hverdag — studiefinansiering</a:t>
            </a:r>
          </a:p>
          <a:p>
            <a:pPr marL="590550" indent="-590550" defTabSz="767715">
              <a:spcBef>
                <a:spcPts val="5400"/>
              </a:spcBef>
              <a:defRPr sz="4464"/>
            </a:pPr>
            <a:r>
              <a:t>Jobber med å utvikle læringsmiljøet i Vilhelm Bjerknes’ hus (Realfagsbiblioteket)</a:t>
            </a:r>
          </a:p>
          <a:p>
            <a:pPr marL="590550" indent="-590550" defTabSz="767715">
              <a:spcBef>
                <a:spcPts val="5400"/>
              </a:spcBef>
              <a:defRPr sz="4464"/>
            </a:pPr>
            <a:r>
              <a:t>Hva er god progresjon i ikke-faglige perspektiver?</a:t>
            </a:r>
          </a:p>
          <a:p>
            <a:pPr marL="590550" indent="-590550" defTabSz="767715">
              <a:spcBef>
                <a:spcPts val="5400"/>
              </a:spcBef>
              <a:defRPr sz="4464"/>
            </a:pPr>
            <a:r>
              <a:t>Hva er nok?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Egendefinert</PresentationFormat>
  <Paragraphs>23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Helvetica Neue</vt:lpstr>
      <vt:lpstr>Helvetica Neue Light</vt:lpstr>
      <vt:lpstr>Helvetica Neue Medium</vt:lpstr>
      <vt:lpstr>White</vt:lpstr>
      <vt:lpstr>Studentoppfølging første år MN-fakultetet</vt:lpstr>
      <vt:lpstr>Hva gjør MN, fungerer det?</vt:lpstr>
      <vt:lpstr>Fungerer dette, er det nok?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Studentoppfølging første år MN-fakultetet</dc:title>
  <dc:creator>Kirsti Margrethe Mortensen</dc:creator>
  <cp:lastModifiedBy>Kirsti Margrethe Mortensen</cp:lastModifiedBy>
  <cp:revision>1</cp:revision>
  <dcterms:modified xsi:type="dcterms:W3CDTF">2023-07-19T11:32:25Z</dcterms:modified>
</cp:coreProperties>
</file>