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0" r:id="rId1"/>
  </p:sldMasterIdLst>
  <p:notesMasterIdLst>
    <p:notesMasterId r:id="rId19"/>
  </p:notesMasterIdLst>
  <p:sldIdLst>
    <p:sldId id="256" r:id="rId2"/>
    <p:sldId id="257" r:id="rId3"/>
    <p:sldId id="333" r:id="rId4"/>
    <p:sldId id="310" r:id="rId5"/>
    <p:sldId id="316" r:id="rId6"/>
    <p:sldId id="309" r:id="rId7"/>
    <p:sldId id="315" r:id="rId8"/>
    <p:sldId id="313" r:id="rId9"/>
    <p:sldId id="314" r:id="rId10"/>
    <p:sldId id="336" r:id="rId11"/>
    <p:sldId id="320" r:id="rId12"/>
    <p:sldId id="325" r:id="rId13"/>
    <p:sldId id="265" r:id="rId14"/>
    <p:sldId id="334" r:id="rId15"/>
    <p:sldId id="337" r:id="rId16"/>
    <p:sldId id="312" r:id="rId17"/>
    <p:sldId id="332"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7787" autoAdjust="0"/>
  </p:normalViewPr>
  <p:slideViewPr>
    <p:cSldViewPr snapToGrid="0">
      <p:cViewPr varScale="1">
        <p:scale>
          <a:sx n="47" d="100"/>
          <a:sy n="47" d="100"/>
        </p:scale>
        <p:origin x="134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BA1C9-5F15-4D0A-AEF1-E84917248768}" type="datetimeFigureOut">
              <a:rPr lang="nb-NO" smtClean="0"/>
              <a:t>08.10.2020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D6B3E-DE66-472B-B41D-4E5963F6E44C}" type="slidenum">
              <a:rPr lang="nb-NO" smtClean="0"/>
              <a:t>‹#›</a:t>
            </a:fld>
            <a:endParaRPr lang="nb-NO"/>
          </a:p>
        </p:txBody>
      </p:sp>
    </p:spTree>
    <p:extLst>
      <p:ext uri="{BB962C8B-B14F-4D97-AF65-F5344CB8AC3E}">
        <p14:creationId xmlns:p14="http://schemas.microsoft.com/office/powerpoint/2010/main" val="271917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600" b="1" dirty="0"/>
              <a:t>.</a:t>
            </a:r>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a:p>
            <a:endParaRPr lang="nb-NO" sz="1600" b="1" dirty="0"/>
          </a:p>
        </p:txBody>
      </p:sp>
      <p:sp>
        <p:nvSpPr>
          <p:cNvPr id="4" name="Plassholder for lysbildenummer 3"/>
          <p:cNvSpPr>
            <a:spLocks noGrp="1"/>
          </p:cNvSpPr>
          <p:nvPr>
            <p:ph type="sldNum" sz="quarter" idx="5"/>
          </p:nvPr>
        </p:nvSpPr>
        <p:spPr/>
        <p:txBody>
          <a:bodyPr/>
          <a:lstStyle/>
          <a:p>
            <a:fld id="{255D6B3E-DE66-472B-B41D-4E5963F6E44C}" type="slidenum">
              <a:rPr lang="nb-NO" smtClean="0"/>
              <a:t>1</a:t>
            </a:fld>
            <a:endParaRPr lang="nb-NO"/>
          </a:p>
        </p:txBody>
      </p:sp>
    </p:spTree>
    <p:extLst>
      <p:ext uri="{BB962C8B-B14F-4D97-AF65-F5344CB8AC3E}">
        <p14:creationId xmlns:p14="http://schemas.microsoft.com/office/powerpoint/2010/main" val="1570860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endParaRPr lang="nb-NO" sz="1200" b="1" dirty="0">
              <a:latin typeface="+mn-lt"/>
              <a:ea typeface="Verdana" pitchFamily="34" charset="0"/>
              <a:cs typeface="Verdana" pitchFamily="34" charset="0"/>
            </a:endParaRPr>
          </a:p>
        </p:txBody>
      </p:sp>
      <p:sp>
        <p:nvSpPr>
          <p:cNvPr id="4" name="Plassholder for lysbildenummer 3"/>
          <p:cNvSpPr>
            <a:spLocks noGrp="1"/>
          </p:cNvSpPr>
          <p:nvPr>
            <p:ph type="sldNum" sz="quarter" idx="10"/>
          </p:nvPr>
        </p:nvSpPr>
        <p:spPr/>
        <p:txBody>
          <a:bodyPr/>
          <a:lstStyle/>
          <a:p>
            <a:fld id="{AAACB0C1-33AC-4D55-965C-53E204FBCC31}" type="slidenum">
              <a:rPr lang="nb-NO" smtClean="0">
                <a:solidFill>
                  <a:prstClr val="black"/>
                </a:solidFill>
              </a:rPr>
              <a:pPr/>
              <a:t>10</a:t>
            </a:fld>
            <a:endParaRPr lang="nb-NO">
              <a:solidFill>
                <a:prstClr val="black"/>
              </a:solidFill>
            </a:endParaRPr>
          </a:p>
        </p:txBody>
      </p:sp>
    </p:spTree>
    <p:extLst>
      <p:ext uri="{BB962C8B-B14F-4D97-AF65-F5344CB8AC3E}">
        <p14:creationId xmlns:p14="http://schemas.microsoft.com/office/powerpoint/2010/main" val="2555991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p:txBody>
      </p:sp>
      <p:sp>
        <p:nvSpPr>
          <p:cNvPr id="4" name="Plassholder for lysbildenummer 3"/>
          <p:cNvSpPr>
            <a:spLocks noGrp="1"/>
          </p:cNvSpPr>
          <p:nvPr>
            <p:ph type="sldNum" sz="quarter" idx="5"/>
          </p:nvPr>
        </p:nvSpPr>
        <p:spPr/>
        <p:txBody>
          <a:bodyPr/>
          <a:lstStyle/>
          <a:p>
            <a:fld id="{255D6B3E-DE66-472B-B41D-4E5963F6E44C}" type="slidenum">
              <a:rPr lang="nb-NO" smtClean="0"/>
              <a:t>11</a:t>
            </a:fld>
            <a:endParaRPr lang="nb-NO"/>
          </a:p>
        </p:txBody>
      </p:sp>
    </p:spTree>
    <p:extLst>
      <p:ext uri="{BB962C8B-B14F-4D97-AF65-F5344CB8AC3E}">
        <p14:creationId xmlns:p14="http://schemas.microsoft.com/office/powerpoint/2010/main" val="32963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55D6B3E-DE66-472B-B41D-4E5963F6E44C}" type="slidenum">
              <a:rPr lang="nb-NO" smtClean="0"/>
              <a:t>12</a:t>
            </a:fld>
            <a:endParaRPr lang="nb-NO"/>
          </a:p>
        </p:txBody>
      </p:sp>
    </p:spTree>
    <p:extLst>
      <p:ext uri="{BB962C8B-B14F-4D97-AF65-F5344CB8AC3E}">
        <p14:creationId xmlns:p14="http://schemas.microsoft.com/office/powerpoint/2010/main" val="77027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dirty="0"/>
          </a:p>
        </p:txBody>
      </p:sp>
      <p:sp>
        <p:nvSpPr>
          <p:cNvPr id="4" name="Plassholder for lysbildenummer 3"/>
          <p:cNvSpPr>
            <a:spLocks noGrp="1"/>
          </p:cNvSpPr>
          <p:nvPr>
            <p:ph type="sldNum" sz="quarter" idx="5"/>
          </p:nvPr>
        </p:nvSpPr>
        <p:spPr/>
        <p:txBody>
          <a:bodyPr/>
          <a:lstStyle/>
          <a:p>
            <a:fld id="{255D6B3E-DE66-472B-B41D-4E5963F6E44C}" type="slidenum">
              <a:rPr lang="nb-NO" smtClean="0"/>
              <a:t>13</a:t>
            </a:fld>
            <a:endParaRPr lang="nb-NO"/>
          </a:p>
        </p:txBody>
      </p:sp>
    </p:spTree>
    <p:extLst>
      <p:ext uri="{BB962C8B-B14F-4D97-AF65-F5344CB8AC3E}">
        <p14:creationId xmlns:p14="http://schemas.microsoft.com/office/powerpoint/2010/main" val="236667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55D6B3E-DE66-472B-B41D-4E5963F6E44C}" type="slidenum">
              <a:rPr lang="nb-NO" smtClean="0"/>
              <a:t>14</a:t>
            </a:fld>
            <a:endParaRPr lang="nb-NO"/>
          </a:p>
        </p:txBody>
      </p:sp>
    </p:spTree>
    <p:extLst>
      <p:ext uri="{BB962C8B-B14F-4D97-AF65-F5344CB8AC3E}">
        <p14:creationId xmlns:p14="http://schemas.microsoft.com/office/powerpoint/2010/main" val="1843816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55D6B3E-DE66-472B-B41D-4E5963F6E44C}" type="slidenum">
              <a:rPr lang="nb-NO" smtClean="0"/>
              <a:t>15</a:t>
            </a:fld>
            <a:endParaRPr lang="nb-NO"/>
          </a:p>
        </p:txBody>
      </p:sp>
    </p:spTree>
    <p:extLst>
      <p:ext uri="{BB962C8B-B14F-4D97-AF65-F5344CB8AC3E}">
        <p14:creationId xmlns:p14="http://schemas.microsoft.com/office/powerpoint/2010/main" val="202346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55D6B3E-DE66-472B-B41D-4E5963F6E44C}" type="slidenum">
              <a:rPr lang="nb-NO" smtClean="0"/>
              <a:t>2</a:t>
            </a:fld>
            <a:endParaRPr lang="nb-NO"/>
          </a:p>
        </p:txBody>
      </p:sp>
    </p:spTree>
    <p:extLst>
      <p:ext uri="{BB962C8B-B14F-4D97-AF65-F5344CB8AC3E}">
        <p14:creationId xmlns:p14="http://schemas.microsoft.com/office/powerpoint/2010/main" val="242292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sz="1600" b="1" dirty="0"/>
          </a:p>
        </p:txBody>
      </p:sp>
      <p:sp>
        <p:nvSpPr>
          <p:cNvPr id="4" name="Plassholder for lysbildenummer 3"/>
          <p:cNvSpPr>
            <a:spLocks noGrp="1"/>
          </p:cNvSpPr>
          <p:nvPr>
            <p:ph type="sldNum" sz="quarter" idx="5"/>
          </p:nvPr>
        </p:nvSpPr>
        <p:spPr/>
        <p:txBody>
          <a:bodyPr/>
          <a:lstStyle/>
          <a:p>
            <a:fld id="{255D6B3E-DE66-472B-B41D-4E5963F6E44C}" type="slidenum">
              <a:rPr lang="nb-NO" smtClean="0"/>
              <a:t>3</a:t>
            </a:fld>
            <a:endParaRPr lang="nb-NO"/>
          </a:p>
        </p:txBody>
      </p:sp>
    </p:spTree>
    <p:extLst>
      <p:ext uri="{BB962C8B-B14F-4D97-AF65-F5344CB8AC3E}">
        <p14:creationId xmlns:p14="http://schemas.microsoft.com/office/powerpoint/2010/main" val="136814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b="1" dirty="0"/>
          </a:p>
        </p:txBody>
      </p:sp>
      <p:sp>
        <p:nvSpPr>
          <p:cNvPr id="4" name="Plassholder for lysbildenummer 3"/>
          <p:cNvSpPr>
            <a:spLocks noGrp="1"/>
          </p:cNvSpPr>
          <p:nvPr>
            <p:ph type="sldNum" sz="quarter" idx="5"/>
          </p:nvPr>
        </p:nvSpPr>
        <p:spPr/>
        <p:txBody>
          <a:bodyPr/>
          <a:lstStyle/>
          <a:p>
            <a:fld id="{255D6B3E-DE66-472B-B41D-4E5963F6E44C}" type="slidenum">
              <a:rPr lang="nb-NO" smtClean="0"/>
              <a:t>4</a:t>
            </a:fld>
            <a:endParaRPr lang="nb-NO"/>
          </a:p>
        </p:txBody>
      </p:sp>
    </p:spTree>
    <p:extLst>
      <p:ext uri="{BB962C8B-B14F-4D97-AF65-F5344CB8AC3E}">
        <p14:creationId xmlns:p14="http://schemas.microsoft.com/office/powerpoint/2010/main" val="146904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b="1" dirty="0"/>
          </a:p>
        </p:txBody>
      </p:sp>
      <p:sp>
        <p:nvSpPr>
          <p:cNvPr id="4" name="Plassholder for lysbildenummer 3"/>
          <p:cNvSpPr>
            <a:spLocks noGrp="1"/>
          </p:cNvSpPr>
          <p:nvPr>
            <p:ph type="sldNum" sz="quarter" idx="5"/>
          </p:nvPr>
        </p:nvSpPr>
        <p:spPr/>
        <p:txBody>
          <a:bodyPr/>
          <a:lstStyle/>
          <a:p>
            <a:fld id="{255D6B3E-DE66-472B-B41D-4E5963F6E44C}" type="slidenum">
              <a:rPr lang="nb-NO" smtClean="0"/>
              <a:t>5</a:t>
            </a:fld>
            <a:endParaRPr lang="nb-NO"/>
          </a:p>
        </p:txBody>
      </p:sp>
    </p:spTree>
    <p:extLst>
      <p:ext uri="{BB962C8B-B14F-4D97-AF65-F5344CB8AC3E}">
        <p14:creationId xmlns:p14="http://schemas.microsoft.com/office/powerpoint/2010/main" val="31815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endParaRPr lang="nb-NO" sz="1200" b="1" dirty="0">
              <a:latin typeface="+mn-lt"/>
              <a:ea typeface="Verdana" pitchFamily="34" charset="0"/>
              <a:cs typeface="Verdana" pitchFamily="34" charset="0"/>
            </a:endParaRPr>
          </a:p>
        </p:txBody>
      </p:sp>
      <p:sp>
        <p:nvSpPr>
          <p:cNvPr id="4" name="Plassholder for lysbildenummer 3"/>
          <p:cNvSpPr>
            <a:spLocks noGrp="1"/>
          </p:cNvSpPr>
          <p:nvPr>
            <p:ph type="sldNum" sz="quarter" idx="10"/>
          </p:nvPr>
        </p:nvSpPr>
        <p:spPr/>
        <p:txBody>
          <a:bodyPr/>
          <a:lstStyle/>
          <a:p>
            <a:fld id="{AAACB0C1-33AC-4D55-965C-53E204FBCC31}" type="slidenum">
              <a:rPr lang="nb-NO" smtClean="0">
                <a:solidFill>
                  <a:prstClr val="black"/>
                </a:solidFill>
              </a:rPr>
              <a:pPr/>
              <a:t>6</a:t>
            </a:fld>
            <a:endParaRPr lang="nb-NO">
              <a:solidFill>
                <a:prstClr val="black"/>
              </a:solidFill>
            </a:endParaRPr>
          </a:p>
        </p:txBody>
      </p:sp>
    </p:spTree>
    <p:extLst>
      <p:ext uri="{BB962C8B-B14F-4D97-AF65-F5344CB8AC3E}">
        <p14:creationId xmlns:p14="http://schemas.microsoft.com/office/powerpoint/2010/main" val="183225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b="1" dirty="0"/>
          </a:p>
        </p:txBody>
      </p:sp>
      <p:sp>
        <p:nvSpPr>
          <p:cNvPr id="4" name="Plassholder for lysbildenummer 3"/>
          <p:cNvSpPr>
            <a:spLocks noGrp="1"/>
          </p:cNvSpPr>
          <p:nvPr>
            <p:ph type="sldNum" sz="quarter" idx="5"/>
          </p:nvPr>
        </p:nvSpPr>
        <p:spPr/>
        <p:txBody>
          <a:bodyPr/>
          <a:lstStyle/>
          <a:p>
            <a:fld id="{255D6B3E-DE66-472B-B41D-4E5963F6E44C}" type="slidenum">
              <a:rPr lang="nb-NO" smtClean="0"/>
              <a:t>7</a:t>
            </a:fld>
            <a:endParaRPr lang="nb-NO"/>
          </a:p>
        </p:txBody>
      </p:sp>
    </p:spTree>
    <p:extLst>
      <p:ext uri="{BB962C8B-B14F-4D97-AF65-F5344CB8AC3E}">
        <p14:creationId xmlns:p14="http://schemas.microsoft.com/office/powerpoint/2010/main" val="58076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b="1" dirty="0"/>
          </a:p>
        </p:txBody>
      </p:sp>
      <p:sp>
        <p:nvSpPr>
          <p:cNvPr id="4" name="Plassholder for lysbildenummer 3"/>
          <p:cNvSpPr>
            <a:spLocks noGrp="1"/>
          </p:cNvSpPr>
          <p:nvPr>
            <p:ph type="sldNum" sz="quarter" idx="5"/>
          </p:nvPr>
        </p:nvSpPr>
        <p:spPr/>
        <p:txBody>
          <a:bodyPr/>
          <a:lstStyle/>
          <a:p>
            <a:fld id="{255D6B3E-DE66-472B-B41D-4E5963F6E44C}" type="slidenum">
              <a:rPr lang="nb-NO" smtClean="0"/>
              <a:t>8</a:t>
            </a:fld>
            <a:endParaRPr lang="nb-NO"/>
          </a:p>
        </p:txBody>
      </p:sp>
    </p:spTree>
    <p:extLst>
      <p:ext uri="{BB962C8B-B14F-4D97-AF65-F5344CB8AC3E}">
        <p14:creationId xmlns:p14="http://schemas.microsoft.com/office/powerpoint/2010/main" val="245266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5"/>
          </p:nvPr>
        </p:nvSpPr>
        <p:spPr/>
        <p:txBody>
          <a:bodyPr/>
          <a:lstStyle/>
          <a:p>
            <a:fld id="{255D6B3E-DE66-472B-B41D-4E5963F6E44C}" type="slidenum">
              <a:rPr lang="nb-NO" smtClean="0"/>
              <a:t>9</a:t>
            </a:fld>
            <a:endParaRPr lang="nb-NO"/>
          </a:p>
        </p:txBody>
      </p:sp>
    </p:spTree>
    <p:extLst>
      <p:ext uri="{BB962C8B-B14F-4D97-AF65-F5344CB8AC3E}">
        <p14:creationId xmlns:p14="http://schemas.microsoft.com/office/powerpoint/2010/main" val="3013830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telside HVIT ">
    <p:bg>
      <p:bgRef idx="1002">
        <a:schemeClr val="bg2"/>
      </p:bgRef>
    </p:bg>
    <p:spTree>
      <p:nvGrpSpPr>
        <p:cNvPr id="1" name=""/>
        <p:cNvGrpSpPr/>
        <p:nvPr/>
      </p:nvGrpSpPr>
      <p:grpSpPr>
        <a:xfrm>
          <a:off x="0" y="0"/>
          <a:ext cx="0" cy="0"/>
          <a:chOff x="0" y="0"/>
          <a:chExt cx="0" cy="0"/>
        </a:xfrm>
      </p:grpSpPr>
      <p:sp>
        <p:nvSpPr>
          <p:cNvPr id="5" name="Plassholder for bilde 4" title="Klikk ikonet for å legge til et bilde"/>
          <p:cNvSpPr>
            <a:spLocks noGrp="1"/>
          </p:cNvSpPr>
          <p:nvPr>
            <p:ph type="pic" sz="quarter" idx="18" hasCustomPrompt="1"/>
          </p:nvPr>
        </p:nvSpPr>
        <p:spPr>
          <a:xfrm>
            <a:off x="0" y="0"/>
            <a:ext cx="12211050" cy="6858000"/>
          </a:xfrm>
          <a:solidFill>
            <a:schemeClr val="bg2"/>
          </a:solidFill>
        </p:spPr>
        <p:txBody>
          <a:bodyPr wrap="none" lIns="1800000" tIns="36000" anchor="ctr" anchorCtr="1">
            <a:noAutofit/>
          </a:bodyPr>
          <a:lstStyle>
            <a:lvl1pPr marL="0" marR="0" indent="0" algn="r" defTabSz="914400" rtl="0" eaLnBrk="1" fontAlgn="auto" latinLnBrk="0" hangingPunct="1">
              <a:lnSpc>
                <a:spcPct val="100000"/>
              </a:lnSpc>
              <a:spcBef>
                <a:spcPts val="1000"/>
              </a:spcBef>
              <a:spcAft>
                <a:spcPts val="0"/>
              </a:spcAft>
              <a:buClrTx/>
              <a:buSzTx/>
              <a:buFontTx/>
              <a:buNone/>
              <a:tabLst/>
              <a:defRPr sz="1400">
                <a:solidFill>
                  <a:schemeClr val="bg2">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Sett inn bilde</a:t>
            </a:r>
          </a:p>
        </p:txBody>
      </p:sp>
      <p:sp>
        <p:nvSpPr>
          <p:cNvPr id="25" name="Plassholder for tekst 24"/>
          <p:cNvSpPr>
            <a:spLocks noGrp="1"/>
          </p:cNvSpPr>
          <p:nvPr>
            <p:ph type="body" sz="quarter" idx="24" hasCustomPrompt="1"/>
          </p:nvPr>
        </p:nvSpPr>
        <p:spPr>
          <a:xfrm>
            <a:off x="-19050" y="0"/>
            <a:ext cx="12211050" cy="850362"/>
          </a:xfrm>
          <a:blipFill dpi="0" rotWithShape="1">
            <a:blip r:embed="rId2">
              <a:alphaModFix amt="80000"/>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8"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9" name="Plassholder for tekst 15"/>
          <p:cNvSpPr>
            <a:spLocks noGrp="1"/>
          </p:cNvSpPr>
          <p:nvPr>
            <p:ph type="body" sz="quarter" idx="25" hasCustomPrompt="1"/>
          </p:nvPr>
        </p:nvSpPr>
        <p:spPr>
          <a:xfrm>
            <a:off x="2672255" y="4529720"/>
            <a:ext cx="9716814" cy="2336164"/>
          </a:xfrm>
          <a:blipFill dpi="0" rotWithShape="1">
            <a:blip r:embed="rId3">
              <a:alphaModFix amt="50000"/>
              <a:extLst>
                <a:ext uri="{28A0092B-C50C-407E-A947-70E740481C1C}">
                  <a14:useLocalDpi xmlns:a14="http://schemas.microsoft.com/office/drawing/2010/main" val="0"/>
                </a:ext>
              </a:extLst>
            </a:blip>
            <a:srcRect/>
            <a:stretch>
              <a:fillRect b="-25100"/>
            </a:stretch>
          </a:blipFill>
        </p:spPr>
        <p:txBody>
          <a:bodyPr>
            <a:normAutofit/>
          </a:bodyPr>
          <a:lstStyle>
            <a:lvl1pPr marL="0" indent="0">
              <a:buNone/>
              <a:defRPr sz="800"/>
            </a:lvl1pPr>
          </a:lstStyle>
          <a:p>
            <a:pPr lvl="0"/>
            <a:r>
              <a:rPr lang="nb-NO" dirty="0"/>
              <a:t>.</a:t>
            </a:r>
          </a:p>
        </p:txBody>
      </p:sp>
    </p:spTree>
    <p:extLst>
      <p:ext uri="{BB962C8B-B14F-4D97-AF65-F5344CB8AC3E}">
        <p14:creationId xmlns:p14="http://schemas.microsoft.com/office/powerpoint/2010/main" val="3445420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tat HVIT ">
    <p:spTree>
      <p:nvGrpSpPr>
        <p:cNvPr id="1" name=""/>
        <p:cNvGrpSpPr/>
        <p:nvPr/>
      </p:nvGrpSpPr>
      <p:grpSpPr>
        <a:xfrm>
          <a:off x="0" y="0"/>
          <a:ext cx="0" cy="0"/>
          <a:chOff x="0" y="0"/>
          <a:chExt cx="0" cy="0"/>
        </a:xfrm>
      </p:grpSpPr>
      <p:sp>
        <p:nvSpPr>
          <p:cNvPr id="3" name="Plassholder for bunntekst 2"/>
          <p:cNvSpPr>
            <a:spLocks noGrp="1"/>
          </p:cNvSpPr>
          <p:nvPr>
            <p:ph type="ftr" sz="quarter" idx="10"/>
          </p:nvPr>
        </p:nvSpPr>
        <p:spPr>
          <a:xfrm>
            <a:off x="2808000" y="6317146"/>
            <a:ext cx="7020000" cy="360000"/>
          </a:xfrm>
        </p:spPr>
        <p:txBody>
          <a:bodyPr/>
          <a:lstStyle/>
          <a:p>
            <a:endParaRPr lang="nb-NO" dirty="0"/>
          </a:p>
        </p:txBody>
      </p:sp>
      <p:sp>
        <p:nvSpPr>
          <p:cNvPr id="4" name="Plassholder for dato 3"/>
          <p:cNvSpPr>
            <a:spLocks noGrp="1"/>
          </p:cNvSpPr>
          <p:nvPr>
            <p:ph type="dt" sz="half"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
        <p:nvSpPr>
          <p:cNvPr id="6" name="Tittel 1"/>
          <p:cNvSpPr>
            <a:spLocks noGrp="1"/>
          </p:cNvSpPr>
          <p:nvPr>
            <p:ph type="ctrTitle" hasCustomPrompt="1"/>
          </p:nvPr>
        </p:nvSpPr>
        <p:spPr>
          <a:xfrm>
            <a:off x="1841810" y="914400"/>
            <a:ext cx="8508380" cy="3801437"/>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dirty="0"/>
              <a:t>«</a:t>
            </a:r>
            <a:r>
              <a:rPr lang="nb-NO" dirty="0"/>
              <a:t>Klikk for sette </a:t>
            </a:r>
            <a:br>
              <a:rPr lang="nb-NO" dirty="0"/>
            </a:br>
            <a:r>
              <a:rPr lang="nb-NO" dirty="0"/>
              <a:t>inn et sitat. Husk anførselstegn!</a:t>
            </a:r>
            <a:r>
              <a:rPr lang="nb-NO" sz="5400" dirty="0"/>
              <a:t>»</a:t>
            </a:r>
            <a:endParaRPr lang="nb-NO" dirty="0"/>
          </a:p>
        </p:txBody>
      </p:sp>
      <p:sp>
        <p:nvSpPr>
          <p:cNvPr id="7" name="Plassholder for tekst 7"/>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Navn </a:t>
            </a:r>
            <a:r>
              <a:rPr lang="nb-NO" dirty="0" err="1"/>
              <a:t>Navnesen</a:t>
            </a:r>
            <a:endParaRPr lang="nb-NO" dirty="0"/>
          </a:p>
        </p:txBody>
      </p:sp>
    </p:spTree>
    <p:extLst>
      <p:ext uri="{BB962C8B-B14F-4D97-AF65-F5344CB8AC3E}">
        <p14:creationId xmlns:p14="http://schemas.microsoft.com/office/powerpoint/2010/main" val="159600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eltittel med bilde HVI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p:spPr>
        <p:txBody>
          <a:bodyPr>
            <a:normAutofit/>
          </a:bodyPr>
          <a:lstStyle>
            <a:lvl1pPr marL="0" indent="0" algn="l">
              <a:buNone/>
              <a:defRPr sz="800">
                <a:solidFill>
                  <a:schemeClr val="bg1"/>
                </a:solidFill>
              </a:defRPr>
            </a:lvl1pPr>
          </a:lstStyle>
          <a:p>
            <a:r>
              <a:rPr lang="nb-NO" dirty="0"/>
              <a:t>_</a:t>
            </a:r>
          </a:p>
        </p:txBody>
      </p:sp>
      <p:sp>
        <p:nvSpPr>
          <p:cNvPr id="4" name="Plassholder for tekst 15"/>
          <p:cNvSpPr>
            <a:spLocks noGrp="1"/>
          </p:cNvSpPr>
          <p:nvPr>
            <p:ph type="body" sz="quarter" idx="11" hasCustomPrompt="1"/>
          </p:nvPr>
        </p:nvSpPr>
        <p:spPr>
          <a:xfrm>
            <a:off x="0" y="3429000"/>
            <a:ext cx="6120000" cy="1732839"/>
          </a:xfrm>
          <a:solidFill>
            <a:schemeClr val="tx1">
              <a:alpha val="80000"/>
            </a:schemeClr>
          </a:solidFill>
        </p:spPr>
        <p:txBody>
          <a:bodyPr lIns="792000" anchor="ctr">
            <a:norm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360000" y="6282000"/>
            <a:ext cx="16668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412063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side HVIT ">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bunntekst 2"/>
          <p:cNvSpPr>
            <a:spLocks noGrp="1"/>
          </p:cNvSpPr>
          <p:nvPr>
            <p:ph type="ftr" sz="quarter" idx="10"/>
          </p:nvPr>
        </p:nvSpPr>
        <p:spPr>
          <a:xfrm>
            <a:off x="2808000" y="6317146"/>
            <a:ext cx="7020000" cy="360000"/>
          </a:xfrm>
        </p:spPr>
        <p:txBody>
          <a:bodyPr/>
          <a:lstStyle/>
          <a:p>
            <a:endParaRPr lang="nb-NO" dirty="0"/>
          </a:p>
        </p:txBody>
      </p:sp>
      <p:sp>
        <p:nvSpPr>
          <p:cNvPr id="4" name="Plassholder for dato 3"/>
          <p:cNvSpPr>
            <a:spLocks noGrp="1"/>
          </p:cNvSpPr>
          <p:nvPr>
            <p:ph type="dt" sz="half"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Tree>
    <p:extLst>
      <p:ext uri="{BB962C8B-B14F-4D97-AF65-F5344CB8AC3E}">
        <p14:creationId xmlns:p14="http://schemas.microsoft.com/office/powerpoint/2010/main" val="390558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vslutningsside HVIT ">
    <p:bg>
      <p:bgRef idx="1001">
        <a:schemeClr val="bg1"/>
      </p:bgRef>
    </p:bg>
    <p:spTree>
      <p:nvGrpSpPr>
        <p:cNvPr id="1" name=""/>
        <p:cNvGrpSpPr/>
        <p:nvPr/>
      </p:nvGrpSpPr>
      <p:grpSpPr>
        <a:xfrm>
          <a:off x="0" y="0"/>
          <a:ext cx="0" cy="0"/>
          <a:chOff x="0" y="0"/>
          <a:chExt cx="0" cy="0"/>
        </a:xfrm>
      </p:grpSpPr>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279" y="3011400"/>
            <a:ext cx="3225441" cy="835200"/>
          </a:xfrm>
          <a:prstGeom prst="rect">
            <a:avLst/>
          </a:prstGeom>
        </p:spPr>
      </p:pic>
    </p:spTree>
    <p:extLst>
      <p:ext uri="{BB962C8B-B14F-4D97-AF65-F5344CB8AC3E}">
        <p14:creationId xmlns:p14="http://schemas.microsoft.com/office/powerpoint/2010/main" val="2225081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telside SORT ">
    <p:bg>
      <p:bgRef idx="1002">
        <a:schemeClr val="bg2"/>
      </p:bgRef>
    </p:bg>
    <p:spTree>
      <p:nvGrpSpPr>
        <p:cNvPr id="1" name=""/>
        <p:cNvGrpSpPr/>
        <p:nvPr/>
      </p:nvGrpSpPr>
      <p:grpSpPr>
        <a:xfrm>
          <a:off x="0" y="0"/>
          <a:ext cx="0" cy="0"/>
          <a:chOff x="0" y="0"/>
          <a:chExt cx="0" cy="0"/>
        </a:xfrm>
      </p:grpSpPr>
      <p:sp>
        <p:nvSpPr>
          <p:cNvPr id="5" name="Plassholder for bilde 4" title="Klikk ikonet for å legge til et bilde"/>
          <p:cNvSpPr>
            <a:spLocks noGrp="1"/>
          </p:cNvSpPr>
          <p:nvPr>
            <p:ph type="pic" sz="quarter" idx="18" hasCustomPrompt="1"/>
          </p:nvPr>
        </p:nvSpPr>
        <p:spPr>
          <a:xfrm>
            <a:off x="0" y="0"/>
            <a:ext cx="12211050" cy="6858000"/>
          </a:xfrm>
          <a:solidFill>
            <a:schemeClr val="tx1">
              <a:lumMod val="75000"/>
              <a:lumOff val="25000"/>
            </a:schemeClr>
          </a:solidFill>
        </p:spPr>
        <p:txBody>
          <a:bodyPr wrap="none" lIns="1800000" tIns="36000" anchor="ctr" anchorCtr="1">
            <a:noAutofit/>
          </a:bodyPr>
          <a:lstStyle>
            <a:lvl1pPr marL="0" marR="0" indent="0" algn="r" defTabSz="914400" rtl="0" eaLnBrk="1" fontAlgn="auto" latinLnBrk="0" hangingPunct="1">
              <a:lnSpc>
                <a:spcPct val="100000"/>
              </a:lnSpc>
              <a:spcBef>
                <a:spcPts val="1000"/>
              </a:spcBef>
              <a:spcAft>
                <a:spcPts val="0"/>
              </a:spcAft>
              <a:buClrTx/>
              <a:buSzTx/>
              <a:buFontTx/>
              <a:buNone/>
              <a:tabLst/>
              <a:defRPr sz="1400">
                <a:solidFill>
                  <a:schemeClr val="bg2">
                    <a:lumMod val="75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Sett inn bilde</a:t>
            </a:r>
          </a:p>
        </p:txBody>
      </p:sp>
      <p:sp>
        <p:nvSpPr>
          <p:cNvPr id="25" name="Plassholder for tekst 24"/>
          <p:cNvSpPr>
            <a:spLocks noGrp="1"/>
          </p:cNvSpPr>
          <p:nvPr>
            <p:ph type="body" sz="quarter" idx="24" hasCustomPrompt="1"/>
          </p:nvPr>
        </p:nvSpPr>
        <p:spPr>
          <a:xfrm>
            <a:off x="-19050" y="0"/>
            <a:ext cx="12211050" cy="850362"/>
          </a:xfrm>
          <a:blipFill dpi="0" rotWithShape="1">
            <a:blip r:embed="rId2">
              <a:alphaModFix amt="80000"/>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8"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2077706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nnhold og bilde SORT">
    <p:bg>
      <p:bgRef idx="1002">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
        <p:nvSpPr>
          <p:cNvPr id="13" name="Plassholder for bilde 9"/>
          <p:cNvSpPr>
            <a:spLocks noGrp="1"/>
          </p:cNvSpPr>
          <p:nvPr>
            <p:ph type="pic" sz="quarter" idx="13" hasCustomPrompt="1"/>
          </p:nvPr>
        </p:nvSpPr>
        <p:spPr>
          <a:xfrm>
            <a:off x="7051200" y="0"/>
            <a:ext cx="5140800" cy="6858000"/>
          </a:xfrm>
          <a:prstGeom prst="rect">
            <a:avLst/>
          </a:prstGeom>
          <a:solidFill>
            <a:schemeClr val="tx2">
              <a:lumMod val="85000"/>
            </a:schemeClr>
          </a:solidFill>
        </p:spPr>
        <p:txBody>
          <a:bodyPr tIns="3708000" anchor="t" anchorCtr="1">
            <a:normAutofit/>
          </a:bodyPr>
          <a:lstStyle>
            <a:lvl1pPr marL="0" indent="0" algn="ctr">
              <a:buNone/>
              <a:defRPr sz="1400" baseline="0">
                <a:solidFill>
                  <a:schemeClr val="bg1">
                    <a:lumMod val="50000"/>
                    <a:lumOff val="50000"/>
                  </a:schemeClr>
                </a:solidFill>
              </a:defRPr>
            </a:lvl1pPr>
          </a:lstStyle>
          <a:p>
            <a:r>
              <a:rPr lang="nb-NO" dirty="0"/>
              <a:t>Sett inn bilde</a:t>
            </a:r>
          </a:p>
        </p:txBody>
      </p:sp>
      <p:sp>
        <p:nvSpPr>
          <p:cNvPr id="14" name="Tittel 1"/>
          <p:cNvSpPr>
            <a:spLocks noGrp="1"/>
          </p:cNvSpPr>
          <p:nvPr>
            <p:ph type="title" hasCustomPrompt="1"/>
          </p:nvPr>
        </p:nvSpPr>
        <p:spPr>
          <a:xfrm>
            <a:off x="479427" y="227477"/>
            <a:ext cx="6128107" cy="1325563"/>
          </a:xfrm>
          <a:prstGeom prst="rect">
            <a:avLst/>
          </a:prstGeom>
        </p:spPr>
        <p:txBody>
          <a:bodyPr/>
          <a:lstStyle>
            <a:lvl1pPr algn="l">
              <a:defRPr baseline="0"/>
            </a:lvl1pPr>
          </a:lstStyle>
          <a:p>
            <a:r>
              <a:rPr lang="nb-NO" dirty="0"/>
              <a:t>Klikk for skrive tittel</a:t>
            </a:r>
          </a:p>
        </p:txBody>
      </p:sp>
      <p:sp>
        <p:nvSpPr>
          <p:cNvPr id="15" name="Plassholder for innhold 2"/>
          <p:cNvSpPr>
            <a:spLocks noGrp="1"/>
          </p:cNvSpPr>
          <p:nvPr>
            <p:ph idx="1"/>
          </p:nvPr>
        </p:nvSpPr>
        <p:spPr>
          <a:xfrm>
            <a:off x="479427" y="1700213"/>
            <a:ext cx="6128107" cy="4200630"/>
          </a:xfrm>
          <a:prstGeom prst="rect">
            <a:avLst/>
          </a:prstGeom>
        </p:spPr>
        <p:txBody>
          <a:bodyPr>
            <a:no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p:txBody>
      </p:sp>
      <p:sp>
        <p:nvSpPr>
          <p:cNvPr id="8" name="Plassholder for tekst 3"/>
          <p:cNvSpPr>
            <a:spLocks noGrp="1"/>
          </p:cNvSpPr>
          <p:nvPr>
            <p:ph type="body" sz="quarter" idx="15" hasCustomPrompt="1"/>
          </p:nvPr>
        </p:nvSpPr>
        <p:spPr>
          <a:xfrm rot="16200000">
            <a:off x="9936676" y="4140000"/>
            <a:ext cx="4060641" cy="450008"/>
          </a:xfrm>
        </p:spPr>
        <p:txBody>
          <a:bodyPr rIns="180000" anchor="ctr" anchorCtr="0">
            <a:normAutofit/>
          </a:bodyPr>
          <a:lstStyle>
            <a:lvl1pPr marL="0" indent="0" algn="l">
              <a:buNone/>
              <a:defRPr sz="1000" baseline="0">
                <a:solidFill>
                  <a:schemeClr val="tx2">
                    <a:lumMod val="75000"/>
                  </a:schemeClr>
                </a:solidFill>
              </a:defRPr>
            </a:lvl1pPr>
          </a:lstStyle>
          <a:p>
            <a:pPr lvl="0"/>
            <a:r>
              <a:rPr lang="nb-NO" dirty="0"/>
              <a:t>Foto: © Navn på fotograf og bildebyrå</a:t>
            </a:r>
          </a:p>
        </p:txBody>
      </p:sp>
      <p:sp>
        <p:nvSpPr>
          <p:cNvPr id="9" name="Plassholder for tekst 3"/>
          <p:cNvSpPr>
            <a:spLocks noGrp="1"/>
          </p:cNvSpPr>
          <p:nvPr>
            <p:ph type="body" sz="quarter" idx="16" hasCustomPrompt="1"/>
          </p:nvPr>
        </p:nvSpPr>
        <p:spPr>
          <a:xfrm>
            <a:off x="3151534" y="5925713"/>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kildekreditering</a:t>
            </a:r>
          </a:p>
        </p:txBody>
      </p:sp>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68331" cy="432000"/>
          </a:xfrm>
          <a:prstGeom prst="rect">
            <a:avLst/>
          </a:prstGeom>
          <a:noFill/>
        </p:spPr>
      </p:pic>
    </p:spTree>
    <p:extLst>
      <p:ext uri="{BB962C8B-B14F-4D97-AF65-F5344CB8AC3E}">
        <p14:creationId xmlns:p14="http://schemas.microsoft.com/office/powerpoint/2010/main" val="13308602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tel og innhold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solidFill>
                  <a:schemeClr val="bg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tekst</a:t>
            </a:r>
          </a:p>
          <a:p>
            <a:pPr lvl="1"/>
            <a:r>
              <a:rPr lang="nb-NO" dirty="0"/>
              <a:t>Andre nivå</a:t>
            </a:r>
          </a:p>
          <a:p>
            <a:pPr lvl="2"/>
            <a:r>
              <a:rPr lang="nb-NO" dirty="0"/>
              <a:t>Tredje nivå</a:t>
            </a:r>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endParaRPr lang="nb-NO" dirty="0"/>
          </a:p>
        </p:txBody>
      </p:sp>
      <p:sp>
        <p:nvSpPr>
          <p:cNvPr id="6" name="Plassholder for lysbildenummer 5"/>
          <p:cNvSpPr>
            <a:spLocks noGrp="1"/>
          </p:cNvSpPr>
          <p:nvPr>
            <p:ph type="sldNum" sz="quarter" idx="12"/>
          </p:nvPr>
        </p:nvSpPr>
        <p:spPr>
          <a:xfrm>
            <a:off x="11556000" y="6318000"/>
            <a:ext cx="450000" cy="36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fld id="{29E3B291-050D-4A82-B0A1-DB349FC61753}" type="slidenum">
              <a:rPr lang="nb-NO" smtClean="0"/>
              <a:pPr/>
              <a:t>‹#›</a:t>
            </a:fld>
            <a:endParaRPr lang="nb-NO" dirty="0"/>
          </a:p>
        </p:txBody>
      </p:sp>
      <p:sp>
        <p:nvSpPr>
          <p:cNvPr id="8" name="Plassholder for bunntekst 4"/>
          <p:cNvSpPr>
            <a:spLocks noGrp="1"/>
          </p:cNvSpPr>
          <p:nvPr>
            <p:ph type="ftr" sz="quarter" idx="3"/>
          </p:nvPr>
        </p:nvSpPr>
        <p:spPr>
          <a:xfrm>
            <a:off x="2808000" y="6318000"/>
            <a:ext cx="7020000" cy="360000"/>
          </a:xfrm>
          <a:prstGeom prst="rect">
            <a:avLst/>
          </a:prstGeom>
        </p:spPr>
        <p:txBody>
          <a:bodyPr vert="horz" lIns="91440" tIns="45720" rIns="91440" bIns="45720" rtlCol="0" anchor="ctr"/>
          <a:lstStyle>
            <a:lvl1pPr algn="ctr">
              <a:defRPr sz="1000" i="0">
                <a:solidFill>
                  <a:schemeClr val="tx2">
                    <a:lumMod val="75000"/>
                  </a:schemeClr>
                </a:solidFill>
                <a:latin typeface="Arial" panose="020B0604020202020204" pitchFamily="34" charset="0"/>
                <a:cs typeface="Arial" panose="020B0604020202020204" pitchFamily="34" charset="0"/>
              </a:defRPr>
            </a:lvl1pPr>
          </a:lstStyle>
          <a:p>
            <a:endParaRPr lang="nb-NO"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68331" cy="432000"/>
          </a:xfrm>
          <a:prstGeom prst="rect">
            <a:avLst/>
          </a:prstGeom>
          <a:noFill/>
        </p:spPr>
      </p:pic>
      <p:sp>
        <p:nvSpPr>
          <p:cNvPr id="9" name="Plassholder for tekst 3"/>
          <p:cNvSpPr>
            <a:spLocks noGrp="1"/>
          </p:cNvSpPr>
          <p:nvPr>
            <p:ph type="body" sz="quarter" idx="15" hasCustomPrompt="1"/>
          </p:nvPr>
        </p:nvSpPr>
        <p:spPr>
          <a:xfrm>
            <a:off x="9855235" y="5698836"/>
            <a:ext cx="2150771" cy="478127"/>
          </a:xfrm>
        </p:spPr>
        <p:txBody>
          <a:bodyPr anchor="b" anchorCtr="0">
            <a:normAutofit/>
          </a:bodyPr>
          <a:lstStyle>
            <a:lvl1pPr marL="0" indent="0" algn="l">
              <a:buNone/>
              <a:defRPr sz="1000" baseline="0">
                <a:solidFill>
                  <a:schemeClr val="tx2">
                    <a:lumMod val="75000"/>
                  </a:schemeClr>
                </a:solidFill>
              </a:defRPr>
            </a:lvl1pPr>
          </a:lstStyle>
          <a:p>
            <a:pPr lvl="0"/>
            <a:r>
              <a:rPr lang="nb-NO" dirty="0"/>
              <a:t>Foto- / kildekreditering</a:t>
            </a:r>
          </a:p>
        </p:txBody>
      </p:sp>
    </p:spTree>
    <p:extLst>
      <p:ext uri="{BB962C8B-B14F-4D97-AF65-F5344CB8AC3E}">
        <p14:creationId xmlns:p14="http://schemas.microsoft.com/office/powerpoint/2010/main" val="36134441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ilde - heldekkende SOR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a:solidFill>
            <a:schemeClr val="tx1">
              <a:lumMod val="75000"/>
              <a:lumOff val="25000"/>
            </a:schemeClr>
          </a:solidFill>
        </p:spPr>
        <p:txBody>
          <a:bodyPr lIns="1836000" anchor="ctr" anchorCtr="0">
            <a:normAutofit/>
          </a:bodyPr>
          <a:lstStyle>
            <a:lvl1pPr marL="0" indent="0" algn="ctr">
              <a:buNone/>
              <a:defRPr sz="1400">
                <a:solidFill>
                  <a:schemeClr val="bg2">
                    <a:lumMod val="75000"/>
                  </a:schemeClr>
                </a:solidFill>
              </a:defRPr>
            </a:lvl1pPr>
          </a:lstStyle>
          <a:p>
            <a:r>
              <a:rPr lang="nb-NO" dirty="0"/>
              <a:t>Sett inn bilde</a:t>
            </a:r>
          </a:p>
        </p:txBody>
      </p:sp>
      <p:sp>
        <p:nvSpPr>
          <p:cNvPr id="4"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360000" y="6282000"/>
            <a:ext cx="16668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10374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o innholdsdeler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baseline="0">
                <a:latin typeface="Arial" panose="020B0604020202020204" pitchFamily="34" charset="0"/>
                <a:ea typeface="Open Sans" panose="020B06060305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sz="half" idx="1" hasCustomPrompt="1"/>
          </p:nvPr>
        </p:nvSpPr>
        <p:spPr>
          <a:xfrm>
            <a:off x="838200" y="1825625"/>
            <a:ext cx="5181600" cy="4106732"/>
          </a:xfrm>
        </p:spPr>
        <p:txBody>
          <a:bodyPr/>
          <a:lstStyle>
            <a:lvl1pPr>
              <a:defRPr>
                <a:solidFill>
                  <a:schemeClr val="tx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tx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tx1"/>
                </a:solidFill>
                <a:latin typeface="Arial" panose="020B0604020202020204" pitchFamily="34" charset="0"/>
                <a:ea typeface="Open Sans" panose="020B0606030504020204" pitchFamily="34" charset="0"/>
                <a:cs typeface="Arial" panose="020B0604020202020204" pitchFamily="34" charset="0"/>
              </a:defRPr>
            </a:lvl3pPr>
            <a:lvl4pPr>
              <a:defRPr>
                <a:solidFill>
                  <a:schemeClr val="tx1"/>
                </a:solidFill>
                <a:latin typeface="Arial" panose="020B0604020202020204" pitchFamily="34" charset="0"/>
                <a:ea typeface="Open Sans" panose="020B0606030504020204" pitchFamily="34" charset="0"/>
                <a:cs typeface="Arial" panose="020B0604020202020204" pitchFamily="34" charset="0"/>
              </a:defRPr>
            </a:lvl4pPr>
            <a:lvl5pPr>
              <a:defRPr>
                <a:solidFill>
                  <a:schemeClr val="tx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4" name="Plassholder for innhold 3"/>
          <p:cNvSpPr>
            <a:spLocks noGrp="1"/>
          </p:cNvSpPr>
          <p:nvPr>
            <p:ph sz="half" idx="2" hasCustomPrompt="1"/>
          </p:nvPr>
        </p:nvSpPr>
        <p:spPr>
          <a:xfrm>
            <a:off x="6172200" y="1825625"/>
            <a:ext cx="5181600" cy="4106732"/>
          </a:xfrm>
        </p:spPr>
        <p:txBody>
          <a:bodyPr/>
          <a:lstStyle>
            <a:lvl1pPr>
              <a:defRPr>
                <a:solidFill>
                  <a:schemeClr val="tx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tx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tx1"/>
                </a:solidFill>
                <a:latin typeface="Arial" panose="020B0604020202020204" pitchFamily="34" charset="0"/>
                <a:ea typeface="Open Sans" panose="020B0606030504020204" pitchFamily="34" charset="0"/>
                <a:cs typeface="Arial" panose="020B0604020202020204" pitchFamily="34" charset="0"/>
              </a:defRPr>
            </a:lvl3pPr>
            <a:lvl4pPr>
              <a:defRPr>
                <a:solidFill>
                  <a:schemeClr val="tx1"/>
                </a:solidFill>
                <a:latin typeface="Arial" panose="020B0604020202020204" pitchFamily="34" charset="0"/>
                <a:ea typeface="Open Sans" panose="020B0606030504020204" pitchFamily="34" charset="0"/>
                <a:cs typeface="Arial" panose="020B0604020202020204" pitchFamily="34" charset="0"/>
              </a:defRPr>
            </a:lvl4pPr>
            <a:lvl5pPr>
              <a:defRPr>
                <a:solidFill>
                  <a:schemeClr val="tx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5" name="Plassholder for dato 4"/>
          <p:cNvSpPr>
            <a:spLocks noGrp="1"/>
          </p:cNvSpPr>
          <p:nvPr>
            <p:ph type="dt" sz="half" idx="10"/>
          </p:nvPr>
        </p:nvSpPr>
        <p:spPr>
          <a:xfrm>
            <a:off x="9846000" y="6318000"/>
            <a:ext cx="1620000" cy="360000"/>
          </a:xfrm>
          <a:prstGeom prst="rect">
            <a:avLst/>
          </a:prstGeo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endParaRPr lang="nb-NO" dirty="0"/>
          </a:p>
        </p:txBody>
      </p:sp>
      <p:sp>
        <p:nvSpPr>
          <p:cNvPr id="6" name="Plassholder for bunntekst 5"/>
          <p:cNvSpPr>
            <a:spLocks noGrp="1"/>
          </p:cNvSpPr>
          <p:nvPr>
            <p:ph type="ftr" sz="quarter" idx="11"/>
          </p:nvPr>
        </p:nvSpPr>
        <p:spPr>
          <a:xfrm>
            <a:off x="2808000" y="6318000"/>
            <a:ext cx="7020000" cy="360000"/>
          </a:xfrm>
          <a:prstGeom prst="rect">
            <a:avLst/>
          </a:prstGeo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endParaRPr lang="nb-NO" dirty="0"/>
          </a:p>
        </p:txBody>
      </p:sp>
      <p:sp>
        <p:nvSpPr>
          <p:cNvPr id="7" name="Plassholder for lysbildenummer 6"/>
          <p:cNvSpPr>
            <a:spLocks noGrp="1"/>
          </p:cNvSpPr>
          <p:nvPr>
            <p:ph type="sldNum" sz="quarter" idx="12"/>
          </p:nvPr>
        </p:nvSpPr>
        <p:spPr>
          <a:xfrm>
            <a:off x="11556000" y="6318000"/>
            <a:ext cx="450000" cy="360000"/>
          </a:xfrm>
          <a:prstGeom prst="rect">
            <a:avLst/>
          </a:prstGeom>
        </p:spPr>
        <p:txBody>
          <a:bodyPr/>
          <a:lstStyle>
            <a:lvl1pPr>
              <a:defRPr sz="900">
                <a:solidFill>
                  <a:schemeClr val="tx2">
                    <a:lumMod val="75000"/>
                  </a:schemeClr>
                </a:solidFill>
                <a:latin typeface="Arial" panose="020B0604020202020204" pitchFamily="34" charset="0"/>
                <a:cs typeface="Arial" panose="020B0604020202020204" pitchFamily="34" charset="0"/>
              </a:defRPr>
            </a:lvl1pPr>
          </a:lstStyle>
          <a:p>
            <a:fld id="{29E3B291-050D-4A82-B0A1-DB349FC61753}" type="slidenum">
              <a:rPr lang="nb-NO" smtClean="0"/>
              <a:pPr/>
              <a:t>‹#›</a:t>
            </a:fld>
            <a:endParaRPr lang="nb-NO" dirty="0"/>
          </a:p>
        </p:txBody>
      </p:sp>
      <p:sp>
        <p:nvSpPr>
          <p:cNvPr id="8" name="Plassholder for tekst 3"/>
          <p:cNvSpPr>
            <a:spLocks noGrp="1"/>
          </p:cNvSpPr>
          <p:nvPr>
            <p:ph type="body" sz="quarter" idx="15" hasCustomPrompt="1"/>
          </p:nvPr>
        </p:nvSpPr>
        <p:spPr>
          <a:xfrm>
            <a:off x="838200" y="5932357"/>
            <a:ext cx="5181600" cy="244606"/>
          </a:xfrm>
        </p:spPr>
        <p:txBody>
          <a:bodyPr>
            <a:normAutofit/>
          </a:bodyPr>
          <a:lstStyle>
            <a:lvl1pPr marL="0" indent="0" algn="r">
              <a:buNone/>
              <a:defRPr sz="1000" baseline="0">
                <a:solidFill>
                  <a:schemeClr val="tx2">
                    <a:lumMod val="75000"/>
                  </a:schemeClr>
                </a:solidFill>
              </a:defRPr>
            </a:lvl1pPr>
          </a:lstStyle>
          <a:p>
            <a:pPr lvl="0"/>
            <a:r>
              <a:rPr lang="nb-NO" dirty="0"/>
              <a:t>Foto- / kildekreditering</a:t>
            </a:r>
          </a:p>
        </p:txBody>
      </p:sp>
      <p:sp>
        <p:nvSpPr>
          <p:cNvPr id="9" name="Plassholder for tekst 3"/>
          <p:cNvSpPr>
            <a:spLocks noGrp="1"/>
          </p:cNvSpPr>
          <p:nvPr>
            <p:ph type="body" sz="quarter" idx="16" hasCustomPrompt="1"/>
          </p:nvPr>
        </p:nvSpPr>
        <p:spPr>
          <a:xfrm>
            <a:off x="6172200" y="5932357"/>
            <a:ext cx="5181600" cy="244606"/>
          </a:xfrm>
        </p:spPr>
        <p:txBody>
          <a:bodyPr>
            <a:normAutofit/>
          </a:bodyPr>
          <a:lstStyle>
            <a:lvl1pPr marL="0" indent="0" algn="r">
              <a:buNone/>
              <a:defRPr sz="1000" baseline="0">
                <a:solidFill>
                  <a:schemeClr val="tx2">
                    <a:lumMod val="75000"/>
                  </a:schemeClr>
                </a:solidFill>
              </a:defRPr>
            </a:lvl1pPr>
          </a:lstStyle>
          <a:p>
            <a:pPr lvl="0"/>
            <a:r>
              <a:rPr lang="nb-NO" dirty="0"/>
              <a:t>Foto- / kildekreditering</a:t>
            </a:r>
          </a:p>
        </p:txBody>
      </p:sp>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68331" cy="432000"/>
          </a:xfrm>
          <a:prstGeom prst="rect">
            <a:avLst/>
          </a:prstGeom>
          <a:noFill/>
        </p:spPr>
      </p:pic>
    </p:spTree>
    <p:extLst>
      <p:ext uri="{BB962C8B-B14F-4D97-AF65-F5344CB8AC3E}">
        <p14:creationId xmlns:p14="http://schemas.microsoft.com/office/powerpoint/2010/main" val="17989916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ORT Tre innholdsdeler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a:t>Klikk for legge inn tittel</a:t>
            </a:r>
          </a:p>
        </p:txBody>
      </p:sp>
      <p:sp>
        <p:nvSpPr>
          <p:cNvPr id="3" name="Plassholder for dato 2"/>
          <p:cNvSpPr>
            <a:spLocks noGrp="1"/>
          </p:cNvSpPr>
          <p:nvPr>
            <p:ph type="dt" sz="half" idx="10"/>
          </p:nvPr>
        </p:nvSpPr>
        <p:spPr>
          <a:xfrm>
            <a:off x="9846000" y="6318000"/>
            <a:ext cx="1620000" cy="360000"/>
          </a:xfrm>
          <a:prstGeom prst="rect">
            <a:avLst/>
          </a:prstGeom>
        </p:spPr>
        <p:txBody>
          <a:bodyPr/>
          <a:lstStyle>
            <a:lvl1pPr>
              <a:defRPr sz="1000">
                <a:solidFill>
                  <a:schemeClr val="tx2">
                    <a:lumMod val="75000"/>
                  </a:schemeClr>
                </a:solidFill>
              </a:defRPr>
            </a:lvl1pPr>
          </a:lstStyle>
          <a:p>
            <a:endParaRPr lang="nb-NO" dirty="0"/>
          </a:p>
        </p:txBody>
      </p:sp>
      <p:sp>
        <p:nvSpPr>
          <p:cNvPr id="4" name="Plassholder for bunntekst 3"/>
          <p:cNvSpPr>
            <a:spLocks noGrp="1"/>
          </p:cNvSpPr>
          <p:nvPr>
            <p:ph type="ftr" sz="quarter" idx="11"/>
          </p:nvPr>
        </p:nvSpPr>
        <p:spPr>
          <a:xfrm>
            <a:off x="2808000" y="6318000"/>
            <a:ext cx="7020000" cy="360000"/>
          </a:xfrm>
          <a:prstGeom prst="rect">
            <a:avLst/>
          </a:prstGeom>
        </p:spPr>
        <p:txBody>
          <a:bodyPr/>
          <a:lstStyle>
            <a:lvl1pPr>
              <a:defRPr sz="1000">
                <a:solidFill>
                  <a:schemeClr val="tx2">
                    <a:lumMod val="75000"/>
                  </a:schemeClr>
                </a:solidFill>
              </a:defRPr>
            </a:lvl1pPr>
          </a:lstStyle>
          <a:p>
            <a:endParaRPr lang="nb-NO" dirty="0"/>
          </a:p>
        </p:txBody>
      </p:sp>
      <p:sp>
        <p:nvSpPr>
          <p:cNvPr id="5" name="Plassholder for lysbildenummer 4"/>
          <p:cNvSpPr>
            <a:spLocks noGrp="1"/>
          </p:cNvSpPr>
          <p:nvPr>
            <p:ph type="sldNum" sz="quarter" idx="12"/>
          </p:nvPr>
        </p:nvSpPr>
        <p:spPr>
          <a:xfrm>
            <a:off x="11556000" y="6318000"/>
            <a:ext cx="450000" cy="360000"/>
          </a:xfrm>
          <a:prstGeom prst="rect">
            <a:avLst/>
          </a:prstGeom>
        </p:spPr>
        <p:txBody>
          <a:bodyPr/>
          <a:lstStyle>
            <a:lvl1pPr>
              <a:defRPr sz="1000">
                <a:solidFill>
                  <a:schemeClr val="tx2">
                    <a:lumMod val="75000"/>
                  </a:schemeClr>
                </a:solidFill>
              </a:defRPr>
            </a:lvl1pPr>
          </a:lstStyle>
          <a:p>
            <a:fld id="{29E3B291-050D-4A82-B0A1-DB349FC61753}" type="slidenum">
              <a:rPr lang="nb-NO" smtClean="0"/>
              <a:pPr/>
              <a:t>‹#›</a:t>
            </a:fld>
            <a:endParaRPr lang="nb-NO" dirty="0"/>
          </a:p>
        </p:txBody>
      </p:sp>
      <p:sp>
        <p:nvSpPr>
          <p:cNvPr id="6" name="Plassholder for innhold 2"/>
          <p:cNvSpPr>
            <a:spLocks noGrp="1"/>
          </p:cNvSpPr>
          <p:nvPr>
            <p:ph sz="half" idx="1" hasCustomPrompt="1"/>
          </p:nvPr>
        </p:nvSpPr>
        <p:spPr>
          <a:xfrm>
            <a:off x="838200" y="1821516"/>
            <a:ext cx="3456000" cy="3968619"/>
          </a:xfrm>
          <a:prstGeom prst="rect">
            <a:avLst/>
          </a:prstGeom>
        </p:spPr>
        <p:txBody>
          <a:bodyPr>
            <a:noAutofit/>
          </a:bodyPr>
          <a:lstStyle>
            <a:lvl1pPr>
              <a:defRPr/>
            </a:lvl1pPr>
          </a:lstStyle>
          <a:p>
            <a:pPr lvl="0"/>
            <a:r>
              <a:rPr lang="nb-NO" dirty="0"/>
              <a:t>Klikk for å legge til innhold</a:t>
            </a:r>
          </a:p>
        </p:txBody>
      </p:sp>
      <p:sp>
        <p:nvSpPr>
          <p:cNvPr id="7" name="Plassholder for innhold 3"/>
          <p:cNvSpPr>
            <a:spLocks noGrp="1"/>
          </p:cNvSpPr>
          <p:nvPr>
            <p:ph sz="half" idx="2" hasCustomPrompt="1"/>
          </p:nvPr>
        </p:nvSpPr>
        <p:spPr>
          <a:xfrm>
            <a:off x="4405324" y="1821516"/>
            <a:ext cx="3456000" cy="3968619"/>
          </a:xfrm>
          <a:prstGeom prst="rect">
            <a:avLst/>
          </a:prstGeom>
        </p:spPr>
        <p:txBody>
          <a:bodyPr>
            <a:noAutofit/>
          </a:bodyPr>
          <a:lstStyle/>
          <a:p>
            <a:pPr lvl="0"/>
            <a:r>
              <a:rPr lang="nb-NO" dirty="0"/>
              <a:t>Klikk for å legge til innhold</a:t>
            </a:r>
          </a:p>
        </p:txBody>
      </p:sp>
      <p:sp>
        <p:nvSpPr>
          <p:cNvPr id="8" name="Plassholder for innhold 3"/>
          <p:cNvSpPr>
            <a:spLocks noGrp="1"/>
          </p:cNvSpPr>
          <p:nvPr>
            <p:ph sz="half" idx="13" hasCustomPrompt="1"/>
          </p:nvPr>
        </p:nvSpPr>
        <p:spPr>
          <a:xfrm>
            <a:off x="7985256" y="1821516"/>
            <a:ext cx="3456000" cy="3968619"/>
          </a:xfrm>
          <a:prstGeom prst="rect">
            <a:avLst/>
          </a:prstGeom>
        </p:spPr>
        <p:txBody>
          <a:bodyPr>
            <a:noAutofit/>
          </a:bodyPr>
          <a:lstStyle/>
          <a:p>
            <a:pPr lvl="0"/>
            <a:r>
              <a:rPr lang="nb-NO" dirty="0"/>
              <a:t>Klikk for å legge til innhold</a:t>
            </a:r>
          </a:p>
        </p:txBody>
      </p:sp>
      <p:sp>
        <p:nvSpPr>
          <p:cNvPr id="9" name="Plassholder for tekst 3"/>
          <p:cNvSpPr>
            <a:spLocks noGrp="1"/>
          </p:cNvSpPr>
          <p:nvPr>
            <p:ph type="body" sz="quarter" idx="15" hasCustomPrompt="1"/>
          </p:nvPr>
        </p:nvSpPr>
        <p:spPr>
          <a:xfrm>
            <a:off x="7985256"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sp>
        <p:nvSpPr>
          <p:cNvPr id="11" name="Plassholder for tekst 3"/>
          <p:cNvSpPr>
            <a:spLocks noGrp="1"/>
          </p:cNvSpPr>
          <p:nvPr>
            <p:ph type="body" sz="quarter" idx="16" hasCustomPrompt="1"/>
          </p:nvPr>
        </p:nvSpPr>
        <p:spPr>
          <a:xfrm>
            <a:off x="4405324"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sp>
        <p:nvSpPr>
          <p:cNvPr id="12" name="Plassholder for tekst 3"/>
          <p:cNvSpPr>
            <a:spLocks noGrp="1"/>
          </p:cNvSpPr>
          <p:nvPr>
            <p:ph type="body" sz="quarter" idx="17" hasCustomPrompt="1"/>
          </p:nvPr>
        </p:nvSpPr>
        <p:spPr>
          <a:xfrm>
            <a:off x="831796"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pic>
        <p:nvPicPr>
          <p:cNvPr id="13" name="Bild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68331" cy="432000"/>
          </a:xfrm>
          <a:prstGeom prst="rect">
            <a:avLst/>
          </a:prstGeom>
          <a:noFill/>
        </p:spPr>
      </p:pic>
    </p:spTree>
    <p:extLst>
      <p:ext uri="{BB962C8B-B14F-4D97-AF65-F5344CB8AC3E}">
        <p14:creationId xmlns:p14="http://schemas.microsoft.com/office/powerpoint/2010/main" val="2353349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side fast bilde">
    <p:bg>
      <p:bgRef idx="1002">
        <a:schemeClr val="bg2"/>
      </p:bgRef>
    </p:bg>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2" cstate="screen">
            <a:extLst>
              <a:ext uri="{28A0092B-C50C-407E-A947-70E740481C1C}">
                <a14:useLocalDpi xmlns:a14="http://schemas.microsoft.com/office/drawing/2010/main"/>
              </a:ext>
            </a:extLst>
          </a:blip>
          <a:srcRect b="15246"/>
          <a:stretch/>
        </p:blipFill>
        <p:spPr>
          <a:xfrm>
            <a:off x="0" y="0"/>
            <a:ext cx="12211050" cy="6899564"/>
          </a:xfrm>
          <a:prstGeom prst="rect">
            <a:avLst/>
          </a:prstGeom>
        </p:spPr>
      </p:pic>
      <p:sp>
        <p:nvSpPr>
          <p:cNvPr id="25" name="Plassholder for tekst 24"/>
          <p:cNvSpPr>
            <a:spLocks noGrp="1"/>
          </p:cNvSpPr>
          <p:nvPr>
            <p:ph type="body" sz="quarter" idx="24" hasCustomPrompt="1"/>
          </p:nvPr>
        </p:nvSpPr>
        <p:spPr>
          <a:xfrm>
            <a:off x="-19050" y="0"/>
            <a:ext cx="12211050" cy="850362"/>
          </a:xfrm>
          <a:blipFill dpi="0" rotWithShape="1">
            <a:blip r:embed="rId3">
              <a:alphaModFix amt="80000"/>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12" name="Plassholder for tekst 15"/>
          <p:cNvSpPr>
            <a:spLocks noGrp="1"/>
          </p:cNvSpPr>
          <p:nvPr>
            <p:ph type="body" sz="quarter" idx="25" hasCustomPrompt="1"/>
          </p:nvPr>
        </p:nvSpPr>
        <p:spPr>
          <a:xfrm>
            <a:off x="2672255" y="4529720"/>
            <a:ext cx="9716814" cy="2336164"/>
          </a:xfrm>
          <a:blipFill dpi="0" rotWithShape="1">
            <a:blip r:embed="rId4">
              <a:alphaModFix amt="50000"/>
              <a:extLst>
                <a:ext uri="{28A0092B-C50C-407E-A947-70E740481C1C}">
                  <a14:useLocalDpi xmlns:a14="http://schemas.microsoft.com/office/drawing/2010/main" val="0"/>
                </a:ext>
              </a:extLst>
            </a:blip>
            <a:srcRect/>
            <a:stretch>
              <a:fillRect b="-25100"/>
            </a:stretch>
          </a:blipFill>
        </p:spPr>
        <p:txBody>
          <a:bodyPr>
            <a:normAutofit/>
          </a:bodyPr>
          <a:lstStyle>
            <a:lvl1pPr marL="0" indent="0">
              <a:buNone/>
              <a:defRPr sz="800"/>
            </a:lvl1pPr>
          </a:lstStyle>
          <a:p>
            <a:pPr lvl="0"/>
            <a:r>
              <a:rPr lang="nb-NO" dirty="0"/>
              <a:t>.</a:t>
            </a:r>
          </a:p>
        </p:txBody>
      </p:sp>
      <p:sp>
        <p:nvSpPr>
          <p:cNvPr id="4" name="TekstSylinder 3"/>
          <p:cNvSpPr txBox="1"/>
          <p:nvPr/>
        </p:nvSpPr>
        <p:spPr>
          <a:xfrm>
            <a:off x="8885382" y="6371386"/>
            <a:ext cx="3232727" cy="261610"/>
          </a:xfrm>
          <a:prstGeom prst="rect">
            <a:avLst/>
          </a:prstGeom>
          <a:noFill/>
        </p:spPr>
        <p:txBody>
          <a:bodyPr wrap="square" rtlCol="0">
            <a:spAutoFit/>
          </a:bodyPr>
          <a:lstStyle/>
          <a:p>
            <a:pPr algn="r"/>
            <a:r>
              <a:rPr lang="nb-NO" sz="1100" dirty="0">
                <a:solidFill>
                  <a:schemeClr val="bg2">
                    <a:lumMod val="85000"/>
                  </a:schemeClr>
                </a:solidFill>
              </a:rPr>
              <a:t>Foto: </a:t>
            </a:r>
            <a:r>
              <a:rPr lang="nb-NO" sz="1100" dirty="0" err="1">
                <a:solidFill>
                  <a:schemeClr val="bg2">
                    <a:lumMod val="85000"/>
                  </a:schemeClr>
                </a:solidFill>
              </a:rPr>
              <a:t>Colourbox</a:t>
            </a:r>
            <a:endParaRPr lang="nb-NO" sz="1100" dirty="0">
              <a:solidFill>
                <a:schemeClr val="bg2">
                  <a:lumMod val="85000"/>
                </a:schemeClr>
              </a:solidFill>
            </a:endParaRPr>
          </a:p>
        </p:txBody>
      </p:sp>
    </p:spTree>
    <p:extLst>
      <p:ext uri="{BB962C8B-B14F-4D97-AF65-F5344CB8AC3E}">
        <p14:creationId xmlns:p14="http://schemas.microsoft.com/office/powerpoint/2010/main" val="3195167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 bilder med tekst SORT ">
    <p:bg>
      <p:bgRef idx="1002">
        <a:schemeClr val="bg1"/>
      </p:bgRef>
    </p:bg>
    <p:spTree>
      <p:nvGrpSpPr>
        <p:cNvPr id="1" name=""/>
        <p:cNvGrpSpPr/>
        <p:nvPr/>
      </p:nvGrpSpPr>
      <p:grpSpPr>
        <a:xfrm>
          <a:off x="0" y="0"/>
          <a:ext cx="0" cy="0"/>
          <a:chOff x="0" y="0"/>
          <a:chExt cx="0" cy="0"/>
        </a:xfrm>
      </p:grpSpPr>
      <p:sp>
        <p:nvSpPr>
          <p:cNvPr id="15" name="Tittel 1"/>
          <p:cNvSpPr>
            <a:spLocks noGrp="1"/>
          </p:cNvSpPr>
          <p:nvPr>
            <p:ph type="title" hasCustomPrompt="1"/>
          </p:nvPr>
        </p:nvSpPr>
        <p:spPr>
          <a:xfrm>
            <a:off x="838800" y="363600"/>
            <a:ext cx="9000000" cy="1325563"/>
          </a:xfrm>
        </p:spPr>
        <p:txBody>
          <a:bodyPr/>
          <a:lstStyle>
            <a:lvl1pPr>
              <a:defRPr/>
            </a:lvl1pPr>
          </a:lstStyle>
          <a:p>
            <a:r>
              <a:rPr lang="nb-NO" dirty="0"/>
              <a:t>Klikk for å skrive tittel</a:t>
            </a:r>
          </a:p>
        </p:txBody>
      </p:sp>
      <p:sp>
        <p:nvSpPr>
          <p:cNvPr id="27" name="Plassholder for bunntekst 2"/>
          <p:cNvSpPr>
            <a:spLocks noGrp="1"/>
          </p:cNvSpPr>
          <p:nvPr>
            <p:ph type="ftr" sz="quarter" idx="18"/>
          </p:nvPr>
        </p:nvSpPr>
        <p:spPr>
          <a:xfrm>
            <a:off x="2808000" y="6318000"/>
            <a:ext cx="7020000" cy="360000"/>
          </a:xfr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endParaRPr lang="nb-NO" dirty="0"/>
          </a:p>
        </p:txBody>
      </p:sp>
      <p:sp>
        <p:nvSpPr>
          <p:cNvPr id="28" name="Plassholder for dato 1"/>
          <p:cNvSpPr>
            <a:spLocks noGrp="1"/>
          </p:cNvSpPr>
          <p:nvPr>
            <p:ph type="dt" sz="half" idx="17"/>
          </p:nvPr>
        </p:nvSpPr>
        <p:spPr>
          <a:xfrm>
            <a:off x="9846342" y="6318000"/>
            <a:ext cx="1620000" cy="360000"/>
          </a:xfr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endParaRPr lang="nb-NO" dirty="0"/>
          </a:p>
        </p:txBody>
      </p:sp>
      <p:sp>
        <p:nvSpPr>
          <p:cNvPr id="29" name="Plassholder for lysbildenummer 3"/>
          <p:cNvSpPr>
            <a:spLocks noGrp="1"/>
          </p:cNvSpPr>
          <p:nvPr>
            <p:ph type="sldNum" sz="quarter" idx="19"/>
          </p:nvPr>
        </p:nvSpPr>
        <p:spPr>
          <a:xfrm>
            <a:off x="11555518" y="6318000"/>
            <a:ext cx="450010" cy="360000"/>
          </a:xfr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fld id="{29E3B291-050D-4A82-B0A1-DB349FC61753}" type="slidenum">
              <a:rPr lang="nb-NO" smtClean="0"/>
              <a:pPr/>
              <a:t>‹#›</a:t>
            </a:fld>
            <a:endParaRPr lang="nb-NO" dirty="0"/>
          </a:p>
        </p:txBody>
      </p:sp>
      <p:sp>
        <p:nvSpPr>
          <p:cNvPr id="14" name="Plassholder for tekst 2"/>
          <p:cNvSpPr>
            <a:spLocks noGrp="1"/>
          </p:cNvSpPr>
          <p:nvPr>
            <p:ph type="body" idx="1" hasCustomPrompt="1"/>
          </p:nvPr>
        </p:nvSpPr>
        <p:spPr>
          <a:xfrm>
            <a:off x="839149" y="3976254"/>
            <a:ext cx="5400000" cy="546879"/>
          </a:xfrm>
          <a:noFill/>
          <a:ln>
            <a:noFill/>
          </a:ln>
        </p:spPr>
        <p:txBody>
          <a:bodyPr anchor="ctr">
            <a:noAutofit/>
          </a:bodyP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7" name="Plassholder for tekst 10"/>
          <p:cNvSpPr>
            <a:spLocks noGrp="1"/>
          </p:cNvSpPr>
          <p:nvPr>
            <p:ph type="body" sz="quarter" idx="13"/>
          </p:nvPr>
        </p:nvSpPr>
        <p:spPr>
          <a:xfrm>
            <a:off x="839150" y="4528704"/>
            <a:ext cx="5399999" cy="1505340"/>
          </a:xfrm>
          <a:noFill/>
          <a:ln>
            <a:noFill/>
          </a:ln>
        </p:spPr>
        <p:txBody>
          <a:bodyPr>
            <a:no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8" name="Plassholder for tekst 4"/>
          <p:cNvSpPr>
            <a:spLocks noGrp="1"/>
          </p:cNvSpPr>
          <p:nvPr>
            <p:ph type="body" sz="quarter" idx="3" hasCustomPrompt="1"/>
          </p:nvPr>
        </p:nvSpPr>
        <p:spPr>
          <a:xfrm>
            <a:off x="6409652" y="3976254"/>
            <a:ext cx="5400000" cy="546879"/>
          </a:xfrm>
          <a:noFill/>
          <a:ln>
            <a:noFill/>
          </a:ln>
        </p:spPr>
        <p:txBody>
          <a:bodyPr anchor="ctr">
            <a:noAutofit/>
          </a:bodyP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0" name="Plassholder for tekst 10"/>
          <p:cNvSpPr>
            <a:spLocks noGrp="1"/>
          </p:cNvSpPr>
          <p:nvPr>
            <p:ph type="body" sz="quarter" idx="14"/>
          </p:nvPr>
        </p:nvSpPr>
        <p:spPr>
          <a:xfrm>
            <a:off x="6409652" y="4528704"/>
            <a:ext cx="5400000" cy="1505340"/>
          </a:xfrm>
          <a:noFill/>
          <a:ln>
            <a:noFill/>
          </a:ln>
        </p:spPr>
        <p:txBody>
          <a:bodyPr>
            <a:no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21" name="Plassholder for bilde 2"/>
          <p:cNvSpPr>
            <a:spLocks noGrp="1"/>
          </p:cNvSpPr>
          <p:nvPr>
            <p:ph type="pic" sz="quarter" idx="20" hasCustomPrompt="1"/>
          </p:nvPr>
        </p:nvSpPr>
        <p:spPr>
          <a:xfrm>
            <a:off x="839149" y="1688655"/>
            <a:ext cx="5400000" cy="2284814"/>
          </a:xfrm>
          <a:ln>
            <a:noFill/>
          </a:ln>
        </p:spPr>
        <p:txBody>
          <a:bodyPr tIns="1368000">
            <a:normAutofit/>
          </a:bodyPr>
          <a:lstStyle>
            <a:lvl1pPr marL="0" indent="0" algn="ctr">
              <a:buNone/>
              <a:defRPr sz="2000" baseline="0">
                <a:solidFill>
                  <a:schemeClr val="tx2">
                    <a:lumMod val="75000"/>
                  </a:schemeClr>
                </a:solidFill>
              </a:defRPr>
            </a:lvl1pPr>
          </a:lstStyle>
          <a:p>
            <a:r>
              <a:rPr lang="nb-NO" dirty="0"/>
              <a:t>Sett inn bilde</a:t>
            </a:r>
          </a:p>
        </p:txBody>
      </p:sp>
      <p:sp>
        <p:nvSpPr>
          <p:cNvPr id="22" name="Plassholder for bilde 2"/>
          <p:cNvSpPr>
            <a:spLocks noGrp="1"/>
          </p:cNvSpPr>
          <p:nvPr>
            <p:ph type="pic" sz="quarter" idx="21" hasCustomPrompt="1"/>
          </p:nvPr>
        </p:nvSpPr>
        <p:spPr>
          <a:xfrm>
            <a:off x="6409652" y="1688655"/>
            <a:ext cx="5400000" cy="2284814"/>
          </a:xfrm>
          <a:ln>
            <a:noFill/>
          </a:ln>
        </p:spPr>
        <p:txBody>
          <a:bodyPr tIns="1368000">
            <a:normAutofit/>
          </a:bodyPr>
          <a:lstStyle>
            <a:lvl1pPr marL="0" indent="0" algn="ctr">
              <a:buNone/>
              <a:defRPr sz="2000" baseline="0">
                <a:solidFill>
                  <a:schemeClr val="tx2">
                    <a:lumMod val="75000"/>
                  </a:schemeClr>
                </a:solidFill>
              </a:defRPr>
            </a:lvl1pPr>
          </a:lstStyle>
          <a:p>
            <a:r>
              <a:rPr lang="nb-NO" dirty="0"/>
              <a:t>Sett inn bilde</a:t>
            </a:r>
          </a:p>
        </p:txBody>
      </p:sp>
      <p:sp>
        <p:nvSpPr>
          <p:cNvPr id="23" name="Plassholder for tekst 3"/>
          <p:cNvSpPr>
            <a:spLocks noGrp="1"/>
          </p:cNvSpPr>
          <p:nvPr>
            <p:ph type="body" sz="quarter" idx="15" hasCustomPrompt="1"/>
          </p:nvPr>
        </p:nvSpPr>
        <p:spPr>
          <a:xfrm>
            <a:off x="2228911" y="3706428"/>
            <a:ext cx="3996000" cy="244606"/>
          </a:xfrm>
        </p:spPr>
        <p:txBody>
          <a:bodyPr>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sp>
        <p:nvSpPr>
          <p:cNvPr id="30" name="Plassholder for tekst 3"/>
          <p:cNvSpPr>
            <a:spLocks noGrp="1"/>
          </p:cNvSpPr>
          <p:nvPr>
            <p:ph type="body" sz="quarter" idx="22" hasCustomPrompt="1"/>
          </p:nvPr>
        </p:nvSpPr>
        <p:spPr>
          <a:xfrm>
            <a:off x="7791152" y="3706428"/>
            <a:ext cx="3996000" cy="244606"/>
          </a:xfrm>
        </p:spPr>
        <p:txBody>
          <a:bodyPr>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pic>
        <p:nvPicPr>
          <p:cNvPr id="19" name="Bild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68331" cy="432000"/>
          </a:xfrm>
          <a:prstGeom prst="rect">
            <a:avLst/>
          </a:prstGeom>
          <a:noFill/>
        </p:spPr>
      </p:pic>
    </p:spTree>
    <p:extLst>
      <p:ext uri="{BB962C8B-B14F-4D97-AF65-F5344CB8AC3E}">
        <p14:creationId xmlns:p14="http://schemas.microsoft.com/office/powerpoint/2010/main" val="3828146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 bilder med tekst SORT ">
    <p:bg>
      <p:bgRef idx="1002">
        <a:schemeClr val="bg1"/>
      </p:bgRef>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9846000" y="6318000"/>
            <a:ext cx="1620000" cy="360000"/>
          </a:xfrm>
          <a:prstGeom prst="rect">
            <a:avLst/>
          </a:prstGeom>
        </p:spPr>
        <p:txBody>
          <a:bodyPr/>
          <a:lstStyle>
            <a:lvl1pPr>
              <a:defRPr sz="1000">
                <a:solidFill>
                  <a:schemeClr val="tx2">
                    <a:lumMod val="75000"/>
                  </a:schemeClr>
                </a:solidFill>
              </a:defRPr>
            </a:lvl1pPr>
          </a:lstStyle>
          <a:p>
            <a:endParaRPr lang="nb-NO" dirty="0"/>
          </a:p>
        </p:txBody>
      </p:sp>
      <p:sp>
        <p:nvSpPr>
          <p:cNvPr id="3" name="Plassholder for bunntekst 2"/>
          <p:cNvSpPr>
            <a:spLocks noGrp="1"/>
          </p:cNvSpPr>
          <p:nvPr>
            <p:ph type="ftr" sz="quarter" idx="11"/>
          </p:nvPr>
        </p:nvSpPr>
        <p:spPr>
          <a:xfrm>
            <a:off x="2808000" y="6318000"/>
            <a:ext cx="7020000" cy="360000"/>
          </a:xfrm>
          <a:prstGeom prst="rect">
            <a:avLst/>
          </a:prstGeom>
        </p:spPr>
        <p:txBody>
          <a:bodyPr/>
          <a:lstStyle>
            <a:lvl1pPr>
              <a:defRPr sz="1000">
                <a:solidFill>
                  <a:schemeClr val="tx2">
                    <a:lumMod val="75000"/>
                  </a:schemeClr>
                </a:solidFill>
              </a:defRPr>
            </a:lvl1pPr>
          </a:lstStyle>
          <a:p>
            <a:endParaRPr lang="nb-NO" dirty="0"/>
          </a:p>
        </p:txBody>
      </p:sp>
      <p:sp>
        <p:nvSpPr>
          <p:cNvPr id="4" name="Plassholder for lysbildenummer 3"/>
          <p:cNvSpPr>
            <a:spLocks noGrp="1"/>
          </p:cNvSpPr>
          <p:nvPr>
            <p:ph type="sldNum" sz="quarter" idx="12"/>
          </p:nvPr>
        </p:nvSpPr>
        <p:spPr>
          <a:xfrm>
            <a:off x="11556000" y="6318000"/>
            <a:ext cx="450000" cy="360000"/>
          </a:xfrm>
          <a:prstGeom prst="rect">
            <a:avLst/>
          </a:prstGeom>
        </p:spPr>
        <p:txBody>
          <a:bodyPr/>
          <a:lstStyle>
            <a:lvl1pPr>
              <a:defRPr sz="1000">
                <a:solidFill>
                  <a:schemeClr val="tx2">
                    <a:lumMod val="75000"/>
                  </a:schemeClr>
                </a:solidFill>
              </a:defRPr>
            </a:lvl1pPr>
          </a:lstStyle>
          <a:p>
            <a:fld id="{29E3B291-050D-4A82-B0A1-DB349FC61753}" type="slidenum">
              <a:rPr lang="nb-NO" smtClean="0"/>
              <a:pPr/>
              <a:t>‹#›</a:t>
            </a:fld>
            <a:endParaRPr lang="nb-NO" dirty="0"/>
          </a:p>
        </p:txBody>
      </p:sp>
      <p:sp>
        <p:nvSpPr>
          <p:cNvPr id="8" name="Tittel 1"/>
          <p:cNvSpPr>
            <a:spLocks noGrp="1"/>
          </p:cNvSpPr>
          <p:nvPr>
            <p:ph type="title" hasCustomPrompt="1"/>
          </p:nvPr>
        </p:nvSpPr>
        <p:spPr>
          <a:xfrm>
            <a:off x="838800" y="363600"/>
            <a:ext cx="9000000" cy="1325563"/>
          </a:xfrm>
          <a:prstGeom prst="rect">
            <a:avLst/>
          </a:prstGeom>
        </p:spPr>
        <p:txBody>
          <a:bodyPr/>
          <a:lstStyle>
            <a:lvl1pPr>
              <a:defRPr baseline="0"/>
            </a:lvl1pPr>
          </a:lstStyle>
          <a:p>
            <a:r>
              <a:rPr lang="nb-NO" dirty="0"/>
              <a:t>Klikk for å skrive tittel</a:t>
            </a:r>
          </a:p>
        </p:txBody>
      </p:sp>
      <p:sp>
        <p:nvSpPr>
          <p:cNvPr id="9" name="Plassholder for tekst 2"/>
          <p:cNvSpPr>
            <a:spLocks noGrp="1"/>
          </p:cNvSpPr>
          <p:nvPr>
            <p:ph type="body" idx="1" hasCustomPrompt="1"/>
          </p:nvPr>
        </p:nvSpPr>
        <p:spPr>
          <a:xfrm>
            <a:off x="47942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0" name="Plassholder for tekst 10"/>
          <p:cNvSpPr>
            <a:spLocks noGrp="1"/>
          </p:cNvSpPr>
          <p:nvPr>
            <p:ph type="body" sz="quarter" idx="13"/>
          </p:nvPr>
        </p:nvSpPr>
        <p:spPr>
          <a:xfrm>
            <a:off x="47942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1" name="Plassholder for tekst 4"/>
          <p:cNvSpPr>
            <a:spLocks noGrp="1"/>
          </p:cNvSpPr>
          <p:nvPr>
            <p:ph type="body" sz="quarter" idx="3" hasCustomPrompt="1"/>
          </p:nvPr>
        </p:nvSpPr>
        <p:spPr>
          <a:xfrm>
            <a:off x="424186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2" name="Plassholder for tekst 10"/>
          <p:cNvSpPr>
            <a:spLocks noGrp="1"/>
          </p:cNvSpPr>
          <p:nvPr>
            <p:ph type="body" sz="quarter" idx="14"/>
          </p:nvPr>
        </p:nvSpPr>
        <p:spPr>
          <a:xfrm>
            <a:off x="424186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3" name="Plassholder for tekst 4"/>
          <p:cNvSpPr>
            <a:spLocks noGrp="1"/>
          </p:cNvSpPr>
          <p:nvPr>
            <p:ph type="body" sz="quarter" idx="17" hasCustomPrompt="1"/>
          </p:nvPr>
        </p:nvSpPr>
        <p:spPr>
          <a:xfrm>
            <a:off x="8004306" y="3935158"/>
            <a:ext cx="3456000" cy="546879"/>
          </a:xfrm>
          <a:prstGeom prst="rect">
            <a:avLst/>
          </a:prstGeom>
        </p:spPr>
        <p:txBody>
          <a:bodyPr lIns="36000" tIns="36000" rIns="36000" bIns="36000" anchor="ctr">
            <a:noAutofit/>
          </a:bodyPr>
          <a:lstStyle>
            <a:lvl1pPr marL="0" indent="0" algn="ctr">
              <a:lnSpc>
                <a:spcPct val="100000"/>
              </a:lnSpc>
              <a:buNone/>
              <a:defRPr sz="2400" b="1">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4" name="Plassholder for tekst 10"/>
          <p:cNvSpPr>
            <a:spLocks noGrp="1"/>
          </p:cNvSpPr>
          <p:nvPr>
            <p:ph type="body" sz="quarter" idx="18"/>
          </p:nvPr>
        </p:nvSpPr>
        <p:spPr>
          <a:xfrm>
            <a:off x="8004306"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6" name="Plassholder for bilde 15"/>
          <p:cNvSpPr>
            <a:spLocks noGrp="1" noChangeAspect="1"/>
          </p:cNvSpPr>
          <p:nvPr>
            <p:ph type="pic" sz="quarter" idx="20"/>
          </p:nvPr>
        </p:nvSpPr>
        <p:spPr>
          <a:xfrm>
            <a:off x="1055425"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indent="0" algn="ctr">
              <a:buNone/>
              <a:defRPr sz="1200">
                <a:solidFill>
                  <a:schemeClr val="bg1">
                    <a:lumMod val="65000"/>
                    <a:lumOff val="35000"/>
                  </a:schemeClr>
                </a:solidFill>
              </a:defRPr>
            </a:lvl1pPr>
          </a:lstStyle>
          <a:p>
            <a:r>
              <a:rPr lang="nb-NO"/>
              <a:t>Klikk på ikonet for å legge til et bilde</a:t>
            </a:r>
            <a:endParaRPr lang="nb-NO" dirty="0"/>
          </a:p>
        </p:txBody>
      </p:sp>
      <p:sp>
        <p:nvSpPr>
          <p:cNvPr id="17" name="Plassholder for bilde 15"/>
          <p:cNvSpPr>
            <a:spLocks noGrp="1" noChangeAspect="1"/>
          </p:cNvSpPr>
          <p:nvPr>
            <p:ph type="pic" sz="quarter" idx="21"/>
          </p:nvPr>
        </p:nvSpPr>
        <p:spPr>
          <a:xfrm>
            <a:off x="4956803"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lumMod val="65000"/>
                    <a:lumOff val="35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a:t>Klikk på ikonet for å legge til et bilde</a:t>
            </a:r>
            <a:endParaRPr lang="nb-NO" dirty="0"/>
          </a:p>
        </p:txBody>
      </p:sp>
      <p:sp>
        <p:nvSpPr>
          <p:cNvPr id="18" name="Plassholder for bilde 15"/>
          <p:cNvSpPr>
            <a:spLocks noGrp="1" noChangeAspect="1"/>
          </p:cNvSpPr>
          <p:nvPr>
            <p:ph type="pic" sz="quarter" idx="22"/>
          </p:nvPr>
        </p:nvSpPr>
        <p:spPr>
          <a:xfrm>
            <a:off x="8580306"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indent="0" algn="ctr">
              <a:buNone/>
              <a:defRPr sz="1200">
                <a:solidFill>
                  <a:schemeClr val="bg1">
                    <a:lumMod val="65000"/>
                    <a:lumOff val="35000"/>
                  </a:schemeClr>
                </a:solidFill>
              </a:defRPr>
            </a:lvl1pPr>
          </a:lstStyle>
          <a:p>
            <a:r>
              <a:rPr lang="nb-NO"/>
              <a:t>Klikk på ikonet for å legge til et bilde</a:t>
            </a:r>
            <a:endParaRPr lang="nb-NO" dirty="0"/>
          </a:p>
        </p:txBody>
      </p:sp>
      <p:pic>
        <p:nvPicPr>
          <p:cNvPr id="19" name="Bild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68331" cy="432000"/>
          </a:xfrm>
          <a:prstGeom prst="rect">
            <a:avLst/>
          </a:prstGeom>
          <a:noFill/>
        </p:spPr>
      </p:pic>
    </p:spTree>
    <p:extLst>
      <p:ext uri="{BB962C8B-B14F-4D97-AF65-F5344CB8AC3E}">
        <p14:creationId xmlns:p14="http://schemas.microsoft.com/office/powerpoint/2010/main" val="20343414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itat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841810" y="914400"/>
            <a:ext cx="8508380" cy="3801437"/>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dirty="0"/>
              <a:t>«</a:t>
            </a:r>
            <a:r>
              <a:rPr lang="nb-NO" dirty="0"/>
              <a:t>Klikk for sette </a:t>
            </a:r>
            <a:br>
              <a:rPr lang="nb-NO" dirty="0"/>
            </a:br>
            <a:r>
              <a:rPr lang="nb-NO" dirty="0"/>
              <a:t>inn et sitat. Husk anførselstegn!</a:t>
            </a:r>
            <a:r>
              <a:rPr lang="nb-NO" sz="5400" dirty="0"/>
              <a:t>»</a:t>
            </a:r>
            <a:endParaRPr lang="nb-NO" dirty="0"/>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solidFill>
                  <a:schemeClr val="tx2">
                    <a:lumMod val="75000"/>
                  </a:schemeClr>
                </a:solidFill>
              </a:defRPr>
            </a:lvl1pPr>
          </a:lstStyle>
          <a:p>
            <a:endParaRPr lang="nb-NO" dirty="0"/>
          </a:p>
        </p:txBody>
      </p:sp>
      <p:sp>
        <p:nvSpPr>
          <p:cNvPr id="5" name="Plassholder for bunntekst 4"/>
          <p:cNvSpPr>
            <a:spLocks noGrp="1"/>
          </p:cNvSpPr>
          <p:nvPr>
            <p:ph type="ftr" sz="quarter" idx="11"/>
          </p:nvPr>
        </p:nvSpPr>
        <p:spPr>
          <a:xfrm>
            <a:off x="2808000" y="6318000"/>
            <a:ext cx="7020000" cy="360000"/>
          </a:xfrm>
          <a:prstGeom prst="rect">
            <a:avLst/>
          </a:prstGeom>
        </p:spPr>
        <p:txBody>
          <a:bodyPr/>
          <a:lstStyle>
            <a:lvl1pPr>
              <a:defRPr>
                <a:solidFill>
                  <a:schemeClr val="tx2">
                    <a:lumMod val="75000"/>
                  </a:schemeClr>
                </a:solidFill>
              </a:defRPr>
            </a:lvl1pPr>
          </a:lstStyle>
          <a:p>
            <a:endParaRPr lang="nb-NO" dirty="0"/>
          </a:p>
        </p:txBody>
      </p:sp>
      <p:sp>
        <p:nvSpPr>
          <p:cNvPr id="6" name="Plassholder for lysbildenummer 5"/>
          <p:cNvSpPr>
            <a:spLocks noGrp="1"/>
          </p:cNvSpPr>
          <p:nvPr>
            <p:ph type="sldNum" sz="quarter" idx="12"/>
          </p:nvPr>
        </p:nvSpPr>
        <p:spPr>
          <a:xfrm>
            <a:off x="11556000" y="6318000"/>
            <a:ext cx="450000" cy="360000"/>
          </a:xfrm>
          <a:prstGeom prst="rect">
            <a:avLst/>
          </a:prstGeom>
        </p:spPr>
        <p:txBody>
          <a:bodyPr/>
          <a:lstStyle>
            <a:lvl1pPr>
              <a:defRPr>
                <a:solidFill>
                  <a:schemeClr val="tx2">
                    <a:lumMod val="75000"/>
                  </a:schemeClr>
                </a:solidFill>
              </a:defRPr>
            </a:lvl1pPr>
          </a:lstStyle>
          <a:p>
            <a:fld id="{29E3B291-050D-4A82-B0A1-DB349FC61753}" type="slidenum">
              <a:rPr lang="nb-NO" smtClean="0"/>
              <a:pPr/>
              <a:t>‹#›</a:t>
            </a:fld>
            <a:endParaRPr lang="nb-NO" dirty="0"/>
          </a:p>
        </p:txBody>
      </p:sp>
      <p:sp>
        <p:nvSpPr>
          <p:cNvPr id="8" name="Plassholder for tekst 7"/>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Navn </a:t>
            </a:r>
            <a:r>
              <a:rPr lang="nb-NO" dirty="0" err="1"/>
              <a:t>Navnesen</a:t>
            </a:r>
            <a:endParaRPr lang="nb-NO" dirty="0"/>
          </a:p>
        </p:txBody>
      </p:sp>
      <p:pic>
        <p:nvPicPr>
          <p:cNvPr id="9" name="Bil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68331" cy="432000"/>
          </a:xfrm>
          <a:prstGeom prst="rect">
            <a:avLst/>
          </a:prstGeom>
          <a:noFill/>
        </p:spPr>
      </p:pic>
    </p:spTree>
    <p:extLst>
      <p:ext uri="{BB962C8B-B14F-4D97-AF65-F5344CB8AC3E}">
        <p14:creationId xmlns:p14="http://schemas.microsoft.com/office/powerpoint/2010/main" val="3063500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Deltittel med bilde SOR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a:solidFill>
            <a:schemeClr val="tx1">
              <a:lumMod val="75000"/>
              <a:lumOff val="25000"/>
            </a:schemeClr>
          </a:solidFill>
        </p:spPr>
        <p:txBody>
          <a:bodyPr lIns="1620000" anchor="ctr" anchorCtr="0">
            <a:normAutofit/>
          </a:bodyPr>
          <a:lstStyle>
            <a:lvl1pPr marL="0" indent="0" algn="ctr">
              <a:buNone/>
              <a:defRPr sz="1400">
                <a:solidFill>
                  <a:schemeClr val="bg2">
                    <a:lumMod val="75000"/>
                  </a:schemeClr>
                </a:solidFill>
              </a:defRPr>
            </a:lvl1pPr>
          </a:lstStyle>
          <a:p>
            <a:r>
              <a:rPr lang="nb-NO" dirty="0"/>
              <a:t>Sett inn bilde</a:t>
            </a:r>
          </a:p>
        </p:txBody>
      </p:sp>
      <p:sp>
        <p:nvSpPr>
          <p:cNvPr id="4" name="Plassholder for tekst 15"/>
          <p:cNvSpPr>
            <a:spLocks noGrp="1"/>
          </p:cNvSpPr>
          <p:nvPr>
            <p:ph type="body" sz="quarter" idx="11" hasCustomPrompt="1"/>
          </p:nvPr>
        </p:nvSpPr>
        <p:spPr>
          <a:xfrm>
            <a:off x="1" y="3429000"/>
            <a:ext cx="6120000" cy="1732839"/>
          </a:xfrm>
          <a:solidFill>
            <a:schemeClr val="tx1">
              <a:alpha val="80000"/>
            </a:schemeClr>
          </a:solidFill>
        </p:spPr>
        <p:txBody>
          <a:bodyPr lIns="792000" anchor="ctr">
            <a:norm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360000" y="6285600"/>
            <a:ext cx="16668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113944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om side SORT">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bunntekst 2"/>
          <p:cNvSpPr>
            <a:spLocks noGrp="1"/>
          </p:cNvSpPr>
          <p:nvPr>
            <p:ph type="ftr" sz="quarter" idx="10"/>
          </p:nvPr>
        </p:nvSpPr>
        <p:spPr>
          <a:xfrm>
            <a:off x="2808000" y="6317146"/>
            <a:ext cx="7020000" cy="360000"/>
          </a:xfrm>
        </p:spPr>
        <p:txBody>
          <a:bodyPr/>
          <a:lstStyle>
            <a:lvl1pPr>
              <a:defRPr>
                <a:solidFill>
                  <a:schemeClr val="tx2">
                    <a:lumMod val="75000"/>
                  </a:schemeClr>
                </a:solidFill>
              </a:defRPr>
            </a:lvl1pPr>
          </a:lstStyle>
          <a:p>
            <a:endParaRPr lang="nb-NO" dirty="0"/>
          </a:p>
        </p:txBody>
      </p:sp>
      <p:sp>
        <p:nvSpPr>
          <p:cNvPr id="4" name="Plassholder for dato 3"/>
          <p:cNvSpPr>
            <a:spLocks noGrp="1"/>
          </p:cNvSpPr>
          <p:nvPr>
            <p:ph type="dt" sz="half" idx="11"/>
          </p:nvPr>
        </p:nvSpPr>
        <p:spPr/>
        <p:txBody>
          <a:bodyPr/>
          <a:lstStyle>
            <a:lvl1pPr>
              <a:defRPr>
                <a:solidFill>
                  <a:schemeClr val="tx2">
                    <a:lumMod val="75000"/>
                  </a:schemeClr>
                </a:solidFill>
              </a:defRPr>
            </a:lvl1pPr>
          </a:lstStyle>
          <a:p>
            <a:endParaRPr lang="nb-NO" dirty="0"/>
          </a:p>
        </p:txBody>
      </p:sp>
      <p:sp>
        <p:nvSpPr>
          <p:cNvPr id="5" name="Plassholder for lysbildenummer 4"/>
          <p:cNvSpPr>
            <a:spLocks noGrp="1"/>
          </p:cNvSpPr>
          <p:nvPr>
            <p:ph type="sldNum" sz="quarter" idx="12"/>
          </p:nvPr>
        </p:nvSpPr>
        <p:spPr/>
        <p:txBody>
          <a:bodyPr/>
          <a:lstStyle>
            <a:lvl1pPr>
              <a:defRPr>
                <a:solidFill>
                  <a:schemeClr val="tx2">
                    <a:lumMod val="75000"/>
                  </a:schemeClr>
                </a:solidFill>
              </a:defRPr>
            </a:lvl1pPr>
          </a:lstStyle>
          <a:p>
            <a:fld id="{29E3B291-050D-4A82-B0A1-DB349FC61753}" type="slidenum">
              <a:rPr lang="nb-NO" smtClean="0"/>
              <a:pPr/>
              <a:t>‹#›</a:t>
            </a:fld>
            <a:endParaRPr lang="nb-NO"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68331" cy="432000"/>
          </a:xfrm>
          <a:prstGeom prst="rect">
            <a:avLst/>
          </a:prstGeom>
          <a:noFill/>
        </p:spPr>
      </p:pic>
    </p:spTree>
    <p:extLst>
      <p:ext uri="{BB962C8B-B14F-4D97-AF65-F5344CB8AC3E}">
        <p14:creationId xmlns:p14="http://schemas.microsoft.com/office/powerpoint/2010/main" val="3941408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vslutningsside SORT ">
    <p:bg>
      <p:bgPr>
        <a:solidFill>
          <a:srgbClr val="3E3E3E"/>
        </a:solidFill>
        <a:effectLst/>
      </p:bgPr>
    </p:bg>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3007" y="3011329"/>
            <a:ext cx="3225985" cy="835341"/>
          </a:xfrm>
          <a:prstGeom prst="rect">
            <a:avLst/>
          </a:prstGeom>
          <a:noFill/>
        </p:spPr>
      </p:pic>
    </p:spTree>
    <p:extLst>
      <p:ext uri="{BB962C8B-B14F-4D97-AF65-F5344CB8AC3E}">
        <p14:creationId xmlns:p14="http://schemas.microsoft.com/office/powerpoint/2010/main" val="3611201526"/>
      </p:ext>
    </p:extLst>
  </p:cSld>
  <p:clrMapOvr>
    <a:masterClrMapping/>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Norsk TEKST MED KULEPUNKT">
    <p:spTree>
      <p:nvGrpSpPr>
        <p:cNvPr id="1" name=""/>
        <p:cNvGrpSpPr/>
        <p:nvPr/>
      </p:nvGrpSpPr>
      <p:grpSpPr>
        <a:xfrm>
          <a:off x="0" y="0"/>
          <a:ext cx="0" cy="0"/>
          <a:chOff x="0" y="0"/>
          <a:chExt cx="0" cy="0"/>
        </a:xfrm>
      </p:grpSpPr>
      <p:sp>
        <p:nvSpPr>
          <p:cNvPr id="4" name="TekstSylinder 3"/>
          <p:cNvSpPr txBox="1"/>
          <p:nvPr userDrawn="1"/>
        </p:nvSpPr>
        <p:spPr>
          <a:xfrm>
            <a:off x="-95251" y="-276225"/>
            <a:ext cx="5566835" cy="276225"/>
          </a:xfrm>
          <a:prstGeom prst="rect">
            <a:avLst/>
          </a:prstGeom>
          <a:noFill/>
        </p:spPr>
        <p:txBody>
          <a:bodyPr>
            <a:spAutoFit/>
          </a:bodyPr>
          <a:lstStyle/>
          <a:p>
            <a:pPr>
              <a:defRPr/>
            </a:pPr>
            <a:r>
              <a:rPr lang="nb-NO" sz="1200" dirty="0"/>
              <a:t>Norsk </a:t>
            </a:r>
            <a:r>
              <a:rPr lang="nb-NO" sz="1200" dirty="0" err="1"/>
              <a:t>mal:Tekst</a:t>
            </a:r>
            <a:r>
              <a:rPr lang="nb-NO" sz="1200" dirty="0"/>
              <a:t> med </a:t>
            </a:r>
            <a:r>
              <a:rPr lang="nb-NO" sz="1200" dirty="0" err="1"/>
              <a:t>kulepunkter</a:t>
            </a:r>
            <a:endParaRPr lang="nb-NO" sz="1200" dirty="0"/>
          </a:p>
        </p:txBody>
      </p:sp>
      <p:sp>
        <p:nvSpPr>
          <p:cNvPr id="5" name="TekstSylinder 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6" name="Vinkel 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1198950" y="296652"/>
            <a:ext cx="9793225"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950" y="1592797"/>
            <a:ext cx="9793225" cy="4525963"/>
          </a:xfrm>
        </p:spPr>
        <p:txBody>
          <a:bodyPr/>
          <a:lstStyle>
            <a:lvl1pPr>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8. oktober 2020</a:t>
            </a:fld>
            <a:endParaRPr lang="nb-NO" dirty="0"/>
          </a:p>
        </p:txBody>
      </p:sp>
      <p:sp>
        <p:nvSpPr>
          <p:cNvPr id="12"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extLst>
      <p:ext uri="{BB962C8B-B14F-4D97-AF65-F5344CB8AC3E}">
        <p14:creationId xmlns:p14="http://schemas.microsoft.com/office/powerpoint/2010/main" val="333278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nhold og bilde HVIT">
    <p:spTree>
      <p:nvGrpSpPr>
        <p:cNvPr id="1" name=""/>
        <p:cNvGrpSpPr/>
        <p:nvPr/>
      </p:nvGrpSpPr>
      <p:grpSpPr>
        <a:xfrm>
          <a:off x="0" y="0"/>
          <a:ext cx="0" cy="0"/>
          <a:chOff x="0" y="0"/>
          <a:chExt cx="0" cy="0"/>
        </a:xfrm>
      </p:grpSpPr>
      <p:sp>
        <p:nvSpPr>
          <p:cNvPr id="4" name="Plassholder for dato 3"/>
          <p:cNvSpPr>
            <a:spLocks noGrp="1"/>
          </p:cNvSpPr>
          <p:nvPr>
            <p:ph type="dt" sz="half"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
        <p:nvSpPr>
          <p:cNvPr id="13" name="Plassholder for bilde 9"/>
          <p:cNvSpPr>
            <a:spLocks noGrp="1"/>
          </p:cNvSpPr>
          <p:nvPr>
            <p:ph type="pic" sz="quarter" idx="13" hasCustomPrompt="1"/>
          </p:nvPr>
        </p:nvSpPr>
        <p:spPr>
          <a:xfrm>
            <a:off x="7051200" y="1"/>
            <a:ext cx="5140800" cy="6858000"/>
          </a:xfrm>
          <a:prstGeom prst="rect">
            <a:avLst/>
          </a:prstGeom>
          <a:solidFill>
            <a:schemeClr val="bg2">
              <a:lumMod val="85000"/>
            </a:schemeClr>
          </a:solidFill>
        </p:spPr>
        <p:txBody>
          <a:bodyPr tIns="3708000" anchor="t" anchorCtr="1">
            <a:normAutofit/>
          </a:bodyPr>
          <a:lstStyle>
            <a:lvl1pPr marL="0" indent="0" algn="ctr">
              <a:buNone/>
              <a:defRPr sz="1400" baseline="0">
                <a:solidFill>
                  <a:schemeClr val="bg2">
                    <a:lumMod val="50000"/>
                  </a:schemeClr>
                </a:solidFill>
              </a:defRPr>
            </a:lvl1pPr>
          </a:lstStyle>
          <a:p>
            <a:r>
              <a:rPr lang="nb-NO" dirty="0"/>
              <a:t>Sett inn bilde</a:t>
            </a:r>
          </a:p>
        </p:txBody>
      </p:sp>
      <p:sp>
        <p:nvSpPr>
          <p:cNvPr id="14" name="Tittel 1"/>
          <p:cNvSpPr>
            <a:spLocks noGrp="1"/>
          </p:cNvSpPr>
          <p:nvPr>
            <p:ph type="title" hasCustomPrompt="1"/>
          </p:nvPr>
        </p:nvSpPr>
        <p:spPr>
          <a:xfrm>
            <a:off x="479427" y="227477"/>
            <a:ext cx="6128107" cy="1325563"/>
          </a:xfrm>
          <a:prstGeom prst="rect">
            <a:avLst/>
          </a:prstGeom>
        </p:spPr>
        <p:txBody>
          <a:bodyPr/>
          <a:lstStyle>
            <a:lvl1pPr algn="l">
              <a:defRPr baseline="0"/>
            </a:lvl1pPr>
          </a:lstStyle>
          <a:p>
            <a:r>
              <a:rPr lang="nb-NO" dirty="0"/>
              <a:t>Klikk for skrive tittel</a:t>
            </a:r>
          </a:p>
        </p:txBody>
      </p:sp>
      <p:sp>
        <p:nvSpPr>
          <p:cNvPr id="15" name="Plassholder for innhold 2"/>
          <p:cNvSpPr>
            <a:spLocks noGrp="1"/>
          </p:cNvSpPr>
          <p:nvPr>
            <p:ph idx="1"/>
          </p:nvPr>
        </p:nvSpPr>
        <p:spPr>
          <a:xfrm>
            <a:off x="479427" y="1700213"/>
            <a:ext cx="6128107" cy="4200630"/>
          </a:xfrm>
          <a:prstGeom prst="rect">
            <a:avLst/>
          </a:prstGeom>
        </p:spPr>
        <p:txBody>
          <a:bodyPr>
            <a:noAutofit/>
          </a:bodyPr>
          <a:lstStyle/>
          <a:p>
            <a:pPr lvl="0"/>
            <a:r>
              <a:rPr lang="nb-NO"/>
              <a:t>Klikk for å redigere tekststiler i malen</a:t>
            </a:r>
          </a:p>
          <a:p>
            <a:pPr lvl="1"/>
            <a:r>
              <a:rPr lang="nb-NO"/>
              <a:t>Andre nivå</a:t>
            </a:r>
          </a:p>
          <a:p>
            <a:pPr lvl="2"/>
            <a:r>
              <a:rPr lang="nb-NO"/>
              <a:t>Tredje nivå</a:t>
            </a:r>
          </a:p>
        </p:txBody>
      </p:sp>
      <p:sp>
        <p:nvSpPr>
          <p:cNvPr id="8" name="Plassholder for tekst 3"/>
          <p:cNvSpPr>
            <a:spLocks noGrp="1"/>
          </p:cNvSpPr>
          <p:nvPr>
            <p:ph type="body" sz="quarter" idx="15" hasCustomPrompt="1"/>
          </p:nvPr>
        </p:nvSpPr>
        <p:spPr>
          <a:xfrm rot="16200000">
            <a:off x="9936000" y="4140000"/>
            <a:ext cx="4060641" cy="450008"/>
          </a:xfrm>
        </p:spPr>
        <p:txBody>
          <a:bodyPr rIns="180000" anchor="ctr" anchorCtr="0">
            <a:normAutofit/>
          </a:bodyPr>
          <a:lstStyle>
            <a:lvl1pPr marL="0" indent="0" algn="l">
              <a:buNone/>
              <a:defRPr sz="1000" baseline="0">
                <a:solidFill>
                  <a:schemeClr val="bg2">
                    <a:lumMod val="75000"/>
                  </a:schemeClr>
                </a:solidFill>
              </a:defRPr>
            </a:lvl1pPr>
          </a:lstStyle>
          <a:p>
            <a:pPr lvl="0"/>
            <a:r>
              <a:rPr lang="nb-NO" dirty="0"/>
              <a:t>Foto: © Navn på fotograf og bildebyrå</a:t>
            </a:r>
          </a:p>
        </p:txBody>
      </p:sp>
      <p:sp>
        <p:nvSpPr>
          <p:cNvPr id="9" name="Plassholder for tekst 3"/>
          <p:cNvSpPr>
            <a:spLocks noGrp="1"/>
          </p:cNvSpPr>
          <p:nvPr>
            <p:ph type="body" sz="quarter" idx="16" hasCustomPrompt="1"/>
          </p:nvPr>
        </p:nvSpPr>
        <p:spPr>
          <a:xfrm>
            <a:off x="3151534" y="591111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62086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tel og innhold HVIT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tekst</a:t>
            </a:r>
          </a:p>
          <a:p>
            <a:pPr lvl="1"/>
            <a:r>
              <a:rPr lang="nb-NO" dirty="0"/>
              <a:t>Andre nivå</a:t>
            </a:r>
          </a:p>
          <a:p>
            <a:pPr lvl="2"/>
            <a:r>
              <a:rPr lang="nb-NO" dirty="0"/>
              <a:t>Tredje nivå</a:t>
            </a:r>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nb-NO" dirty="0"/>
          </a:p>
        </p:txBody>
      </p:sp>
      <p:sp>
        <p:nvSpPr>
          <p:cNvPr id="6" name="Plassholder for lysbildenummer 5"/>
          <p:cNvSpPr>
            <a:spLocks noGrp="1"/>
          </p:cNvSpPr>
          <p:nvPr>
            <p:ph type="sldNum" sz="quarter" idx="12"/>
          </p:nvPr>
        </p:nvSpPr>
        <p:spPr>
          <a:xfrm>
            <a:off x="11555999" y="6318000"/>
            <a:ext cx="450000" cy="360000"/>
          </a:xfrm>
          <a:prstGeom prst="rect">
            <a:avLst/>
          </a:prstGeom>
        </p:spPr>
        <p:txBody>
          <a:bodyPr/>
          <a:lstStyle/>
          <a:p>
            <a:fld id="{29E3B291-050D-4A82-B0A1-DB349FC61753}" type="slidenum">
              <a:rPr lang="nb-NO" smtClean="0"/>
              <a:pPr/>
              <a:t>‹#›</a:t>
            </a:fld>
            <a:endParaRPr lang="nb-NO" dirty="0"/>
          </a:p>
        </p:txBody>
      </p:sp>
      <p:sp>
        <p:nvSpPr>
          <p:cNvPr id="8" name="Plassholder for bunntekst 4"/>
          <p:cNvSpPr>
            <a:spLocks noGrp="1"/>
          </p:cNvSpPr>
          <p:nvPr>
            <p:ph type="ftr" sz="quarter" idx="3"/>
          </p:nvPr>
        </p:nvSpPr>
        <p:spPr>
          <a:xfrm>
            <a:off x="2808000" y="6318000"/>
            <a:ext cx="7020000" cy="360000"/>
          </a:xfrm>
          <a:prstGeom prst="rect">
            <a:avLst/>
          </a:prstGeom>
        </p:spPr>
        <p:txBody>
          <a:bodyPr vert="horz" lIns="91440" tIns="45720" rIns="91440" bIns="45720" rtlCol="0" anchor="ctr"/>
          <a:lstStyle>
            <a:lvl1pPr algn="ctr">
              <a:defRPr sz="1000" i="0">
                <a:solidFill>
                  <a:schemeClr val="tx1">
                    <a:lumMod val="50000"/>
                    <a:lumOff val="50000"/>
                  </a:schemeClr>
                </a:solidFill>
              </a:defRPr>
            </a:lvl1pPr>
          </a:lstStyle>
          <a:p>
            <a:endParaRPr lang="nb-NO" dirty="0"/>
          </a:p>
        </p:txBody>
      </p:sp>
      <p:sp>
        <p:nvSpPr>
          <p:cNvPr id="7" name="Plassholder for tekst 3"/>
          <p:cNvSpPr>
            <a:spLocks noGrp="1"/>
          </p:cNvSpPr>
          <p:nvPr>
            <p:ph type="body" sz="quarter" idx="15" hasCustomPrompt="1"/>
          </p:nvPr>
        </p:nvSpPr>
        <p:spPr>
          <a:xfrm>
            <a:off x="9846000" y="5698836"/>
            <a:ext cx="2150771" cy="478127"/>
          </a:xfrm>
        </p:spPr>
        <p:txBody>
          <a:bodyPr anchor="b" anchorCtr="0">
            <a:normAutofit/>
          </a:bodyPr>
          <a:lstStyle>
            <a:lvl1pPr marL="0" indent="0" algn="l">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92278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ilde - heldekkende HVI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p:spPr>
        <p:txBody>
          <a:bodyPr lIns="1620000" anchor="ctr" anchorCtr="0">
            <a:normAutofit/>
          </a:bodyPr>
          <a:lstStyle>
            <a:lvl1pPr marL="0" indent="0" algn="ctr">
              <a:buNone/>
              <a:defRPr sz="1400">
                <a:solidFill>
                  <a:schemeClr val="bg1">
                    <a:lumMod val="50000"/>
                  </a:schemeClr>
                </a:solidFill>
              </a:defRPr>
            </a:lvl1pPr>
          </a:lstStyle>
          <a:p>
            <a:r>
              <a:rPr lang="nb-NO" dirty="0"/>
              <a:t>Sett inn bilde</a:t>
            </a:r>
          </a:p>
        </p:txBody>
      </p:sp>
      <p:sp>
        <p:nvSpPr>
          <p:cNvPr id="4"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360000" y="6282000"/>
            <a:ext cx="1666800" cy="432000"/>
          </a:xfr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142372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 innholdsdeler HVIT  ">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172200" y="1825625"/>
            <a:ext cx="5181600" cy="4106732"/>
          </a:xfrm>
          <a:noFill/>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2" name="Tittel 1"/>
          <p:cNvSpPr>
            <a:spLocks noGrp="1"/>
          </p:cNvSpPr>
          <p:nvPr>
            <p:ph type="title" hasCustomPrompt="1"/>
          </p:nvPr>
        </p:nvSpPr>
        <p:spPr/>
        <p:txBody>
          <a:bodyPr/>
          <a:lstStyle>
            <a:lvl1pPr>
              <a:defRPr baseline="0">
                <a:latin typeface="Arial" panose="020B0604020202020204" pitchFamily="34" charset="0"/>
                <a:ea typeface="Open Sans" panose="020B06060305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sz="half" idx="1" hasCustomPrompt="1"/>
          </p:nvPr>
        </p:nvSpPr>
        <p:spPr>
          <a:xfrm>
            <a:off x="838200" y="1825625"/>
            <a:ext cx="5181600" cy="4106732"/>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5" name="Plassholder for dato 4"/>
          <p:cNvSpPr>
            <a:spLocks noGrp="1"/>
          </p:cNvSpPr>
          <p:nvPr>
            <p:ph type="dt" sz="half" idx="10"/>
          </p:nvPr>
        </p:nvSpPr>
        <p:spPr>
          <a:xfrm>
            <a:off x="9846000" y="6318000"/>
            <a:ext cx="1620000" cy="360000"/>
          </a:xfrm>
          <a:prstGeom prst="rect">
            <a:avLst/>
          </a:prstGeom>
        </p:spPr>
        <p:txBody>
          <a:bodyPr/>
          <a:lstStyle/>
          <a:p>
            <a:endParaRPr lang="nb-NO" dirty="0"/>
          </a:p>
        </p:txBody>
      </p:sp>
      <p:sp>
        <p:nvSpPr>
          <p:cNvPr id="6" name="Plassholder for bunntekst 5"/>
          <p:cNvSpPr>
            <a:spLocks noGrp="1"/>
          </p:cNvSpPr>
          <p:nvPr>
            <p:ph type="ftr" sz="quarter" idx="11"/>
          </p:nvPr>
        </p:nvSpPr>
        <p:spPr>
          <a:xfrm>
            <a:off x="2808000" y="6318000"/>
            <a:ext cx="7020000" cy="360000"/>
          </a:xfrm>
          <a:prstGeom prst="rect">
            <a:avLst/>
          </a:prstGeom>
        </p:spPr>
        <p:txBody>
          <a:bodyPr/>
          <a:lstStyle/>
          <a:p>
            <a:endParaRPr lang="nb-NO" dirty="0"/>
          </a:p>
        </p:txBody>
      </p:sp>
      <p:sp>
        <p:nvSpPr>
          <p:cNvPr id="7" name="Plassholder for lysbildenummer 6"/>
          <p:cNvSpPr>
            <a:spLocks noGrp="1"/>
          </p:cNvSpPr>
          <p:nvPr>
            <p:ph type="sldNum" sz="quarter" idx="12"/>
          </p:nvPr>
        </p:nvSpPr>
        <p:spPr>
          <a:xfrm>
            <a:off x="11555999" y="6318000"/>
            <a:ext cx="450000" cy="360000"/>
          </a:xfrm>
          <a:prstGeom prst="rect">
            <a:avLst/>
          </a:prstGeom>
        </p:spPr>
        <p:txBody>
          <a:bodyPr/>
          <a:lstStyle/>
          <a:p>
            <a:fld id="{29E3B291-050D-4A82-B0A1-DB349FC61753}" type="slidenum">
              <a:rPr lang="nb-NO" smtClean="0"/>
              <a:pPr/>
              <a:t>‹#›</a:t>
            </a:fld>
            <a:endParaRPr lang="nb-NO" dirty="0"/>
          </a:p>
        </p:txBody>
      </p:sp>
      <p:sp>
        <p:nvSpPr>
          <p:cNvPr id="8" name="Plassholder for tekst 3"/>
          <p:cNvSpPr>
            <a:spLocks noGrp="1"/>
          </p:cNvSpPr>
          <p:nvPr>
            <p:ph type="body" sz="quarter" idx="15" hasCustomPrompt="1"/>
          </p:nvPr>
        </p:nvSpPr>
        <p:spPr>
          <a:xfrm>
            <a:off x="838200" y="5932357"/>
            <a:ext cx="51816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
        <p:nvSpPr>
          <p:cNvPr id="9" name="Plassholder for tekst 3"/>
          <p:cNvSpPr>
            <a:spLocks noGrp="1"/>
          </p:cNvSpPr>
          <p:nvPr>
            <p:ph type="body" sz="quarter" idx="16" hasCustomPrompt="1"/>
          </p:nvPr>
        </p:nvSpPr>
        <p:spPr>
          <a:xfrm>
            <a:off x="6172200" y="5932357"/>
            <a:ext cx="51816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/kildekreditering</a:t>
            </a:r>
          </a:p>
        </p:txBody>
      </p:sp>
    </p:spTree>
    <p:extLst>
      <p:ext uri="{BB962C8B-B14F-4D97-AF65-F5344CB8AC3E}">
        <p14:creationId xmlns:p14="http://schemas.microsoft.com/office/powerpoint/2010/main" val="58530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e innholdsdeler HVIT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a:t>Klikk for legge inn tittel</a:t>
            </a:r>
          </a:p>
        </p:txBody>
      </p:sp>
      <p:sp>
        <p:nvSpPr>
          <p:cNvPr id="3" name="Plassholder for dato 2"/>
          <p:cNvSpPr>
            <a:spLocks noGrp="1"/>
          </p:cNvSpPr>
          <p:nvPr>
            <p:ph type="dt" sz="half" idx="10"/>
          </p:nvPr>
        </p:nvSpPr>
        <p:spPr>
          <a:xfrm>
            <a:off x="9846000" y="6318000"/>
            <a:ext cx="1620000" cy="360000"/>
          </a:xfrm>
          <a:prstGeom prst="rect">
            <a:avLst/>
          </a:prstGeom>
        </p:spPr>
        <p:txBody>
          <a:bodyPr/>
          <a:lstStyle/>
          <a:p>
            <a:endParaRPr lang="nb-NO" dirty="0"/>
          </a:p>
        </p:txBody>
      </p:sp>
      <p:sp>
        <p:nvSpPr>
          <p:cNvPr id="4" name="Plassholder for bunntekst 3"/>
          <p:cNvSpPr>
            <a:spLocks noGrp="1"/>
          </p:cNvSpPr>
          <p:nvPr>
            <p:ph type="ftr" sz="quarter" idx="11"/>
          </p:nvPr>
        </p:nvSpPr>
        <p:spPr>
          <a:xfrm>
            <a:off x="2808000" y="6318000"/>
            <a:ext cx="7020000" cy="360000"/>
          </a:xfrm>
          <a:prstGeom prst="rect">
            <a:avLst/>
          </a:prstGeom>
        </p:spPr>
        <p:txBody>
          <a:bodyPr/>
          <a:lstStyle/>
          <a:p>
            <a:endParaRPr lang="nb-NO" dirty="0"/>
          </a:p>
        </p:txBody>
      </p:sp>
      <p:sp>
        <p:nvSpPr>
          <p:cNvPr id="5" name="Plassholder for lysbildenummer 4"/>
          <p:cNvSpPr>
            <a:spLocks noGrp="1"/>
          </p:cNvSpPr>
          <p:nvPr>
            <p:ph type="sldNum" sz="quarter" idx="12"/>
          </p:nvPr>
        </p:nvSpPr>
        <p:spPr>
          <a:xfrm>
            <a:off x="11555999" y="6317999"/>
            <a:ext cx="450000" cy="360000"/>
          </a:xfrm>
          <a:prstGeom prst="rect">
            <a:avLst/>
          </a:prstGeom>
        </p:spPr>
        <p:txBody>
          <a:bodyPr/>
          <a:lstStyle/>
          <a:p>
            <a:fld id="{29E3B291-050D-4A82-B0A1-DB349FC61753}" type="slidenum">
              <a:rPr lang="nb-NO" smtClean="0"/>
              <a:pPr/>
              <a:t>‹#›</a:t>
            </a:fld>
            <a:endParaRPr lang="nb-NO" dirty="0"/>
          </a:p>
        </p:txBody>
      </p:sp>
      <p:sp>
        <p:nvSpPr>
          <p:cNvPr id="6" name="Plassholder for innhold 2"/>
          <p:cNvSpPr>
            <a:spLocks noGrp="1"/>
          </p:cNvSpPr>
          <p:nvPr>
            <p:ph sz="half" idx="1" hasCustomPrompt="1"/>
          </p:nvPr>
        </p:nvSpPr>
        <p:spPr>
          <a:xfrm>
            <a:off x="838200" y="1821516"/>
            <a:ext cx="3456000" cy="4110841"/>
          </a:xfrm>
          <a:prstGeom prst="rect">
            <a:avLst/>
          </a:prstGeom>
        </p:spPr>
        <p:txBody>
          <a:bodyPr>
            <a:noAutofit/>
          </a:bodyPr>
          <a:lstStyle>
            <a:lvl1pPr>
              <a:defRPr/>
            </a:lvl1pPr>
          </a:lstStyle>
          <a:p>
            <a:pPr lvl="0"/>
            <a:r>
              <a:rPr lang="nb-NO" dirty="0"/>
              <a:t>Klikk for å legge til innhold</a:t>
            </a:r>
          </a:p>
        </p:txBody>
      </p:sp>
      <p:sp>
        <p:nvSpPr>
          <p:cNvPr id="7" name="Plassholder for innhold 3"/>
          <p:cNvSpPr>
            <a:spLocks noGrp="1"/>
          </p:cNvSpPr>
          <p:nvPr>
            <p:ph sz="half" idx="2" hasCustomPrompt="1"/>
          </p:nvPr>
        </p:nvSpPr>
        <p:spPr>
          <a:xfrm>
            <a:off x="4405324" y="1821516"/>
            <a:ext cx="3456000" cy="4110841"/>
          </a:xfrm>
          <a:prstGeom prst="rect">
            <a:avLst/>
          </a:prstGeom>
        </p:spPr>
        <p:txBody>
          <a:bodyPr>
            <a:noAutofit/>
          </a:bodyPr>
          <a:lstStyle/>
          <a:p>
            <a:pPr lvl="0"/>
            <a:r>
              <a:rPr lang="nb-NO" dirty="0"/>
              <a:t>Klikk for å legge til innhold</a:t>
            </a:r>
          </a:p>
        </p:txBody>
      </p:sp>
      <p:sp>
        <p:nvSpPr>
          <p:cNvPr id="8" name="Plassholder for innhold 3"/>
          <p:cNvSpPr>
            <a:spLocks noGrp="1"/>
          </p:cNvSpPr>
          <p:nvPr>
            <p:ph sz="half" idx="13" hasCustomPrompt="1"/>
          </p:nvPr>
        </p:nvSpPr>
        <p:spPr>
          <a:xfrm>
            <a:off x="7985256" y="1821516"/>
            <a:ext cx="3456000" cy="4110841"/>
          </a:xfrm>
          <a:prstGeom prst="rect">
            <a:avLst/>
          </a:prstGeom>
        </p:spPr>
        <p:txBody>
          <a:bodyPr>
            <a:noAutofit/>
          </a:bodyPr>
          <a:lstStyle/>
          <a:p>
            <a:pPr lvl="0"/>
            <a:r>
              <a:rPr lang="nb-NO" dirty="0"/>
              <a:t>Klikk for å legge til innhold</a:t>
            </a:r>
          </a:p>
        </p:txBody>
      </p:sp>
      <p:sp>
        <p:nvSpPr>
          <p:cNvPr id="9" name="Plassholder for tekst 3"/>
          <p:cNvSpPr>
            <a:spLocks noGrp="1"/>
          </p:cNvSpPr>
          <p:nvPr>
            <p:ph type="body" sz="quarter" idx="15" hasCustomPrompt="1"/>
          </p:nvPr>
        </p:nvSpPr>
        <p:spPr>
          <a:xfrm>
            <a:off x="838200"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
        <p:nvSpPr>
          <p:cNvPr id="10" name="Plassholder for tekst 3"/>
          <p:cNvSpPr>
            <a:spLocks noGrp="1"/>
          </p:cNvSpPr>
          <p:nvPr>
            <p:ph type="body" sz="quarter" idx="16" hasCustomPrompt="1"/>
          </p:nvPr>
        </p:nvSpPr>
        <p:spPr>
          <a:xfrm>
            <a:off x="4405324"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
        <p:nvSpPr>
          <p:cNvPr id="11" name="Plassholder for tekst 3"/>
          <p:cNvSpPr>
            <a:spLocks noGrp="1"/>
          </p:cNvSpPr>
          <p:nvPr>
            <p:ph type="body" sz="quarter" idx="17" hasCustomPrompt="1"/>
          </p:nvPr>
        </p:nvSpPr>
        <p:spPr>
          <a:xfrm>
            <a:off x="7990920"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85397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bilder med tekst HVIT ">
    <p:spTree>
      <p:nvGrpSpPr>
        <p:cNvPr id="1" name=""/>
        <p:cNvGrpSpPr/>
        <p:nvPr/>
      </p:nvGrpSpPr>
      <p:grpSpPr>
        <a:xfrm>
          <a:off x="0" y="0"/>
          <a:ext cx="0" cy="0"/>
          <a:chOff x="0" y="0"/>
          <a:chExt cx="0" cy="0"/>
        </a:xfrm>
      </p:grpSpPr>
      <p:sp>
        <p:nvSpPr>
          <p:cNvPr id="15" name="Tittel 1"/>
          <p:cNvSpPr>
            <a:spLocks noGrp="1"/>
          </p:cNvSpPr>
          <p:nvPr>
            <p:ph type="title" hasCustomPrompt="1"/>
          </p:nvPr>
        </p:nvSpPr>
        <p:spPr>
          <a:xfrm>
            <a:off x="838800" y="363600"/>
            <a:ext cx="9000000" cy="1325563"/>
          </a:xfrm>
        </p:spPr>
        <p:txBody>
          <a:bodyPr/>
          <a:lstStyle>
            <a:lvl1pPr>
              <a:defRPr/>
            </a:lvl1pPr>
          </a:lstStyle>
          <a:p>
            <a:r>
              <a:rPr lang="nb-NO" dirty="0"/>
              <a:t>Klikk for å skrive tittel</a:t>
            </a:r>
          </a:p>
        </p:txBody>
      </p:sp>
      <p:sp>
        <p:nvSpPr>
          <p:cNvPr id="19" name="Plassholder for tekst 2"/>
          <p:cNvSpPr>
            <a:spLocks noGrp="1"/>
          </p:cNvSpPr>
          <p:nvPr>
            <p:ph type="body" idx="1" hasCustomPrompt="1"/>
          </p:nvPr>
        </p:nvSpPr>
        <p:spPr>
          <a:xfrm>
            <a:off x="839149" y="3976254"/>
            <a:ext cx="5400000" cy="546879"/>
          </a:xfrm>
          <a:solidFill>
            <a:schemeClr val="bg2"/>
          </a:solidFill>
          <a:ln>
            <a:solidFill>
              <a:schemeClr val="bg2"/>
            </a:solidFill>
          </a:ln>
        </p:spPr>
        <p:txBody>
          <a:bodyPr anchor="ct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4" name="Plassholder for tekst 10"/>
          <p:cNvSpPr>
            <a:spLocks noGrp="1"/>
          </p:cNvSpPr>
          <p:nvPr>
            <p:ph type="body" sz="quarter" idx="13"/>
          </p:nvPr>
        </p:nvSpPr>
        <p:spPr>
          <a:xfrm>
            <a:off x="839150" y="4528704"/>
            <a:ext cx="5399999" cy="1505340"/>
          </a:xfrm>
          <a:solidFill>
            <a:schemeClr val="bg2"/>
          </a:solidFill>
          <a:ln>
            <a:solidFill>
              <a:schemeClr val="bg2"/>
            </a:solidFill>
          </a:ln>
        </p:spPr>
        <p:txBody>
          <a:bodyPr>
            <a:norm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25" name="Plassholder for tekst 4"/>
          <p:cNvSpPr>
            <a:spLocks noGrp="1"/>
          </p:cNvSpPr>
          <p:nvPr>
            <p:ph type="body" sz="quarter" idx="3" hasCustomPrompt="1"/>
          </p:nvPr>
        </p:nvSpPr>
        <p:spPr>
          <a:xfrm>
            <a:off x="6409652" y="3976254"/>
            <a:ext cx="5400000" cy="546879"/>
          </a:xfrm>
          <a:solidFill>
            <a:schemeClr val="bg2"/>
          </a:solidFill>
          <a:ln>
            <a:solidFill>
              <a:schemeClr val="bg2"/>
            </a:solidFill>
          </a:ln>
        </p:spPr>
        <p:txBody>
          <a:bodyPr anchor="ctr"/>
          <a:lstStyle>
            <a:lvl1pPr marL="0" indent="0" algn="ctr">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6" name="Plassholder for tekst 10"/>
          <p:cNvSpPr>
            <a:spLocks noGrp="1"/>
          </p:cNvSpPr>
          <p:nvPr>
            <p:ph type="body" sz="quarter" idx="14"/>
          </p:nvPr>
        </p:nvSpPr>
        <p:spPr>
          <a:xfrm>
            <a:off x="6409652" y="4528704"/>
            <a:ext cx="5400000" cy="1505340"/>
          </a:xfrm>
          <a:solidFill>
            <a:schemeClr val="bg2"/>
          </a:solidFill>
          <a:ln>
            <a:solidFill>
              <a:schemeClr val="bg2"/>
            </a:solidFill>
          </a:ln>
        </p:spPr>
        <p:txBody>
          <a:bodyPr>
            <a:norm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27" name="Plassholder for bunntekst 2"/>
          <p:cNvSpPr>
            <a:spLocks noGrp="1"/>
          </p:cNvSpPr>
          <p:nvPr>
            <p:ph type="ftr" sz="quarter" idx="18"/>
          </p:nvPr>
        </p:nvSpPr>
        <p:spPr>
          <a:xfrm>
            <a:off x="2808000" y="6318000"/>
            <a:ext cx="7020000" cy="360000"/>
          </a:xfrm>
        </p:spPr>
        <p:txBody>
          <a:bodyPr/>
          <a:lstStyle>
            <a:lvl1pPr>
              <a:defRPr>
                <a:solidFill>
                  <a:schemeClr val="tx1">
                    <a:lumMod val="50000"/>
                    <a:lumOff val="50000"/>
                  </a:schemeClr>
                </a:solidFill>
              </a:defRPr>
            </a:lvl1pPr>
          </a:lstStyle>
          <a:p>
            <a:endParaRPr lang="nb-NO" dirty="0"/>
          </a:p>
        </p:txBody>
      </p:sp>
      <p:sp>
        <p:nvSpPr>
          <p:cNvPr id="28" name="Plassholder for dato 1"/>
          <p:cNvSpPr>
            <a:spLocks noGrp="1"/>
          </p:cNvSpPr>
          <p:nvPr>
            <p:ph type="dt" sz="half" idx="17"/>
          </p:nvPr>
        </p:nvSpPr>
        <p:spPr>
          <a:xfrm>
            <a:off x="9846000" y="6318000"/>
            <a:ext cx="1620000" cy="360000"/>
          </a:xfrm>
        </p:spPr>
        <p:txBody>
          <a:bodyPr/>
          <a:lstStyle/>
          <a:p>
            <a:endParaRPr lang="nb-NO" dirty="0"/>
          </a:p>
        </p:txBody>
      </p:sp>
      <p:sp>
        <p:nvSpPr>
          <p:cNvPr id="29" name="Plassholder for lysbildenummer 3"/>
          <p:cNvSpPr>
            <a:spLocks noGrp="1"/>
          </p:cNvSpPr>
          <p:nvPr>
            <p:ph type="sldNum" sz="quarter" idx="19"/>
          </p:nvPr>
        </p:nvSpPr>
        <p:spPr>
          <a:xfrm>
            <a:off x="11555518" y="6318000"/>
            <a:ext cx="450010" cy="360000"/>
          </a:xfrm>
        </p:spPr>
        <p:txBody>
          <a:bodyPr/>
          <a:lstStyle/>
          <a:p>
            <a:fld id="{29E3B291-050D-4A82-B0A1-DB349FC61753}" type="slidenum">
              <a:rPr lang="nb-NO" smtClean="0"/>
              <a:pPr/>
              <a:t>‹#›</a:t>
            </a:fld>
            <a:endParaRPr lang="nb-NO" dirty="0"/>
          </a:p>
        </p:txBody>
      </p:sp>
      <p:sp>
        <p:nvSpPr>
          <p:cNvPr id="3" name="Plassholder for bilde 2"/>
          <p:cNvSpPr>
            <a:spLocks noGrp="1"/>
          </p:cNvSpPr>
          <p:nvPr>
            <p:ph type="pic" sz="quarter" idx="20" hasCustomPrompt="1"/>
          </p:nvPr>
        </p:nvSpPr>
        <p:spPr>
          <a:xfrm>
            <a:off x="839149" y="1688655"/>
            <a:ext cx="5400000" cy="2284814"/>
          </a:xfrm>
          <a:ln>
            <a:solidFill>
              <a:schemeClr val="bg2">
                <a:lumMod val="90000"/>
              </a:schemeClr>
            </a:solidFill>
          </a:ln>
        </p:spPr>
        <p:txBody>
          <a:bodyPr tIns="1368000">
            <a:normAutofit/>
          </a:bodyPr>
          <a:lstStyle>
            <a:lvl1pPr marL="0" indent="0" algn="ctr">
              <a:buNone/>
              <a:defRPr sz="2000" baseline="0">
                <a:solidFill>
                  <a:schemeClr val="bg1">
                    <a:lumMod val="50000"/>
                  </a:schemeClr>
                </a:solidFill>
              </a:defRPr>
            </a:lvl1pPr>
          </a:lstStyle>
          <a:p>
            <a:r>
              <a:rPr lang="nb-NO" dirty="0"/>
              <a:t>Sett inn bilde</a:t>
            </a:r>
          </a:p>
        </p:txBody>
      </p:sp>
      <p:sp>
        <p:nvSpPr>
          <p:cNvPr id="16" name="Plassholder for bilde 2"/>
          <p:cNvSpPr>
            <a:spLocks noGrp="1"/>
          </p:cNvSpPr>
          <p:nvPr>
            <p:ph type="pic" sz="quarter" idx="21" hasCustomPrompt="1"/>
          </p:nvPr>
        </p:nvSpPr>
        <p:spPr>
          <a:xfrm>
            <a:off x="6409652" y="1688655"/>
            <a:ext cx="5400000" cy="2284814"/>
          </a:xfrm>
          <a:ln>
            <a:solidFill>
              <a:schemeClr val="bg2">
                <a:lumMod val="90000"/>
              </a:schemeClr>
            </a:solidFill>
          </a:ln>
        </p:spPr>
        <p:txBody>
          <a:bodyPr tIns="1368000">
            <a:normAutofit/>
          </a:bodyPr>
          <a:lstStyle>
            <a:lvl1pPr marL="0" indent="0" algn="ctr">
              <a:buNone/>
              <a:defRPr sz="2000" baseline="0">
                <a:solidFill>
                  <a:schemeClr val="bg1">
                    <a:lumMod val="50000"/>
                  </a:schemeClr>
                </a:solidFill>
              </a:defRPr>
            </a:lvl1pPr>
          </a:lstStyle>
          <a:p>
            <a:r>
              <a:rPr lang="nb-NO" dirty="0"/>
              <a:t>Sett inn bilde</a:t>
            </a:r>
          </a:p>
        </p:txBody>
      </p:sp>
      <p:sp>
        <p:nvSpPr>
          <p:cNvPr id="12" name="Plassholder for tekst 3"/>
          <p:cNvSpPr>
            <a:spLocks noGrp="1"/>
          </p:cNvSpPr>
          <p:nvPr>
            <p:ph type="body" sz="quarter" idx="15" hasCustomPrompt="1"/>
          </p:nvPr>
        </p:nvSpPr>
        <p:spPr>
          <a:xfrm>
            <a:off x="2228911" y="3706428"/>
            <a:ext cx="3996000" cy="244606"/>
          </a:xfrm>
        </p:spPr>
        <p:txBody>
          <a:bodyPr>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13" name="Plassholder for tekst 3"/>
          <p:cNvSpPr>
            <a:spLocks noGrp="1"/>
          </p:cNvSpPr>
          <p:nvPr>
            <p:ph type="body" sz="quarter" idx="22" hasCustomPrompt="1"/>
          </p:nvPr>
        </p:nvSpPr>
        <p:spPr>
          <a:xfrm>
            <a:off x="7791152" y="3706428"/>
            <a:ext cx="3996000" cy="244606"/>
          </a:xfrm>
        </p:spPr>
        <p:txBody>
          <a:bodyPr>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169771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bilder med tekst HVIT ">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9846000" y="6318000"/>
            <a:ext cx="1620000" cy="360000"/>
          </a:xfrm>
          <a:prstGeom prst="rect">
            <a:avLst/>
          </a:prstGeom>
        </p:spPr>
        <p:txBody>
          <a:bodyPr/>
          <a:lstStyle/>
          <a:p>
            <a:endParaRPr lang="nb-NO" dirty="0"/>
          </a:p>
        </p:txBody>
      </p:sp>
      <p:sp>
        <p:nvSpPr>
          <p:cNvPr id="3" name="Plassholder for bunntekst 2"/>
          <p:cNvSpPr>
            <a:spLocks noGrp="1"/>
          </p:cNvSpPr>
          <p:nvPr>
            <p:ph type="ftr" sz="quarter" idx="11"/>
          </p:nvPr>
        </p:nvSpPr>
        <p:spPr>
          <a:xfrm>
            <a:off x="2808000" y="6318000"/>
            <a:ext cx="7020000" cy="360000"/>
          </a:xfrm>
          <a:prstGeom prst="rect">
            <a:avLst/>
          </a:prstGeom>
        </p:spPr>
        <p:txBody>
          <a:bodyPr/>
          <a:lstStyle/>
          <a:p>
            <a:endParaRPr lang="nb-NO" dirty="0"/>
          </a:p>
        </p:txBody>
      </p:sp>
      <p:sp>
        <p:nvSpPr>
          <p:cNvPr id="4" name="Plassholder for lysbildenummer 3"/>
          <p:cNvSpPr>
            <a:spLocks noGrp="1"/>
          </p:cNvSpPr>
          <p:nvPr>
            <p:ph type="sldNum" sz="quarter" idx="12"/>
          </p:nvPr>
        </p:nvSpPr>
        <p:spPr>
          <a:xfrm>
            <a:off x="11556000" y="6318000"/>
            <a:ext cx="450000" cy="360000"/>
          </a:xfrm>
          <a:prstGeom prst="rect">
            <a:avLst/>
          </a:prstGeom>
        </p:spPr>
        <p:txBody>
          <a:bodyPr/>
          <a:lstStyle/>
          <a:p>
            <a:fld id="{29E3B291-050D-4A82-B0A1-DB349FC61753}" type="slidenum">
              <a:rPr lang="nb-NO" smtClean="0"/>
              <a:pPr/>
              <a:t>‹#›</a:t>
            </a:fld>
            <a:endParaRPr lang="nb-NO" dirty="0"/>
          </a:p>
        </p:txBody>
      </p:sp>
      <p:sp>
        <p:nvSpPr>
          <p:cNvPr id="8" name="Tittel 1"/>
          <p:cNvSpPr>
            <a:spLocks noGrp="1"/>
          </p:cNvSpPr>
          <p:nvPr>
            <p:ph type="title" hasCustomPrompt="1"/>
          </p:nvPr>
        </p:nvSpPr>
        <p:spPr>
          <a:xfrm>
            <a:off x="838800" y="363600"/>
            <a:ext cx="9000000" cy="1325563"/>
          </a:xfrm>
          <a:prstGeom prst="rect">
            <a:avLst/>
          </a:prstGeom>
        </p:spPr>
        <p:txBody>
          <a:bodyPr/>
          <a:lstStyle>
            <a:lvl1pPr>
              <a:defRPr baseline="0"/>
            </a:lvl1pPr>
          </a:lstStyle>
          <a:p>
            <a:r>
              <a:rPr lang="nb-NO" dirty="0"/>
              <a:t>Klikk for å skrive tittel</a:t>
            </a:r>
          </a:p>
        </p:txBody>
      </p:sp>
      <p:sp>
        <p:nvSpPr>
          <p:cNvPr id="9" name="Plassholder for tekst 2"/>
          <p:cNvSpPr>
            <a:spLocks noGrp="1"/>
          </p:cNvSpPr>
          <p:nvPr>
            <p:ph type="body" idx="1" hasCustomPrompt="1"/>
          </p:nvPr>
        </p:nvSpPr>
        <p:spPr>
          <a:xfrm>
            <a:off x="47942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0" name="Plassholder for tekst 10"/>
          <p:cNvSpPr>
            <a:spLocks noGrp="1"/>
          </p:cNvSpPr>
          <p:nvPr>
            <p:ph type="body" sz="quarter" idx="13"/>
          </p:nvPr>
        </p:nvSpPr>
        <p:spPr>
          <a:xfrm>
            <a:off x="47942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1" name="Plassholder for tekst 4"/>
          <p:cNvSpPr>
            <a:spLocks noGrp="1"/>
          </p:cNvSpPr>
          <p:nvPr>
            <p:ph type="body" sz="quarter" idx="3" hasCustomPrompt="1"/>
          </p:nvPr>
        </p:nvSpPr>
        <p:spPr>
          <a:xfrm>
            <a:off x="424186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2" name="Plassholder for tekst 10"/>
          <p:cNvSpPr>
            <a:spLocks noGrp="1"/>
          </p:cNvSpPr>
          <p:nvPr>
            <p:ph type="body" sz="quarter" idx="14"/>
          </p:nvPr>
        </p:nvSpPr>
        <p:spPr>
          <a:xfrm>
            <a:off x="424186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3" name="Plassholder for tekst 4"/>
          <p:cNvSpPr>
            <a:spLocks noGrp="1"/>
          </p:cNvSpPr>
          <p:nvPr>
            <p:ph type="body" sz="quarter" idx="17" hasCustomPrompt="1"/>
          </p:nvPr>
        </p:nvSpPr>
        <p:spPr>
          <a:xfrm>
            <a:off x="8004306"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4" name="Plassholder for tekst 10"/>
          <p:cNvSpPr>
            <a:spLocks noGrp="1"/>
          </p:cNvSpPr>
          <p:nvPr>
            <p:ph type="body" sz="quarter" idx="18"/>
          </p:nvPr>
        </p:nvSpPr>
        <p:spPr>
          <a:xfrm>
            <a:off x="8004306"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6" name="Plassholder for bilde 15"/>
          <p:cNvSpPr>
            <a:spLocks noGrp="1" noChangeAspect="1"/>
          </p:cNvSpPr>
          <p:nvPr>
            <p:ph type="pic" sz="quarter" idx="20"/>
          </p:nvPr>
        </p:nvSpPr>
        <p:spPr>
          <a:xfrm>
            <a:off x="1055425"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endParaRPr lang="nb-NO" dirty="0"/>
          </a:p>
        </p:txBody>
      </p:sp>
      <p:sp>
        <p:nvSpPr>
          <p:cNvPr id="17" name="Plassholder for bilde 15"/>
          <p:cNvSpPr>
            <a:spLocks noGrp="1" noChangeAspect="1"/>
          </p:cNvSpPr>
          <p:nvPr>
            <p:ph type="pic" sz="quarter" idx="21"/>
          </p:nvPr>
        </p:nvSpPr>
        <p:spPr>
          <a:xfrm>
            <a:off x="4956803"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endParaRPr lang="nb-NO" dirty="0"/>
          </a:p>
        </p:txBody>
      </p:sp>
      <p:sp>
        <p:nvSpPr>
          <p:cNvPr id="18" name="Plassholder for bilde 15"/>
          <p:cNvSpPr>
            <a:spLocks noGrp="1" noChangeAspect="1"/>
          </p:cNvSpPr>
          <p:nvPr>
            <p:ph type="pic" sz="quarter" idx="22"/>
          </p:nvPr>
        </p:nvSpPr>
        <p:spPr>
          <a:xfrm>
            <a:off x="8580306"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endParaRPr lang="nb-NO" dirty="0"/>
          </a:p>
        </p:txBody>
      </p:sp>
    </p:spTree>
    <p:extLst>
      <p:ext uri="{BB962C8B-B14F-4D97-AF65-F5344CB8AC3E}">
        <p14:creationId xmlns:p14="http://schemas.microsoft.com/office/powerpoint/2010/main" val="391982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9000000" cy="1325563"/>
          </a:xfrm>
          <a:prstGeom prst="rect">
            <a:avLst/>
          </a:prstGeom>
        </p:spPr>
        <p:txBody>
          <a:bodyPr vert="horz" lIns="91440" tIns="45720" rIns="91440" bIns="45720" rtlCol="0" anchor="ctr">
            <a:normAutofit/>
          </a:bodyPr>
          <a:lstStyle/>
          <a:p>
            <a:r>
              <a:rPr lang="nb-NO" dirty="0"/>
              <a:t>Klikk for å skrive tittel</a:t>
            </a:r>
          </a:p>
        </p:txBody>
      </p:sp>
      <p:sp>
        <p:nvSpPr>
          <p:cNvPr id="3" name="Plassholder for tekst 2"/>
          <p:cNvSpPr>
            <a:spLocks noGrp="1"/>
          </p:cNvSpPr>
          <p:nvPr>
            <p:ph type="body" idx="1"/>
          </p:nvPr>
        </p:nvSpPr>
        <p:spPr>
          <a:xfrm>
            <a:off x="838200" y="1825625"/>
            <a:ext cx="9000000"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bunntekst 4"/>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dirty="0"/>
          </a:p>
        </p:txBody>
      </p:sp>
      <p:sp>
        <p:nvSpPr>
          <p:cNvPr id="15" name="Plassholder for dato 3"/>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dirty="0"/>
          </a:p>
        </p:txBody>
      </p:sp>
      <p:sp>
        <p:nvSpPr>
          <p:cNvPr id="16" name="Plassholder for lysbildenummer 5"/>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dirty="0"/>
          </a:p>
        </p:txBody>
      </p:sp>
      <p:pic>
        <p:nvPicPr>
          <p:cNvPr id="4" name="Bilde 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60000" y="6282000"/>
            <a:ext cx="1668332" cy="432000"/>
          </a:xfrm>
          <a:prstGeom prst="rect">
            <a:avLst/>
          </a:prstGeom>
        </p:spPr>
      </p:pic>
    </p:spTree>
    <p:extLst>
      <p:ext uri="{BB962C8B-B14F-4D97-AF65-F5344CB8AC3E}">
        <p14:creationId xmlns:p14="http://schemas.microsoft.com/office/powerpoint/2010/main" val="761612807"/>
      </p:ext>
    </p:extLst>
  </p:cSld>
  <p:clrMap bg1="lt1" tx1="dk1" bg2="lt2" tx2="dk2" accent1="accent1" accent2="accent2" accent3="accent3" accent4="accent4" accent5="accent5" accent6="accent6" hlink="hlink" folHlink="folHlink"/>
  <p:sldLayoutIdLst>
    <p:sldLayoutId id="2147484001" r:id="rId1"/>
    <p:sldLayoutId id="2147484027" r:id="rId2"/>
    <p:sldLayoutId id="2147484006" r:id="rId3"/>
    <p:sldLayoutId id="2147484002" r:id="rId4"/>
    <p:sldLayoutId id="2147484005" r:id="rId5"/>
    <p:sldLayoutId id="2147484003" r:id="rId6"/>
    <p:sldLayoutId id="2147484004" r:id="rId7"/>
    <p:sldLayoutId id="2147484007" r:id="rId8"/>
    <p:sldLayoutId id="2147484008" r:id="rId9"/>
    <p:sldLayoutId id="2147484009" r:id="rId10"/>
    <p:sldLayoutId id="2147484010" r:id="rId11"/>
    <p:sldLayoutId id="2147484011" r:id="rId12"/>
    <p:sldLayoutId id="2147484012" r:id="rId13"/>
    <p:sldLayoutId id="2147484013" r:id="rId14"/>
    <p:sldLayoutId id="2147484018" r:id="rId15"/>
    <p:sldLayoutId id="2147484014" r:id="rId16"/>
    <p:sldLayoutId id="2147484017" r:id="rId17"/>
    <p:sldLayoutId id="2147484015" r:id="rId18"/>
    <p:sldLayoutId id="2147484016" r:id="rId19"/>
    <p:sldLayoutId id="2147484019" r:id="rId20"/>
    <p:sldLayoutId id="2147484020" r:id="rId21"/>
    <p:sldLayoutId id="2147484021" r:id="rId22"/>
    <p:sldLayoutId id="2147484022" r:id="rId23"/>
    <p:sldLayoutId id="2147484023" r:id="rId24"/>
    <p:sldLayoutId id="2147484024" r:id="rId25"/>
    <p:sldLayoutId id="2147484029"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600" kern="1200"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E442815D-2ABF-4591-90FC-DD9CF9D6F96D}"/>
              </a:ext>
            </a:extLst>
          </p:cNvPr>
          <p:cNvSpPr>
            <a:spLocks noGrp="1"/>
          </p:cNvSpPr>
          <p:nvPr>
            <p:ph type="pic" sz="quarter" idx="18"/>
          </p:nvPr>
        </p:nvSpPr>
        <p:spPr/>
      </p:sp>
      <p:sp>
        <p:nvSpPr>
          <p:cNvPr id="3" name="Plassholder for tekst 2">
            <a:extLst>
              <a:ext uri="{FF2B5EF4-FFF2-40B4-BE49-F238E27FC236}">
                <a16:creationId xmlns:a16="http://schemas.microsoft.com/office/drawing/2014/main" id="{39FF58E1-E314-4C25-97A7-8F28C822725D}"/>
              </a:ext>
            </a:extLst>
          </p:cNvPr>
          <p:cNvSpPr>
            <a:spLocks noGrp="1"/>
          </p:cNvSpPr>
          <p:nvPr>
            <p:ph type="body" sz="quarter" idx="24"/>
          </p:nvPr>
        </p:nvSpPr>
        <p:spPr/>
        <p:txBody>
          <a:bodyPr/>
          <a:lstStyle/>
          <a:p>
            <a:endParaRPr lang="nb-NO"/>
          </a:p>
        </p:txBody>
      </p:sp>
      <p:sp>
        <p:nvSpPr>
          <p:cNvPr id="4" name="Plassholder for tekst 3">
            <a:extLst>
              <a:ext uri="{FF2B5EF4-FFF2-40B4-BE49-F238E27FC236}">
                <a16:creationId xmlns:a16="http://schemas.microsoft.com/office/drawing/2014/main" id="{2EFC3D0C-0354-4096-B341-8B20B5907BD7}"/>
              </a:ext>
            </a:extLst>
          </p:cNvPr>
          <p:cNvSpPr>
            <a:spLocks noGrp="1"/>
          </p:cNvSpPr>
          <p:nvPr>
            <p:ph type="body" sz="quarter" idx="23"/>
          </p:nvPr>
        </p:nvSpPr>
        <p:spPr/>
        <p:txBody>
          <a:bodyPr/>
          <a:lstStyle/>
          <a:p>
            <a:r>
              <a:rPr lang="nb-NO" dirty="0"/>
              <a:t>Etatsstyring og politikk</a:t>
            </a:r>
          </a:p>
        </p:txBody>
      </p:sp>
      <p:sp>
        <p:nvSpPr>
          <p:cNvPr id="5" name="Plassholder for tekst 4">
            <a:extLst>
              <a:ext uri="{FF2B5EF4-FFF2-40B4-BE49-F238E27FC236}">
                <a16:creationId xmlns:a16="http://schemas.microsoft.com/office/drawing/2014/main" id="{7F56A763-F532-4B88-B157-90FE95F058BC}"/>
              </a:ext>
            </a:extLst>
          </p:cNvPr>
          <p:cNvSpPr>
            <a:spLocks noGrp="1"/>
          </p:cNvSpPr>
          <p:nvPr>
            <p:ph type="body" sz="quarter" idx="16"/>
          </p:nvPr>
        </p:nvSpPr>
        <p:spPr/>
        <p:txBody>
          <a:bodyPr/>
          <a:lstStyle/>
          <a:p>
            <a:r>
              <a:rPr lang="nb-NO" dirty="0"/>
              <a:t>Dag Thomas Gisholt</a:t>
            </a:r>
          </a:p>
        </p:txBody>
      </p:sp>
      <p:sp>
        <p:nvSpPr>
          <p:cNvPr id="6" name="Plassholder for tekst 5">
            <a:extLst>
              <a:ext uri="{FF2B5EF4-FFF2-40B4-BE49-F238E27FC236}">
                <a16:creationId xmlns:a16="http://schemas.microsoft.com/office/drawing/2014/main" id="{F3637AE4-ED31-4D6B-A2DA-B35BA20EDECE}"/>
              </a:ext>
            </a:extLst>
          </p:cNvPr>
          <p:cNvSpPr>
            <a:spLocks noGrp="1"/>
          </p:cNvSpPr>
          <p:nvPr>
            <p:ph type="body" sz="quarter" idx="17"/>
          </p:nvPr>
        </p:nvSpPr>
        <p:spPr/>
        <p:txBody>
          <a:bodyPr/>
          <a:lstStyle/>
          <a:p>
            <a:endParaRPr lang="nb-NO"/>
          </a:p>
        </p:txBody>
      </p:sp>
      <p:sp>
        <p:nvSpPr>
          <p:cNvPr id="7" name="Plassholder for tekst 6">
            <a:extLst>
              <a:ext uri="{FF2B5EF4-FFF2-40B4-BE49-F238E27FC236}">
                <a16:creationId xmlns:a16="http://schemas.microsoft.com/office/drawing/2014/main" id="{A7912877-0441-4D9C-95E3-3FC28E7D08FF}"/>
              </a:ext>
            </a:extLst>
          </p:cNvPr>
          <p:cNvSpPr>
            <a:spLocks noGrp="1"/>
          </p:cNvSpPr>
          <p:nvPr>
            <p:ph type="body" sz="quarter" idx="15"/>
          </p:nvPr>
        </p:nvSpPr>
        <p:spPr/>
        <p:txBody>
          <a:bodyPr/>
          <a:lstStyle/>
          <a:p>
            <a:endParaRPr lang="nb-NO"/>
          </a:p>
        </p:txBody>
      </p:sp>
      <p:sp>
        <p:nvSpPr>
          <p:cNvPr id="8" name="Plassholder for tekst 7">
            <a:extLst>
              <a:ext uri="{FF2B5EF4-FFF2-40B4-BE49-F238E27FC236}">
                <a16:creationId xmlns:a16="http://schemas.microsoft.com/office/drawing/2014/main" id="{D7F23624-E6B7-4C65-BF66-22B4FAC782FF}"/>
              </a:ext>
            </a:extLst>
          </p:cNvPr>
          <p:cNvSpPr>
            <a:spLocks noGrp="1"/>
          </p:cNvSpPr>
          <p:nvPr>
            <p:ph type="body" sz="quarter" idx="25"/>
          </p:nvPr>
        </p:nvSpPr>
        <p:spPr/>
        <p:txBody>
          <a:bodyPr/>
          <a:lstStyle/>
          <a:p>
            <a:r>
              <a:rPr lang="nb-NO" dirty="0"/>
              <a:t>Partnerforum, 9. oktober 2020</a:t>
            </a:r>
          </a:p>
        </p:txBody>
      </p:sp>
    </p:spTree>
    <p:extLst>
      <p:ext uri="{BB962C8B-B14F-4D97-AF65-F5344CB8AC3E}">
        <p14:creationId xmlns:p14="http://schemas.microsoft.com/office/powerpoint/2010/main" val="367884886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5181600" y="1635599"/>
            <a:ext cx="1728192" cy="369332"/>
          </a:xfrm>
          <a:prstGeom prst="rect">
            <a:avLst/>
          </a:prstGeom>
          <a:solidFill>
            <a:srgbClr val="FF6600"/>
          </a:solidFill>
          <a:ln/>
          <a:effectLst>
            <a:outerShdw blurRad="40000" dist="23000" dir="5400000" rotWithShape="0">
              <a:srgbClr val="000000">
                <a:alpha val="35000"/>
              </a:srgbClr>
            </a:outerShdw>
            <a:reflection stA="37000" endPos="75000" dist="127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fontAlgn="auto">
              <a:spcBef>
                <a:spcPts val="0"/>
              </a:spcBef>
              <a:spcAft>
                <a:spcPts val="0"/>
              </a:spcAft>
            </a:pPr>
            <a:r>
              <a:rPr lang="nb-NO" dirty="0">
                <a:solidFill>
                  <a:prstClr val="white"/>
                </a:solidFill>
              </a:rPr>
              <a:t>Dep</a:t>
            </a:r>
          </a:p>
        </p:txBody>
      </p:sp>
      <p:sp>
        <p:nvSpPr>
          <p:cNvPr id="5" name="TekstSylinder 4"/>
          <p:cNvSpPr txBox="1"/>
          <p:nvPr/>
        </p:nvSpPr>
        <p:spPr>
          <a:xfrm>
            <a:off x="5200109" y="5229200"/>
            <a:ext cx="1728192" cy="369332"/>
          </a:xfrm>
          <a:prstGeom prst="rect">
            <a:avLst/>
          </a:prstGeom>
          <a:solidFill>
            <a:srgbClr val="FF6600"/>
          </a:solidFill>
          <a:ln/>
          <a:effectLst>
            <a:outerShdw blurRad="40000" dist="23000" dir="5400000" rotWithShape="0">
              <a:srgbClr val="000000">
                <a:alpha val="35000"/>
              </a:srgbClr>
            </a:outerShdw>
            <a:reflection stA="37000" endPos="75000" dist="127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fontAlgn="auto">
              <a:spcBef>
                <a:spcPts val="0"/>
              </a:spcBef>
              <a:spcAft>
                <a:spcPts val="0"/>
              </a:spcAft>
            </a:pPr>
            <a:r>
              <a:rPr lang="nb-NO" dirty="0">
                <a:solidFill>
                  <a:prstClr val="white"/>
                </a:solidFill>
              </a:rPr>
              <a:t>SEKTOR</a:t>
            </a:r>
          </a:p>
        </p:txBody>
      </p:sp>
      <p:sp>
        <p:nvSpPr>
          <p:cNvPr id="6" name="TekstSylinder 5"/>
          <p:cNvSpPr txBox="1"/>
          <p:nvPr/>
        </p:nvSpPr>
        <p:spPr>
          <a:xfrm>
            <a:off x="8229600" y="3217491"/>
            <a:ext cx="1800200" cy="369332"/>
          </a:xfrm>
          <a:prstGeom prst="rect">
            <a:avLst/>
          </a:prstGeom>
          <a:solidFill>
            <a:srgbClr val="FF6600"/>
          </a:solidFill>
          <a:ln/>
          <a:effectLst>
            <a:outerShdw blurRad="40000" dist="23000" dir="5400000" rotWithShape="0">
              <a:srgbClr val="000000">
                <a:alpha val="35000"/>
              </a:srgbClr>
            </a:outerShdw>
            <a:reflection stA="37000" endPos="75000" dist="127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fontAlgn="auto">
              <a:spcBef>
                <a:spcPts val="0"/>
              </a:spcBef>
              <a:spcAft>
                <a:spcPts val="0"/>
              </a:spcAft>
            </a:pPr>
            <a:r>
              <a:rPr lang="nb-NO" dirty="0" err="1">
                <a:solidFill>
                  <a:prstClr val="white"/>
                </a:solidFill>
              </a:rPr>
              <a:t>Dir</a:t>
            </a:r>
            <a:endParaRPr lang="nb-NO" dirty="0">
              <a:solidFill>
                <a:prstClr val="white"/>
              </a:solidFill>
            </a:endParaRPr>
          </a:p>
        </p:txBody>
      </p:sp>
      <p:sp>
        <p:nvSpPr>
          <p:cNvPr id="7" name="TekstSylinder 6"/>
          <p:cNvSpPr txBox="1"/>
          <p:nvPr/>
        </p:nvSpPr>
        <p:spPr>
          <a:xfrm>
            <a:off x="2019152" y="3219775"/>
            <a:ext cx="1728192" cy="369332"/>
          </a:xfrm>
          <a:prstGeom prst="rect">
            <a:avLst/>
          </a:prstGeom>
          <a:solidFill>
            <a:srgbClr val="FF6600"/>
          </a:solidFill>
          <a:ln/>
          <a:effectLst>
            <a:outerShdw blurRad="40000" dist="23000" dir="5400000" rotWithShape="0">
              <a:srgbClr val="000000">
                <a:alpha val="35000"/>
              </a:srgbClr>
            </a:outerShdw>
            <a:reflection stA="37000" endPos="75000" dist="127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fontAlgn="auto">
              <a:spcBef>
                <a:spcPts val="0"/>
              </a:spcBef>
              <a:spcAft>
                <a:spcPts val="0"/>
              </a:spcAft>
            </a:pPr>
            <a:r>
              <a:rPr lang="nb-NO" dirty="0" err="1">
                <a:solidFill>
                  <a:prstClr val="white"/>
                </a:solidFill>
              </a:rPr>
              <a:t>Dir</a:t>
            </a:r>
            <a:endParaRPr lang="nb-NO" dirty="0">
              <a:solidFill>
                <a:prstClr val="white"/>
              </a:solidFill>
            </a:endParaRPr>
          </a:p>
        </p:txBody>
      </p:sp>
      <p:sp>
        <p:nvSpPr>
          <p:cNvPr id="16" name="TekstSylinder 15"/>
          <p:cNvSpPr txBox="1"/>
          <p:nvPr/>
        </p:nvSpPr>
        <p:spPr>
          <a:xfrm>
            <a:off x="8153401" y="1683604"/>
            <a:ext cx="1799301" cy="830997"/>
          </a:xfrm>
          <a:prstGeom prst="rect">
            <a:avLst/>
          </a:prstGeom>
          <a:noFill/>
        </p:spPr>
        <p:txBody>
          <a:bodyPr wrap="square" rtlCol="0">
            <a:spAutoFit/>
          </a:bodyPr>
          <a:lstStyle/>
          <a:p>
            <a:pPr algn="r" fontAlgn="auto">
              <a:spcBef>
                <a:spcPts val="0"/>
              </a:spcBef>
              <a:spcAft>
                <a:spcPts val="0"/>
              </a:spcAft>
            </a:pPr>
            <a:r>
              <a:rPr lang="nb-NO" sz="1600" dirty="0">
                <a:solidFill>
                  <a:prstClr val="black"/>
                </a:solidFill>
                <a:latin typeface="Verdana" pitchFamily="34" charset="0"/>
                <a:ea typeface="Verdana" pitchFamily="34" charset="0"/>
                <a:cs typeface="Verdana" pitchFamily="34" charset="0"/>
              </a:rPr>
              <a:t>Tildelingsbrev og andre styringssignaler</a:t>
            </a:r>
          </a:p>
        </p:txBody>
      </p:sp>
      <p:sp>
        <p:nvSpPr>
          <p:cNvPr id="17" name="TekstSylinder 16"/>
          <p:cNvSpPr txBox="1"/>
          <p:nvPr/>
        </p:nvSpPr>
        <p:spPr>
          <a:xfrm>
            <a:off x="7759260" y="4267200"/>
            <a:ext cx="2160240" cy="1077218"/>
          </a:xfrm>
          <a:prstGeom prst="rect">
            <a:avLst/>
          </a:prstGeom>
          <a:noFill/>
        </p:spPr>
        <p:txBody>
          <a:bodyPr wrap="square" rtlCol="0">
            <a:spAutoFit/>
          </a:bodyPr>
          <a:lstStyle/>
          <a:p>
            <a:pPr algn="r" fontAlgn="auto">
              <a:spcBef>
                <a:spcPts val="0"/>
              </a:spcBef>
              <a:spcAft>
                <a:spcPts val="0"/>
              </a:spcAft>
            </a:pPr>
            <a:r>
              <a:rPr lang="nb-NO" sz="1600" dirty="0">
                <a:solidFill>
                  <a:prstClr val="black"/>
                </a:solidFill>
                <a:latin typeface="Verdana" pitchFamily="34" charset="0"/>
                <a:ea typeface="Verdana" pitchFamily="34" charset="0"/>
                <a:cs typeface="Verdana" pitchFamily="34" charset="0"/>
              </a:rPr>
              <a:t>Implementering av nasjonal politikk. Bruk av virkemidler.</a:t>
            </a:r>
          </a:p>
        </p:txBody>
      </p:sp>
      <p:sp>
        <p:nvSpPr>
          <p:cNvPr id="18" name="TekstSylinder 17"/>
          <p:cNvSpPr txBox="1"/>
          <p:nvPr/>
        </p:nvSpPr>
        <p:spPr>
          <a:xfrm>
            <a:off x="1905000" y="4267201"/>
            <a:ext cx="2347664" cy="830997"/>
          </a:xfrm>
          <a:prstGeom prst="rect">
            <a:avLst/>
          </a:prstGeom>
          <a:noFill/>
        </p:spPr>
        <p:txBody>
          <a:bodyPr wrap="square" rtlCol="0">
            <a:spAutoFit/>
          </a:bodyPr>
          <a:lstStyle/>
          <a:p>
            <a:pPr fontAlgn="auto">
              <a:spcBef>
                <a:spcPts val="0"/>
              </a:spcBef>
              <a:spcAft>
                <a:spcPts val="0"/>
              </a:spcAft>
            </a:pPr>
            <a:r>
              <a:rPr lang="nb-NO" sz="1600" dirty="0">
                <a:solidFill>
                  <a:prstClr val="black"/>
                </a:solidFill>
                <a:latin typeface="Verdana" pitchFamily="34" charset="0"/>
                <a:ea typeface="Verdana" pitchFamily="34" charset="0"/>
                <a:cs typeface="Verdana" pitchFamily="34" charset="0"/>
              </a:rPr>
              <a:t>Samle og registrere informasjon om tilstanden i sektor</a:t>
            </a:r>
          </a:p>
        </p:txBody>
      </p:sp>
      <p:sp>
        <p:nvSpPr>
          <p:cNvPr id="19" name="TekstSylinder 18"/>
          <p:cNvSpPr txBox="1"/>
          <p:nvPr/>
        </p:nvSpPr>
        <p:spPr>
          <a:xfrm>
            <a:off x="1960652" y="1730842"/>
            <a:ext cx="2077948" cy="1323439"/>
          </a:xfrm>
          <a:prstGeom prst="rect">
            <a:avLst/>
          </a:prstGeom>
          <a:noFill/>
        </p:spPr>
        <p:txBody>
          <a:bodyPr wrap="square" rtlCol="0">
            <a:spAutoFit/>
          </a:bodyPr>
          <a:lstStyle/>
          <a:p>
            <a:pPr fontAlgn="auto">
              <a:spcBef>
                <a:spcPts val="0"/>
              </a:spcBef>
              <a:spcAft>
                <a:spcPts val="0"/>
              </a:spcAft>
            </a:pPr>
            <a:r>
              <a:rPr lang="nb-NO" sz="1600" dirty="0">
                <a:solidFill>
                  <a:prstClr val="black"/>
                </a:solidFill>
                <a:latin typeface="Verdana" pitchFamily="34" charset="0"/>
                <a:ea typeface="Verdana" pitchFamily="34" charset="0"/>
                <a:cs typeface="Verdana" pitchFamily="34" charset="0"/>
              </a:rPr>
              <a:t>Analyse og videreformidling av informasjon om tilstand i sektor</a:t>
            </a:r>
          </a:p>
        </p:txBody>
      </p:sp>
      <p:sp>
        <p:nvSpPr>
          <p:cNvPr id="43" name="Høyrepil med hakk 42"/>
          <p:cNvSpPr/>
          <p:nvPr/>
        </p:nvSpPr>
        <p:spPr bwMode="auto">
          <a:xfrm rot="13527563">
            <a:off x="3614621" y="4218189"/>
            <a:ext cx="1749046" cy="381000"/>
          </a:xfrm>
          <a:prstGeom prst="notch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nn-NO" sz="2400">
              <a:solidFill>
                <a:prstClr val="black"/>
              </a:solidFill>
              <a:latin typeface="Arial" charset="0"/>
              <a:ea typeface="ＭＳ Ｐゴシック" charset="-128"/>
            </a:endParaRPr>
          </a:p>
        </p:txBody>
      </p:sp>
      <p:sp>
        <p:nvSpPr>
          <p:cNvPr id="44" name="Høyrepil med hakk 43"/>
          <p:cNvSpPr/>
          <p:nvPr/>
        </p:nvSpPr>
        <p:spPr bwMode="auto">
          <a:xfrm rot="18845986">
            <a:off x="3833120" y="2449234"/>
            <a:ext cx="1347720" cy="381000"/>
          </a:xfrm>
          <a:prstGeom prst="notch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nn-NO" sz="2400">
              <a:solidFill>
                <a:prstClr val="black"/>
              </a:solidFill>
              <a:latin typeface="Arial" charset="0"/>
              <a:ea typeface="ＭＳ Ｐゴシック" charset="-128"/>
            </a:endParaRPr>
          </a:p>
        </p:txBody>
      </p:sp>
      <p:sp>
        <p:nvSpPr>
          <p:cNvPr id="45" name="Høyrepil med hakk 44"/>
          <p:cNvSpPr/>
          <p:nvPr/>
        </p:nvSpPr>
        <p:spPr bwMode="auto">
          <a:xfrm rot="2791280">
            <a:off x="6786046" y="2410754"/>
            <a:ext cx="1347720" cy="381000"/>
          </a:xfrm>
          <a:prstGeom prst="notch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nn-NO" sz="2400">
              <a:solidFill>
                <a:prstClr val="black"/>
              </a:solidFill>
              <a:latin typeface="Arial" charset="0"/>
              <a:ea typeface="ＭＳ Ｐゴシック" charset="-128"/>
            </a:endParaRPr>
          </a:p>
        </p:txBody>
      </p:sp>
      <p:sp>
        <p:nvSpPr>
          <p:cNvPr id="46" name="Høyrepil med hakk 45"/>
          <p:cNvSpPr/>
          <p:nvPr/>
        </p:nvSpPr>
        <p:spPr bwMode="auto">
          <a:xfrm rot="7838534">
            <a:off x="6564720" y="4203440"/>
            <a:ext cx="1749046" cy="381000"/>
          </a:xfrm>
          <a:prstGeom prst="notch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nn-NO" sz="2400">
              <a:solidFill>
                <a:prstClr val="black"/>
              </a:solidFill>
              <a:latin typeface="Arial" charset="0"/>
              <a:ea typeface="ＭＳ Ｐゴシック" charset="-128"/>
            </a:endParaRPr>
          </a:p>
        </p:txBody>
      </p:sp>
      <p:sp>
        <p:nvSpPr>
          <p:cNvPr id="2" name="Plassholder for lysbildenummer 1"/>
          <p:cNvSpPr>
            <a:spLocks noGrp="1"/>
          </p:cNvSpPr>
          <p:nvPr>
            <p:ph type="sldNum" sz="quarter" idx="4294967295"/>
          </p:nvPr>
        </p:nvSpPr>
        <p:spPr>
          <a:xfrm>
            <a:off x="8077200" y="6248400"/>
            <a:ext cx="1905000" cy="457200"/>
          </a:xfrm>
          <a:prstGeom prst="rect">
            <a:avLst/>
          </a:prstGeom>
        </p:spPr>
        <p:txBody>
          <a:bodyPr/>
          <a:lstStyle/>
          <a:p>
            <a:fld id="{57DB8CCC-0620-4024-9C39-1FDB63A023B3}" type="slidenum">
              <a:rPr lang="nb-NO" smtClean="0">
                <a:solidFill>
                  <a:prstClr val="black">
                    <a:tint val="75000"/>
                  </a:prstClr>
                </a:solidFill>
              </a:rPr>
              <a:pPr/>
              <a:t>10</a:t>
            </a:fld>
            <a:endParaRPr lang="nb-NO">
              <a:solidFill>
                <a:prstClr val="black">
                  <a:tint val="75000"/>
                </a:prstClr>
              </a:solidFill>
            </a:endParaRPr>
          </a:p>
        </p:txBody>
      </p:sp>
    </p:spTree>
    <p:extLst>
      <p:ext uri="{BB962C8B-B14F-4D97-AF65-F5344CB8AC3E}">
        <p14:creationId xmlns:p14="http://schemas.microsoft.com/office/powerpoint/2010/main" val="107925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3A196E-21EF-4FD7-B4E8-7B6EACDCABD4}"/>
              </a:ext>
            </a:extLst>
          </p:cNvPr>
          <p:cNvSpPr>
            <a:spLocks noGrp="1"/>
          </p:cNvSpPr>
          <p:nvPr>
            <p:ph type="title"/>
          </p:nvPr>
        </p:nvSpPr>
        <p:spPr/>
        <p:txBody>
          <a:bodyPr/>
          <a:lstStyle/>
          <a:p>
            <a:r>
              <a:rPr lang="nb-NO" dirty="0"/>
              <a:t>Hvilken rolle spiller direktoratene i politikkutviklingen?</a:t>
            </a:r>
          </a:p>
        </p:txBody>
      </p:sp>
      <p:sp>
        <p:nvSpPr>
          <p:cNvPr id="3" name="Plassholder for innhold 2">
            <a:extLst>
              <a:ext uri="{FF2B5EF4-FFF2-40B4-BE49-F238E27FC236}">
                <a16:creationId xmlns:a16="http://schemas.microsoft.com/office/drawing/2014/main" id="{26D26F15-E696-4569-8DC5-B09A443E1ED0}"/>
              </a:ext>
            </a:extLst>
          </p:cNvPr>
          <p:cNvSpPr>
            <a:spLocks noGrp="1"/>
          </p:cNvSpPr>
          <p:nvPr>
            <p:ph idx="1"/>
          </p:nvPr>
        </p:nvSpPr>
        <p:spPr/>
        <p:txBody>
          <a:bodyPr/>
          <a:lstStyle/>
          <a:p>
            <a:endParaRPr lang="nb-NO" dirty="0"/>
          </a:p>
          <a:p>
            <a:r>
              <a:rPr lang="nb-NO" dirty="0"/>
              <a:t>Er direktoratet primært en høringsinstans for departementet eller har man </a:t>
            </a:r>
            <a:r>
              <a:rPr lang="nb-NO" dirty="0" err="1"/>
              <a:t>outsourcet</a:t>
            </a:r>
            <a:r>
              <a:rPr lang="nb-NO" dirty="0"/>
              <a:t> politikkutviklingen dit?</a:t>
            </a:r>
          </a:p>
          <a:p>
            <a:r>
              <a:rPr lang="nb-NO" dirty="0"/>
              <a:t>For at innspill til politikkutviklingen skal være relevante, må de være preget både av høy kvalitet og forståelse for de politiske prosessene</a:t>
            </a:r>
          </a:p>
        </p:txBody>
      </p:sp>
      <p:sp>
        <p:nvSpPr>
          <p:cNvPr id="4" name="Plassholder for lysbildenummer 3">
            <a:extLst>
              <a:ext uri="{FF2B5EF4-FFF2-40B4-BE49-F238E27FC236}">
                <a16:creationId xmlns:a16="http://schemas.microsoft.com/office/drawing/2014/main" id="{BFF21A16-94DE-45DB-8742-2FD0DC75F8EE}"/>
              </a:ext>
            </a:extLst>
          </p:cNvPr>
          <p:cNvSpPr>
            <a:spLocks noGrp="1"/>
          </p:cNvSpPr>
          <p:nvPr>
            <p:ph type="sldNum" sz="quarter" idx="12"/>
          </p:nvPr>
        </p:nvSpPr>
        <p:spPr/>
        <p:txBody>
          <a:bodyPr/>
          <a:lstStyle/>
          <a:p>
            <a:fld id="{29E3B291-050D-4A82-B0A1-DB349FC61753}" type="slidenum">
              <a:rPr lang="nb-NO" smtClean="0"/>
              <a:pPr/>
              <a:t>11</a:t>
            </a:fld>
            <a:endParaRPr lang="nb-NO" dirty="0"/>
          </a:p>
        </p:txBody>
      </p:sp>
      <p:sp>
        <p:nvSpPr>
          <p:cNvPr id="5" name="Plassholder for tekst 4">
            <a:extLst>
              <a:ext uri="{FF2B5EF4-FFF2-40B4-BE49-F238E27FC236}">
                <a16:creationId xmlns:a16="http://schemas.microsoft.com/office/drawing/2014/main" id="{F0BC831E-28A7-4175-941A-9C0045D385F3}"/>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1357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CE777A-DF17-4622-A80C-592AE412E367}"/>
              </a:ext>
            </a:extLst>
          </p:cNvPr>
          <p:cNvSpPr>
            <a:spLocks noGrp="1"/>
          </p:cNvSpPr>
          <p:nvPr>
            <p:ph type="title"/>
          </p:nvPr>
        </p:nvSpPr>
        <p:spPr/>
        <p:txBody>
          <a:bodyPr/>
          <a:lstStyle/>
          <a:p>
            <a:r>
              <a:rPr lang="nb-NO" dirty="0"/>
              <a:t>Har vi en kompetanseutfordring?</a:t>
            </a:r>
          </a:p>
        </p:txBody>
      </p:sp>
      <p:sp>
        <p:nvSpPr>
          <p:cNvPr id="3" name="Plassholder for innhold 2">
            <a:extLst>
              <a:ext uri="{FF2B5EF4-FFF2-40B4-BE49-F238E27FC236}">
                <a16:creationId xmlns:a16="http://schemas.microsoft.com/office/drawing/2014/main" id="{208907E2-948B-4612-A8A9-195FA73D5EB0}"/>
              </a:ext>
            </a:extLst>
          </p:cNvPr>
          <p:cNvSpPr>
            <a:spLocks noGrp="1"/>
          </p:cNvSpPr>
          <p:nvPr>
            <p:ph idx="1"/>
          </p:nvPr>
        </p:nvSpPr>
        <p:spPr>
          <a:xfrm>
            <a:off x="846000" y="1825625"/>
            <a:ext cx="9000000" cy="4351338"/>
          </a:xfrm>
        </p:spPr>
        <p:txBody>
          <a:bodyPr/>
          <a:lstStyle/>
          <a:p>
            <a:r>
              <a:rPr lang="nb-NO" dirty="0"/>
              <a:t>Nei, ikke styringsfaglig, men</a:t>
            </a:r>
          </a:p>
          <a:p>
            <a:pPr lvl="1"/>
            <a:r>
              <a:rPr lang="nb-NO" dirty="0"/>
              <a:t>Vi kan bli bedre i hvordan vi mikser styringsfaglig og "fag-faglig" kompetanse i styringsdialogen</a:t>
            </a:r>
          </a:p>
          <a:p>
            <a:pPr lvl="1"/>
            <a:r>
              <a:rPr lang="nb-NO" dirty="0"/>
              <a:t>Det er en asymmetri i kompetanse mellom </a:t>
            </a:r>
            <a:r>
              <a:rPr lang="nb-NO" dirty="0" err="1"/>
              <a:t>dep</a:t>
            </a:r>
            <a:r>
              <a:rPr lang="nb-NO" dirty="0"/>
              <a:t> og </a:t>
            </a:r>
            <a:r>
              <a:rPr lang="nb-NO" dirty="0" err="1"/>
              <a:t>dir</a:t>
            </a:r>
            <a:r>
              <a:rPr lang="nb-NO" dirty="0"/>
              <a:t> som må erkjennes</a:t>
            </a:r>
          </a:p>
          <a:p>
            <a:pPr lvl="1"/>
            <a:r>
              <a:rPr lang="nb-NO" dirty="0"/>
              <a:t>Vi bør utvikle vår evne til å sette oss i direktoratets sted – og omvendt</a:t>
            </a:r>
          </a:p>
          <a:p>
            <a:pPr lvl="1"/>
            <a:r>
              <a:rPr lang="nb-NO" dirty="0"/>
              <a:t>Embetsverket kan utvikle seg som kompetent oversetter mellom det faglige og det politiske/normative</a:t>
            </a:r>
          </a:p>
          <a:p>
            <a:pPr lvl="1"/>
            <a:r>
              <a:rPr lang="nb-NO" dirty="0"/>
              <a:t>Departementene bør bli flinkere i den sektorovergripende etatsstyringen</a:t>
            </a:r>
          </a:p>
          <a:p>
            <a:pPr lvl="1"/>
            <a:endParaRPr lang="nb-NO" dirty="0"/>
          </a:p>
          <a:p>
            <a:pPr lvl="1"/>
            <a:endParaRPr lang="nb-NO" dirty="0"/>
          </a:p>
          <a:p>
            <a:pPr lvl="1"/>
            <a:endParaRPr lang="nb-NO" dirty="0"/>
          </a:p>
          <a:p>
            <a:pPr lvl="1"/>
            <a:endParaRPr lang="nb-NO" dirty="0"/>
          </a:p>
          <a:p>
            <a:pPr lvl="1"/>
            <a:endParaRPr lang="nb-NO" dirty="0"/>
          </a:p>
          <a:p>
            <a:pPr marL="457200" lvl="1" indent="0">
              <a:buNone/>
            </a:pPr>
            <a:endParaRPr lang="nb-NO" dirty="0"/>
          </a:p>
        </p:txBody>
      </p:sp>
      <p:sp>
        <p:nvSpPr>
          <p:cNvPr id="4" name="Plassholder for lysbildenummer 3">
            <a:extLst>
              <a:ext uri="{FF2B5EF4-FFF2-40B4-BE49-F238E27FC236}">
                <a16:creationId xmlns:a16="http://schemas.microsoft.com/office/drawing/2014/main" id="{7F12C914-0531-47B0-B589-FEBBD6B6AD1B}"/>
              </a:ext>
            </a:extLst>
          </p:cNvPr>
          <p:cNvSpPr>
            <a:spLocks noGrp="1"/>
          </p:cNvSpPr>
          <p:nvPr>
            <p:ph type="sldNum" sz="quarter" idx="12"/>
          </p:nvPr>
        </p:nvSpPr>
        <p:spPr/>
        <p:txBody>
          <a:bodyPr/>
          <a:lstStyle/>
          <a:p>
            <a:fld id="{29E3B291-050D-4A82-B0A1-DB349FC61753}" type="slidenum">
              <a:rPr lang="nb-NO" smtClean="0"/>
              <a:pPr/>
              <a:t>12</a:t>
            </a:fld>
            <a:endParaRPr lang="nb-NO" dirty="0"/>
          </a:p>
        </p:txBody>
      </p:sp>
      <p:sp>
        <p:nvSpPr>
          <p:cNvPr id="5" name="Plassholder for tekst 4">
            <a:extLst>
              <a:ext uri="{FF2B5EF4-FFF2-40B4-BE49-F238E27FC236}">
                <a16:creationId xmlns:a16="http://schemas.microsoft.com/office/drawing/2014/main" id="{9C4445D8-C81F-4C88-B5B7-910A03114913}"/>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2964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1371B8-4A77-442C-9385-EDF093CEE297}"/>
              </a:ext>
            </a:extLst>
          </p:cNvPr>
          <p:cNvSpPr>
            <a:spLocks noGrp="1"/>
          </p:cNvSpPr>
          <p:nvPr>
            <p:ph type="title"/>
          </p:nvPr>
        </p:nvSpPr>
        <p:spPr/>
        <p:txBody>
          <a:bodyPr/>
          <a:lstStyle/>
          <a:p>
            <a:r>
              <a:rPr lang="nb-NO" dirty="0"/>
              <a:t>Preges vi for mye av det kortsiktige?</a:t>
            </a:r>
          </a:p>
        </p:txBody>
      </p:sp>
      <p:sp>
        <p:nvSpPr>
          <p:cNvPr id="3" name="Plassholder for innhold 2">
            <a:extLst>
              <a:ext uri="{FF2B5EF4-FFF2-40B4-BE49-F238E27FC236}">
                <a16:creationId xmlns:a16="http://schemas.microsoft.com/office/drawing/2014/main" id="{634B0A94-44CC-4691-8EBE-CB470FECA89D}"/>
              </a:ext>
            </a:extLst>
          </p:cNvPr>
          <p:cNvSpPr>
            <a:spLocks noGrp="1"/>
          </p:cNvSpPr>
          <p:nvPr>
            <p:ph idx="1"/>
          </p:nvPr>
        </p:nvSpPr>
        <p:spPr/>
        <p:txBody>
          <a:bodyPr/>
          <a:lstStyle/>
          <a:p>
            <a:r>
              <a:rPr lang="nb-NO" sz="2000" dirty="0"/>
              <a:t>Ja, men dette er ikke primært en utfordring i etatsstyringen.</a:t>
            </a:r>
          </a:p>
          <a:p>
            <a:endParaRPr lang="nb-NO" sz="2000" dirty="0"/>
          </a:p>
          <a:p>
            <a:r>
              <a:rPr lang="nb-NO" sz="2000" dirty="0"/>
              <a:t>Det hadde være enda vanskeligere å ivareta det langsiktige hvis så mange oppgaver ikke var delegert til etatene</a:t>
            </a:r>
          </a:p>
          <a:p>
            <a:r>
              <a:rPr lang="nb-NO" sz="2000" dirty="0"/>
              <a:t>"</a:t>
            </a:r>
            <a:r>
              <a:rPr lang="nb-NO" sz="2000" i="1" dirty="0"/>
              <a:t>Dagens sterke vektlegging av sekretariatsfunksjonen for politisk ledelse kan føre til at den operative oppgaveløsningen og det kortsiktige perspektivet dominerer. Det vil svekke den strategiske styringen og omstillingskraften på mellomlang sikt</a:t>
            </a:r>
            <a:r>
              <a:rPr lang="nb-NO" sz="2000" dirty="0"/>
              <a:t>" (fra utkastet til ny strategi for utvikling av departementsfellesskapet)</a:t>
            </a:r>
          </a:p>
          <a:p>
            <a:r>
              <a:rPr lang="nb-NO" sz="2000" dirty="0"/>
              <a:t>For omfattende kontakt mellom politisk ledelse og etatene vil kunne forsterke fokus på det kortsiktige</a:t>
            </a:r>
          </a:p>
          <a:p>
            <a:r>
              <a:rPr lang="nb-NO" sz="2000" dirty="0"/>
              <a:t>Noen må i hovedsak kunne konsentrere seg om det langsiktige</a:t>
            </a:r>
          </a:p>
          <a:p>
            <a:pPr marL="0" indent="0">
              <a:buNone/>
            </a:pPr>
            <a:endParaRPr lang="nb-NO" sz="2000" dirty="0"/>
          </a:p>
        </p:txBody>
      </p:sp>
      <p:sp>
        <p:nvSpPr>
          <p:cNvPr id="4" name="Plassholder for lysbildenummer 3">
            <a:extLst>
              <a:ext uri="{FF2B5EF4-FFF2-40B4-BE49-F238E27FC236}">
                <a16:creationId xmlns:a16="http://schemas.microsoft.com/office/drawing/2014/main" id="{69E4BAAD-0FDD-4968-94B3-E5BDA43D9DB0}"/>
              </a:ext>
            </a:extLst>
          </p:cNvPr>
          <p:cNvSpPr>
            <a:spLocks noGrp="1"/>
          </p:cNvSpPr>
          <p:nvPr>
            <p:ph type="sldNum" sz="quarter" idx="12"/>
          </p:nvPr>
        </p:nvSpPr>
        <p:spPr/>
        <p:txBody>
          <a:bodyPr/>
          <a:lstStyle/>
          <a:p>
            <a:fld id="{29E3B291-050D-4A82-B0A1-DB349FC61753}" type="slidenum">
              <a:rPr lang="nb-NO" smtClean="0"/>
              <a:pPr/>
              <a:t>13</a:t>
            </a:fld>
            <a:endParaRPr lang="nb-NO" dirty="0"/>
          </a:p>
        </p:txBody>
      </p:sp>
      <p:sp>
        <p:nvSpPr>
          <p:cNvPr id="5" name="Plassholder for tekst 4">
            <a:extLst>
              <a:ext uri="{FF2B5EF4-FFF2-40B4-BE49-F238E27FC236}">
                <a16:creationId xmlns:a16="http://schemas.microsoft.com/office/drawing/2014/main" id="{6F8CE51B-81A6-4AEE-BD92-C0948223AEBE}"/>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88439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D4D7EB-AA56-48CB-9376-F2F4EC28B13B}"/>
              </a:ext>
            </a:extLst>
          </p:cNvPr>
          <p:cNvSpPr>
            <a:spLocks noGrp="1"/>
          </p:cNvSpPr>
          <p:nvPr>
            <p:ph type="title"/>
          </p:nvPr>
        </p:nvSpPr>
        <p:spPr/>
        <p:txBody>
          <a:bodyPr/>
          <a:lstStyle/>
          <a:p>
            <a:r>
              <a:rPr lang="nb-NO" dirty="0"/>
              <a:t>Hva gir direktoratene gjennomslagskraft?</a:t>
            </a:r>
          </a:p>
        </p:txBody>
      </p:sp>
      <p:sp>
        <p:nvSpPr>
          <p:cNvPr id="3" name="Plassholder for innhold 2">
            <a:extLst>
              <a:ext uri="{FF2B5EF4-FFF2-40B4-BE49-F238E27FC236}">
                <a16:creationId xmlns:a16="http://schemas.microsoft.com/office/drawing/2014/main" id="{5D015125-3060-4488-8468-C9E466574FFA}"/>
              </a:ext>
            </a:extLst>
          </p:cNvPr>
          <p:cNvSpPr>
            <a:spLocks noGrp="1"/>
          </p:cNvSpPr>
          <p:nvPr>
            <p:ph idx="1"/>
          </p:nvPr>
        </p:nvSpPr>
        <p:spPr/>
        <p:txBody>
          <a:bodyPr/>
          <a:lstStyle/>
          <a:p>
            <a:r>
              <a:rPr lang="nb-NO" dirty="0"/>
              <a:t>Det åpenbare: Levere godt til riktig tid, og gjøre få grove feil</a:t>
            </a:r>
          </a:p>
          <a:p>
            <a:r>
              <a:rPr lang="nb-NO" dirty="0"/>
              <a:t>Annet:</a:t>
            </a:r>
          </a:p>
          <a:p>
            <a:pPr lvl="1"/>
            <a:r>
              <a:rPr lang="nb-NO" dirty="0"/>
              <a:t>En tilstrekkelig forståelse for og kunnskap om politiske behov og prosesser</a:t>
            </a:r>
          </a:p>
          <a:p>
            <a:pPr lvl="1"/>
            <a:r>
              <a:rPr lang="nb-NO" dirty="0"/>
              <a:t>Et moderat egenmarkeringsbehov – og god timing</a:t>
            </a:r>
          </a:p>
          <a:p>
            <a:pPr lvl="1"/>
            <a:r>
              <a:rPr lang="nb-NO" dirty="0"/>
              <a:t>Lite overraskelser</a:t>
            </a:r>
          </a:p>
          <a:p>
            <a:pPr lvl="1"/>
            <a:r>
              <a:rPr lang="nb-NO" dirty="0"/>
              <a:t>En tilstrekkelig dose pragmatisme</a:t>
            </a:r>
          </a:p>
          <a:p>
            <a:pPr lvl="1"/>
            <a:r>
              <a:rPr lang="nb-NO" dirty="0"/>
              <a:t>Ikke servere normative argumenter og synsing som "faglighet"</a:t>
            </a:r>
          </a:p>
        </p:txBody>
      </p:sp>
      <p:sp>
        <p:nvSpPr>
          <p:cNvPr id="4" name="Plassholder for lysbildenummer 3">
            <a:extLst>
              <a:ext uri="{FF2B5EF4-FFF2-40B4-BE49-F238E27FC236}">
                <a16:creationId xmlns:a16="http://schemas.microsoft.com/office/drawing/2014/main" id="{0A483A23-5728-4FF8-8485-35C865863F6B}"/>
              </a:ext>
            </a:extLst>
          </p:cNvPr>
          <p:cNvSpPr>
            <a:spLocks noGrp="1"/>
          </p:cNvSpPr>
          <p:nvPr>
            <p:ph type="sldNum" sz="quarter" idx="12"/>
          </p:nvPr>
        </p:nvSpPr>
        <p:spPr/>
        <p:txBody>
          <a:bodyPr/>
          <a:lstStyle/>
          <a:p>
            <a:fld id="{29E3B291-050D-4A82-B0A1-DB349FC61753}" type="slidenum">
              <a:rPr lang="nb-NO" smtClean="0"/>
              <a:pPr/>
              <a:t>14</a:t>
            </a:fld>
            <a:endParaRPr lang="nb-NO" dirty="0"/>
          </a:p>
        </p:txBody>
      </p:sp>
      <p:sp>
        <p:nvSpPr>
          <p:cNvPr id="5" name="Plassholder for tekst 4">
            <a:extLst>
              <a:ext uri="{FF2B5EF4-FFF2-40B4-BE49-F238E27FC236}">
                <a16:creationId xmlns:a16="http://schemas.microsoft.com/office/drawing/2014/main" id="{9308CF78-5A61-4785-8EBD-A1206F09BD1D}"/>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95330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3082A1-E961-428C-8118-B0C86658E65A}"/>
              </a:ext>
            </a:extLst>
          </p:cNvPr>
          <p:cNvSpPr>
            <a:spLocks noGrp="1"/>
          </p:cNvSpPr>
          <p:nvPr>
            <p:ph type="title"/>
          </p:nvPr>
        </p:nvSpPr>
        <p:spPr/>
        <p:txBody>
          <a:bodyPr/>
          <a:lstStyle/>
          <a:p>
            <a:r>
              <a:rPr lang="nb-NO" dirty="0"/>
              <a:t>Er det gråsoner "mellom politikk, embetsverk og underliggende etater"?</a:t>
            </a:r>
          </a:p>
        </p:txBody>
      </p:sp>
      <p:sp>
        <p:nvSpPr>
          <p:cNvPr id="3" name="Plassholder for innhold 2">
            <a:extLst>
              <a:ext uri="{FF2B5EF4-FFF2-40B4-BE49-F238E27FC236}">
                <a16:creationId xmlns:a16="http://schemas.microsoft.com/office/drawing/2014/main" id="{53F6FDA2-D9BD-4ECC-BF33-6BE60444A7FA}"/>
              </a:ext>
            </a:extLst>
          </p:cNvPr>
          <p:cNvSpPr>
            <a:spLocks noGrp="1"/>
          </p:cNvSpPr>
          <p:nvPr>
            <p:ph idx="1"/>
          </p:nvPr>
        </p:nvSpPr>
        <p:spPr/>
        <p:txBody>
          <a:bodyPr/>
          <a:lstStyle/>
          <a:p>
            <a:r>
              <a:rPr lang="nb-NO" dirty="0"/>
              <a:t>Ikke i betydning "et uregulert område", men kanskje i den overførte betydning "et uoversiktlig område"</a:t>
            </a:r>
          </a:p>
          <a:p>
            <a:endParaRPr lang="nb-NO" dirty="0"/>
          </a:p>
        </p:txBody>
      </p:sp>
      <p:sp>
        <p:nvSpPr>
          <p:cNvPr id="4" name="Plassholder for lysbildenummer 3">
            <a:extLst>
              <a:ext uri="{FF2B5EF4-FFF2-40B4-BE49-F238E27FC236}">
                <a16:creationId xmlns:a16="http://schemas.microsoft.com/office/drawing/2014/main" id="{7F6C0359-A126-4485-96F1-B410D0D3B1D0}"/>
              </a:ext>
            </a:extLst>
          </p:cNvPr>
          <p:cNvSpPr>
            <a:spLocks noGrp="1"/>
          </p:cNvSpPr>
          <p:nvPr>
            <p:ph type="sldNum" sz="quarter" idx="12"/>
          </p:nvPr>
        </p:nvSpPr>
        <p:spPr/>
        <p:txBody>
          <a:bodyPr/>
          <a:lstStyle/>
          <a:p>
            <a:fld id="{29E3B291-050D-4A82-B0A1-DB349FC61753}" type="slidenum">
              <a:rPr lang="nb-NO" smtClean="0"/>
              <a:pPr/>
              <a:t>15</a:t>
            </a:fld>
            <a:endParaRPr lang="nb-NO" dirty="0"/>
          </a:p>
        </p:txBody>
      </p:sp>
      <p:sp>
        <p:nvSpPr>
          <p:cNvPr id="5" name="Plassholder for tekst 4">
            <a:extLst>
              <a:ext uri="{FF2B5EF4-FFF2-40B4-BE49-F238E27FC236}">
                <a16:creationId xmlns:a16="http://schemas.microsoft.com/office/drawing/2014/main" id="{1C04D5FB-D831-4DD0-AABD-5A9F46F92128}"/>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64529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88F8B8-C69D-486B-96F7-81723568A27B}"/>
              </a:ext>
            </a:extLst>
          </p:cNvPr>
          <p:cNvSpPr>
            <a:spLocks noGrp="1"/>
          </p:cNvSpPr>
          <p:nvPr>
            <p:ph type="title"/>
          </p:nvPr>
        </p:nvSpPr>
        <p:spPr/>
        <p:txBody>
          <a:bodyPr/>
          <a:lstStyle/>
          <a:p>
            <a:r>
              <a:rPr lang="nb-NO" dirty="0"/>
              <a:t>Avslutningsvis</a:t>
            </a:r>
          </a:p>
        </p:txBody>
      </p:sp>
      <p:sp>
        <p:nvSpPr>
          <p:cNvPr id="3" name="Plassholder for innhold 2">
            <a:extLst>
              <a:ext uri="{FF2B5EF4-FFF2-40B4-BE49-F238E27FC236}">
                <a16:creationId xmlns:a16="http://schemas.microsoft.com/office/drawing/2014/main" id="{A7E4AF6F-F2E0-43EA-8B87-2486AB012703}"/>
              </a:ext>
            </a:extLst>
          </p:cNvPr>
          <p:cNvSpPr>
            <a:spLocks noGrp="1"/>
          </p:cNvSpPr>
          <p:nvPr>
            <p:ph idx="1"/>
          </p:nvPr>
        </p:nvSpPr>
        <p:spPr/>
        <p:txBody>
          <a:bodyPr/>
          <a:lstStyle/>
          <a:p>
            <a:r>
              <a:rPr lang="nb-NO" sz="1600" dirty="0"/>
              <a:t>Visse spenninger mellom </a:t>
            </a:r>
            <a:r>
              <a:rPr lang="nb-NO" sz="1600" dirty="0" err="1"/>
              <a:t>dir</a:t>
            </a:r>
            <a:r>
              <a:rPr lang="nb-NO" sz="1600" dirty="0"/>
              <a:t> og </a:t>
            </a:r>
            <a:r>
              <a:rPr lang="nb-NO" sz="1600" dirty="0" err="1"/>
              <a:t>dep</a:t>
            </a:r>
            <a:r>
              <a:rPr lang="nb-NO" sz="1600" dirty="0"/>
              <a:t> "a </a:t>
            </a:r>
            <a:r>
              <a:rPr lang="nb-NO" sz="1600" dirty="0" err="1"/>
              <a:t>feature</a:t>
            </a:r>
            <a:r>
              <a:rPr lang="nb-NO" sz="1600" dirty="0"/>
              <a:t>, not a </a:t>
            </a:r>
            <a:r>
              <a:rPr lang="nb-NO" sz="1600" dirty="0" err="1"/>
              <a:t>bug</a:t>
            </a:r>
            <a:r>
              <a:rPr lang="nb-NO" sz="1600" dirty="0"/>
              <a:t>" i systemet, og vil alltid være der</a:t>
            </a:r>
          </a:p>
          <a:p>
            <a:r>
              <a:rPr lang="nb-NO" sz="1600" dirty="0"/>
              <a:t>Disse er sjelden spesielt problematiske når de håndteres av kloke mennesker</a:t>
            </a:r>
          </a:p>
          <a:p>
            <a:r>
              <a:rPr lang="nb-NO" sz="1600" dirty="0"/>
              <a:t>Det ville vært enda vanskeligere å håndtere langsiktige hensyn om ikke direktoratene var delegert mange oppgaver fra departementene</a:t>
            </a:r>
          </a:p>
          <a:p>
            <a:r>
              <a:rPr lang="nb-NO" sz="1600" dirty="0"/>
              <a:t>Blandingsforholdet mellom faglig og politisk innsikt skal være annerledes i </a:t>
            </a:r>
            <a:r>
              <a:rPr lang="nb-NO" sz="1600" dirty="0" err="1"/>
              <a:t>dep</a:t>
            </a:r>
            <a:r>
              <a:rPr lang="nb-NO" sz="1600" dirty="0"/>
              <a:t> og </a:t>
            </a:r>
            <a:r>
              <a:rPr lang="nb-NO" sz="1600" dirty="0" err="1"/>
              <a:t>dir</a:t>
            </a:r>
            <a:r>
              <a:rPr lang="nb-NO" sz="1600" dirty="0"/>
              <a:t>, men det må være en blanding begge steder</a:t>
            </a:r>
          </a:p>
          <a:p>
            <a:r>
              <a:rPr lang="nb-NO" sz="1600" dirty="0"/>
              <a:t>Ved skifte av statsråd må relasjonen til direktoratene gis tilstrekkelig oppmerksomhet</a:t>
            </a:r>
          </a:p>
          <a:p>
            <a:r>
              <a:rPr lang="nb-NO" sz="1600" dirty="0"/>
              <a:t>Embetsverket må være både buffer og kompetent oversetter dersom relasjonen mellom politisk ledelse og direktorater skal fungere godt over tid</a:t>
            </a:r>
          </a:p>
          <a:p>
            <a:r>
              <a:rPr lang="nb-NO" sz="1600" dirty="0"/>
              <a:t>Gjennomgående er relasjonene mellom politisk ledelse, embetsverk og etatene konstruktiv og tillitsfull og bidrar til at både utvikling og implementering av politikken er god</a:t>
            </a:r>
          </a:p>
          <a:p>
            <a:endParaRPr lang="nb-NO" sz="1600" dirty="0"/>
          </a:p>
        </p:txBody>
      </p:sp>
      <p:sp>
        <p:nvSpPr>
          <p:cNvPr id="4" name="Plassholder for lysbildenummer 3">
            <a:extLst>
              <a:ext uri="{FF2B5EF4-FFF2-40B4-BE49-F238E27FC236}">
                <a16:creationId xmlns:a16="http://schemas.microsoft.com/office/drawing/2014/main" id="{C32F3C6B-F051-411E-AF42-94B5B3862749}"/>
              </a:ext>
            </a:extLst>
          </p:cNvPr>
          <p:cNvSpPr>
            <a:spLocks noGrp="1"/>
          </p:cNvSpPr>
          <p:nvPr>
            <p:ph type="sldNum" sz="quarter" idx="12"/>
          </p:nvPr>
        </p:nvSpPr>
        <p:spPr/>
        <p:txBody>
          <a:bodyPr/>
          <a:lstStyle/>
          <a:p>
            <a:fld id="{29E3B291-050D-4A82-B0A1-DB349FC61753}" type="slidenum">
              <a:rPr lang="nb-NO" smtClean="0"/>
              <a:pPr/>
              <a:t>16</a:t>
            </a:fld>
            <a:endParaRPr lang="nb-NO" dirty="0"/>
          </a:p>
        </p:txBody>
      </p:sp>
      <p:sp>
        <p:nvSpPr>
          <p:cNvPr id="5" name="Plassholder for tekst 4">
            <a:extLst>
              <a:ext uri="{FF2B5EF4-FFF2-40B4-BE49-F238E27FC236}">
                <a16:creationId xmlns:a16="http://schemas.microsoft.com/office/drawing/2014/main" id="{673F119B-7FB3-4687-A514-D5E7055BF8AC}"/>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5438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900741"/>
      </p:ext>
    </p:extLst>
  </p:cSld>
  <p:clrMapOvr>
    <a:masterClrMapping/>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A3FCDC-F100-4623-8C0A-A6E72D4D40EE}"/>
              </a:ext>
            </a:extLst>
          </p:cNvPr>
          <p:cNvSpPr>
            <a:spLocks noGrp="1"/>
          </p:cNvSpPr>
          <p:nvPr>
            <p:ph type="title"/>
          </p:nvPr>
        </p:nvSpPr>
        <p:spPr/>
        <p:txBody>
          <a:bodyPr/>
          <a:lstStyle/>
          <a:p>
            <a:r>
              <a:rPr lang="nb-NO" dirty="0"/>
              <a:t>Oppgaven</a:t>
            </a:r>
          </a:p>
        </p:txBody>
      </p:sp>
      <p:sp>
        <p:nvSpPr>
          <p:cNvPr id="3" name="Plassholder for innhold 2">
            <a:extLst>
              <a:ext uri="{FF2B5EF4-FFF2-40B4-BE49-F238E27FC236}">
                <a16:creationId xmlns:a16="http://schemas.microsoft.com/office/drawing/2014/main" id="{35F1118F-B5DD-4315-8A79-6813B12446AA}"/>
              </a:ext>
            </a:extLst>
          </p:cNvPr>
          <p:cNvSpPr>
            <a:spLocks noGrp="1"/>
          </p:cNvSpPr>
          <p:nvPr>
            <p:ph idx="1"/>
          </p:nvPr>
        </p:nvSpPr>
        <p:spPr/>
        <p:txBody>
          <a:bodyPr/>
          <a:lstStyle/>
          <a:p>
            <a:r>
              <a:rPr lang="nb-NO" dirty="0"/>
              <a:t>Fra ingressen i programmet: "</a:t>
            </a:r>
            <a:r>
              <a:rPr lang="nb-NO" i="1" dirty="0"/>
              <a:t>Etatsstyringskompetansen til departementene oppleves fra de underliggende etater som varierende. Hvilke faktorer skal til for å få til god styringsdialog, og hva har den politiske ledelsen, og utskifting av denne å si for styringen?</a:t>
            </a:r>
            <a:r>
              <a:rPr lang="nb-NO" dirty="0"/>
              <a:t>"</a:t>
            </a:r>
          </a:p>
          <a:p>
            <a:r>
              <a:rPr lang="nb-NO" dirty="0"/>
              <a:t>I forespørselen til meg: "</a:t>
            </a:r>
            <a:r>
              <a:rPr lang="nb-NO" i="1" dirty="0"/>
              <a:t>Si noe om gråsonene mellom politikk, embetsverk og underliggende etater, og hvordan utvikle en sektor i et langsiktig perspektiv, og samtidig jobbe kortsiktig politisk?</a:t>
            </a:r>
            <a:r>
              <a:rPr lang="nb-NO" dirty="0"/>
              <a:t>"</a:t>
            </a:r>
          </a:p>
          <a:p>
            <a:endParaRPr lang="nb-NO" dirty="0"/>
          </a:p>
        </p:txBody>
      </p:sp>
      <p:sp>
        <p:nvSpPr>
          <p:cNvPr id="4" name="Plassholder for lysbildenummer 3">
            <a:extLst>
              <a:ext uri="{FF2B5EF4-FFF2-40B4-BE49-F238E27FC236}">
                <a16:creationId xmlns:a16="http://schemas.microsoft.com/office/drawing/2014/main" id="{D23C6E2E-06F4-4E64-8720-13058F8C8A7E}"/>
              </a:ext>
            </a:extLst>
          </p:cNvPr>
          <p:cNvSpPr>
            <a:spLocks noGrp="1"/>
          </p:cNvSpPr>
          <p:nvPr>
            <p:ph type="sldNum" sz="quarter" idx="12"/>
          </p:nvPr>
        </p:nvSpPr>
        <p:spPr/>
        <p:txBody>
          <a:bodyPr/>
          <a:lstStyle/>
          <a:p>
            <a:fld id="{29E3B291-050D-4A82-B0A1-DB349FC61753}" type="slidenum">
              <a:rPr lang="nb-NO" smtClean="0"/>
              <a:pPr/>
              <a:t>2</a:t>
            </a:fld>
            <a:endParaRPr lang="nb-NO" dirty="0"/>
          </a:p>
        </p:txBody>
      </p:sp>
      <p:sp>
        <p:nvSpPr>
          <p:cNvPr id="5" name="Plassholder for tekst 4">
            <a:extLst>
              <a:ext uri="{FF2B5EF4-FFF2-40B4-BE49-F238E27FC236}">
                <a16:creationId xmlns:a16="http://schemas.microsoft.com/office/drawing/2014/main" id="{3F70DB9D-64BC-444F-A588-A194B33BBFE5}"/>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197746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9A36DF-C569-40E2-8A1C-13D9810C8281}"/>
              </a:ext>
            </a:extLst>
          </p:cNvPr>
          <p:cNvSpPr>
            <a:spLocks noGrp="1"/>
          </p:cNvSpPr>
          <p:nvPr>
            <p:ph type="title"/>
          </p:nvPr>
        </p:nvSpPr>
        <p:spPr/>
        <p:txBody>
          <a:bodyPr/>
          <a:lstStyle/>
          <a:p>
            <a:r>
              <a:rPr lang="nb-NO" dirty="0"/>
              <a:t>Mitt utgangspunkt</a:t>
            </a:r>
          </a:p>
        </p:txBody>
      </p:sp>
      <p:sp>
        <p:nvSpPr>
          <p:cNvPr id="3" name="Plassholder for innhold 2">
            <a:extLst>
              <a:ext uri="{FF2B5EF4-FFF2-40B4-BE49-F238E27FC236}">
                <a16:creationId xmlns:a16="http://schemas.microsoft.com/office/drawing/2014/main" id="{49AD0E0B-2E82-4EFA-B92F-A291DCD80D7B}"/>
              </a:ext>
            </a:extLst>
          </p:cNvPr>
          <p:cNvSpPr>
            <a:spLocks noGrp="1"/>
          </p:cNvSpPr>
          <p:nvPr>
            <p:ph idx="1"/>
          </p:nvPr>
        </p:nvSpPr>
        <p:spPr/>
        <p:txBody>
          <a:bodyPr/>
          <a:lstStyle/>
          <a:p>
            <a:r>
              <a:rPr lang="nb-NO" sz="2000" dirty="0"/>
              <a:t>Etater er veldig forskjellige. Noen er ganske fjernt fra eventuelle "gråsoner" med politikk og embetsverk. Jeg tar utgangspunkt i relasjonen mellom departement og "fagdirektorater"</a:t>
            </a:r>
          </a:p>
          <a:p>
            <a:r>
              <a:rPr lang="nb-NO" sz="2000" dirty="0"/>
              <a:t>Delegering av oppgaver fra departementene de siste 25 årene har gjennomgående gjort at disse oppgavene har blitt bedre utført og at departementene har blitt bedre i rollen som sekretariat for politisk ledelse. Det har også gjort direktoratene – og etatsstyringen - politisk viktigere.</a:t>
            </a:r>
          </a:p>
          <a:p>
            <a:r>
              <a:rPr lang="nb-NO" sz="2000" dirty="0"/>
              <a:t>Politisk styring av direktorater er i utgangspunktet ikke et problem, men en premiss</a:t>
            </a:r>
          </a:p>
          <a:p>
            <a:endParaRPr lang="nb-NO" dirty="0"/>
          </a:p>
          <a:p>
            <a:endParaRPr lang="nb-NO" dirty="0"/>
          </a:p>
          <a:p>
            <a:endParaRPr lang="nb-NO" dirty="0"/>
          </a:p>
          <a:p>
            <a:endParaRPr lang="nb-NO" dirty="0"/>
          </a:p>
        </p:txBody>
      </p:sp>
      <p:sp>
        <p:nvSpPr>
          <p:cNvPr id="4" name="Plassholder for lysbildenummer 3">
            <a:extLst>
              <a:ext uri="{FF2B5EF4-FFF2-40B4-BE49-F238E27FC236}">
                <a16:creationId xmlns:a16="http://schemas.microsoft.com/office/drawing/2014/main" id="{7390BBCD-21F3-4AB7-842C-390F009794DE}"/>
              </a:ext>
            </a:extLst>
          </p:cNvPr>
          <p:cNvSpPr>
            <a:spLocks noGrp="1"/>
          </p:cNvSpPr>
          <p:nvPr>
            <p:ph type="sldNum" sz="quarter" idx="12"/>
          </p:nvPr>
        </p:nvSpPr>
        <p:spPr/>
        <p:txBody>
          <a:bodyPr/>
          <a:lstStyle/>
          <a:p>
            <a:fld id="{29E3B291-050D-4A82-B0A1-DB349FC61753}" type="slidenum">
              <a:rPr lang="nb-NO" smtClean="0"/>
              <a:pPr/>
              <a:t>3</a:t>
            </a:fld>
            <a:endParaRPr lang="nb-NO" dirty="0"/>
          </a:p>
        </p:txBody>
      </p:sp>
      <p:sp>
        <p:nvSpPr>
          <p:cNvPr id="5" name="Plassholder for tekst 4">
            <a:extLst>
              <a:ext uri="{FF2B5EF4-FFF2-40B4-BE49-F238E27FC236}">
                <a16:creationId xmlns:a16="http://schemas.microsoft.com/office/drawing/2014/main" id="{8C96153F-13D6-4821-84E5-B7D708D489DE}"/>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71916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E82D09-5BC1-45FC-901D-342C6486CF73}"/>
              </a:ext>
            </a:extLst>
          </p:cNvPr>
          <p:cNvSpPr>
            <a:spLocks noGrp="1"/>
          </p:cNvSpPr>
          <p:nvPr>
            <p:ph type="title"/>
          </p:nvPr>
        </p:nvSpPr>
        <p:spPr/>
        <p:txBody>
          <a:bodyPr/>
          <a:lstStyle/>
          <a:p>
            <a:r>
              <a:rPr lang="nb-NO" dirty="0"/>
              <a:t>Virksomheter under BFD </a:t>
            </a:r>
            <a:br>
              <a:rPr lang="nb-NO" dirty="0"/>
            </a:br>
            <a:r>
              <a:rPr lang="nb-NO" sz="2400" dirty="0"/>
              <a:t>– få, men meget varierte</a:t>
            </a:r>
          </a:p>
        </p:txBody>
      </p:sp>
      <p:sp>
        <p:nvSpPr>
          <p:cNvPr id="3" name="Plassholder for innhold 2">
            <a:extLst>
              <a:ext uri="{FF2B5EF4-FFF2-40B4-BE49-F238E27FC236}">
                <a16:creationId xmlns:a16="http://schemas.microsoft.com/office/drawing/2014/main" id="{1453763A-51EC-450B-9FBF-0E53E01BDC10}"/>
              </a:ext>
            </a:extLst>
          </p:cNvPr>
          <p:cNvSpPr>
            <a:spLocks noGrp="1"/>
          </p:cNvSpPr>
          <p:nvPr>
            <p:ph idx="1"/>
          </p:nvPr>
        </p:nvSpPr>
        <p:spPr/>
        <p:txBody>
          <a:bodyPr/>
          <a:lstStyle/>
          <a:p>
            <a:r>
              <a:rPr lang="nb-NO" sz="2000" dirty="0"/>
              <a:t>Barneombudet</a:t>
            </a:r>
          </a:p>
          <a:p>
            <a:r>
              <a:rPr lang="nb-NO" sz="2000" dirty="0"/>
              <a:t>Sentralenheten for fylkesnemndene for barnevern og sosiale saker</a:t>
            </a:r>
          </a:p>
          <a:p>
            <a:r>
              <a:rPr lang="nb-NO" sz="2000" dirty="0"/>
              <a:t>Forvaltningsorganet for Opplysningsvesenets fond</a:t>
            </a:r>
          </a:p>
          <a:p>
            <a:r>
              <a:rPr lang="nb-NO" sz="2000" dirty="0"/>
              <a:t>Forbrukerrådet</a:t>
            </a:r>
          </a:p>
          <a:p>
            <a:r>
              <a:rPr lang="nb-NO" sz="2000" dirty="0"/>
              <a:t>Forbrukertilsynet</a:t>
            </a:r>
          </a:p>
          <a:p>
            <a:r>
              <a:rPr lang="nb-NO" sz="2000" dirty="0"/>
              <a:t>Sekretariatet for Markedsrådet og Forbrukerklageutvalget</a:t>
            </a:r>
          </a:p>
          <a:p>
            <a:r>
              <a:rPr lang="nb-NO" sz="2000" dirty="0" err="1"/>
              <a:t>Bufdir</a:t>
            </a:r>
            <a:endParaRPr lang="nb-NO" sz="2000" dirty="0"/>
          </a:p>
          <a:p>
            <a:endParaRPr lang="nb-NO" sz="1600" dirty="0"/>
          </a:p>
          <a:p>
            <a:r>
              <a:rPr lang="nb-NO" sz="1600" dirty="0"/>
              <a:t>(NAV, Helsetilsynet, Fylkesmannen har også viktige oppgaver for BFD, men andre departementer koordinerer etatsstyringen)</a:t>
            </a:r>
          </a:p>
        </p:txBody>
      </p:sp>
      <p:sp>
        <p:nvSpPr>
          <p:cNvPr id="4" name="Plassholder for lysbildenummer 3">
            <a:extLst>
              <a:ext uri="{FF2B5EF4-FFF2-40B4-BE49-F238E27FC236}">
                <a16:creationId xmlns:a16="http://schemas.microsoft.com/office/drawing/2014/main" id="{E27E6D9E-9B30-449E-BD19-F020ACC1C2A0}"/>
              </a:ext>
            </a:extLst>
          </p:cNvPr>
          <p:cNvSpPr>
            <a:spLocks noGrp="1"/>
          </p:cNvSpPr>
          <p:nvPr>
            <p:ph type="sldNum" sz="quarter" idx="12"/>
          </p:nvPr>
        </p:nvSpPr>
        <p:spPr/>
        <p:txBody>
          <a:bodyPr/>
          <a:lstStyle/>
          <a:p>
            <a:fld id="{29E3B291-050D-4A82-B0A1-DB349FC61753}" type="slidenum">
              <a:rPr lang="nb-NO" smtClean="0"/>
              <a:pPr/>
              <a:t>4</a:t>
            </a:fld>
            <a:endParaRPr lang="nb-NO" dirty="0"/>
          </a:p>
        </p:txBody>
      </p:sp>
      <p:sp>
        <p:nvSpPr>
          <p:cNvPr id="5" name="Plassholder for tekst 4">
            <a:extLst>
              <a:ext uri="{FF2B5EF4-FFF2-40B4-BE49-F238E27FC236}">
                <a16:creationId xmlns:a16="http://schemas.microsoft.com/office/drawing/2014/main" id="{20135D6D-DB15-49F8-ABBA-F0DFC84A109E}"/>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64744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9FC0B0-55AC-48C1-BFD9-F9A4CBAE9ACD}"/>
              </a:ext>
            </a:extLst>
          </p:cNvPr>
          <p:cNvSpPr>
            <a:spLocks noGrp="1"/>
          </p:cNvSpPr>
          <p:nvPr>
            <p:ph type="title"/>
          </p:nvPr>
        </p:nvSpPr>
        <p:spPr/>
        <p:txBody>
          <a:bodyPr/>
          <a:lstStyle/>
          <a:p>
            <a:r>
              <a:rPr lang="nb-NO" dirty="0"/>
              <a:t>"Om etatsstyring</a:t>
            </a:r>
          </a:p>
        </p:txBody>
      </p:sp>
      <p:sp>
        <p:nvSpPr>
          <p:cNvPr id="3" name="Plassholder for innhold 2">
            <a:extLst>
              <a:ext uri="{FF2B5EF4-FFF2-40B4-BE49-F238E27FC236}">
                <a16:creationId xmlns:a16="http://schemas.microsoft.com/office/drawing/2014/main" id="{0A4F1DE5-EA96-4846-9DCA-7EA6F3EC056F}"/>
              </a:ext>
            </a:extLst>
          </p:cNvPr>
          <p:cNvSpPr>
            <a:spLocks noGrp="1"/>
          </p:cNvSpPr>
          <p:nvPr>
            <p:ph idx="1"/>
          </p:nvPr>
        </p:nvSpPr>
        <p:spPr/>
        <p:txBody>
          <a:bodyPr/>
          <a:lstStyle/>
          <a:p>
            <a:r>
              <a:rPr lang="nb-NO" dirty="0"/>
              <a:t>Siktemålet med etatsstyringen er at virksomheten:</a:t>
            </a:r>
          </a:p>
          <a:p>
            <a:pPr lvl="1"/>
            <a:r>
              <a:rPr lang="nb-NO" dirty="0"/>
              <a:t>Gjennomfører aktiviteter i tråd med Stortingets vedtak og forutsetninger og departementets fastsatte mål og prioriteringer</a:t>
            </a:r>
          </a:p>
          <a:p>
            <a:pPr lvl="1"/>
            <a:r>
              <a:rPr lang="nb-NO" dirty="0"/>
              <a:t>Bruker ressurser effektivt</a:t>
            </a:r>
          </a:p>
          <a:p>
            <a:pPr lvl="1"/>
            <a:r>
              <a:rPr lang="nb-NO" dirty="0"/>
              <a:t>Rapporterer relevant og pålitelig resultatinformasjon</a:t>
            </a:r>
          </a:p>
          <a:p>
            <a:pPr lvl="1"/>
            <a:r>
              <a:rPr lang="nb-NO" dirty="0"/>
              <a:t>Har forsvarlig internkontroll</a:t>
            </a:r>
          </a:p>
          <a:p>
            <a:pPr lvl="1"/>
            <a:r>
              <a:rPr lang="nb-NO" dirty="0"/>
              <a:t>Utvikles og forbedres</a:t>
            </a:r>
          </a:p>
          <a:p>
            <a:pPr lvl="1"/>
            <a:r>
              <a:rPr lang="nb-NO" dirty="0"/>
              <a:t>Gir faglige råd og vurderinger som kan inngå i ansvarlig departements arbeid med politikkutformingen"</a:t>
            </a:r>
          </a:p>
          <a:p>
            <a:endParaRPr lang="nb-NO" dirty="0"/>
          </a:p>
          <a:p>
            <a:pPr marL="0" indent="0">
              <a:buNone/>
            </a:pPr>
            <a:r>
              <a:rPr lang="nb-NO" dirty="0"/>
              <a:t>(Fra DFØ)</a:t>
            </a:r>
          </a:p>
        </p:txBody>
      </p:sp>
      <p:sp>
        <p:nvSpPr>
          <p:cNvPr id="4" name="Plassholder for lysbildenummer 3">
            <a:extLst>
              <a:ext uri="{FF2B5EF4-FFF2-40B4-BE49-F238E27FC236}">
                <a16:creationId xmlns:a16="http://schemas.microsoft.com/office/drawing/2014/main" id="{7896F84F-5885-49FD-A6BC-08DC0940A93E}"/>
              </a:ext>
            </a:extLst>
          </p:cNvPr>
          <p:cNvSpPr>
            <a:spLocks noGrp="1"/>
          </p:cNvSpPr>
          <p:nvPr>
            <p:ph type="sldNum" sz="quarter" idx="12"/>
          </p:nvPr>
        </p:nvSpPr>
        <p:spPr/>
        <p:txBody>
          <a:bodyPr/>
          <a:lstStyle/>
          <a:p>
            <a:fld id="{29E3B291-050D-4A82-B0A1-DB349FC61753}" type="slidenum">
              <a:rPr lang="nb-NO" smtClean="0"/>
              <a:pPr/>
              <a:t>5</a:t>
            </a:fld>
            <a:endParaRPr lang="nb-NO" dirty="0"/>
          </a:p>
        </p:txBody>
      </p:sp>
      <p:sp>
        <p:nvSpPr>
          <p:cNvPr id="5" name="Plassholder for tekst 4">
            <a:extLst>
              <a:ext uri="{FF2B5EF4-FFF2-40B4-BE49-F238E27FC236}">
                <a16:creationId xmlns:a16="http://schemas.microsoft.com/office/drawing/2014/main" id="{F342AB7E-89C6-4DAB-AE27-6E668787D461}"/>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37513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5181600" y="1635599"/>
            <a:ext cx="1728192" cy="369332"/>
          </a:xfrm>
          <a:prstGeom prst="rect">
            <a:avLst/>
          </a:prstGeom>
          <a:solidFill>
            <a:srgbClr val="FF6600"/>
          </a:solidFill>
          <a:ln/>
          <a:effectLst>
            <a:outerShdw blurRad="40000" dist="23000" dir="5400000" rotWithShape="0">
              <a:srgbClr val="000000">
                <a:alpha val="35000"/>
              </a:srgbClr>
            </a:outerShdw>
            <a:reflection stA="37000" endPos="75000" dist="127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fontAlgn="auto">
              <a:spcBef>
                <a:spcPts val="0"/>
              </a:spcBef>
              <a:spcAft>
                <a:spcPts val="0"/>
              </a:spcAft>
            </a:pPr>
            <a:r>
              <a:rPr lang="nb-NO" dirty="0">
                <a:solidFill>
                  <a:prstClr val="white"/>
                </a:solidFill>
              </a:rPr>
              <a:t>Dep</a:t>
            </a:r>
          </a:p>
        </p:txBody>
      </p:sp>
      <p:sp>
        <p:nvSpPr>
          <p:cNvPr id="5" name="TekstSylinder 4"/>
          <p:cNvSpPr txBox="1"/>
          <p:nvPr/>
        </p:nvSpPr>
        <p:spPr>
          <a:xfrm>
            <a:off x="5200109" y="5229200"/>
            <a:ext cx="1728192" cy="369332"/>
          </a:xfrm>
          <a:prstGeom prst="rect">
            <a:avLst/>
          </a:prstGeom>
          <a:solidFill>
            <a:srgbClr val="FF6600"/>
          </a:solidFill>
          <a:ln/>
          <a:effectLst>
            <a:outerShdw blurRad="40000" dist="23000" dir="5400000" rotWithShape="0">
              <a:srgbClr val="000000">
                <a:alpha val="35000"/>
              </a:srgbClr>
            </a:outerShdw>
            <a:reflection stA="37000" endPos="75000" dist="127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fontAlgn="auto">
              <a:spcBef>
                <a:spcPts val="0"/>
              </a:spcBef>
              <a:spcAft>
                <a:spcPts val="0"/>
              </a:spcAft>
            </a:pPr>
            <a:r>
              <a:rPr lang="nb-NO" dirty="0">
                <a:solidFill>
                  <a:prstClr val="white"/>
                </a:solidFill>
              </a:rPr>
              <a:t>SEKTOR</a:t>
            </a:r>
          </a:p>
        </p:txBody>
      </p:sp>
      <p:sp>
        <p:nvSpPr>
          <p:cNvPr id="6" name="TekstSylinder 5"/>
          <p:cNvSpPr txBox="1"/>
          <p:nvPr/>
        </p:nvSpPr>
        <p:spPr>
          <a:xfrm>
            <a:off x="8229600" y="3217491"/>
            <a:ext cx="1800200" cy="369332"/>
          </a:xfrm>
          <a:prstGeom prst="rect">
            <a:avLst/>
          </a:prstGeom>
          <a:solidFill>
            <a:srgbClr val="FF6600"/>
          </a:solidFill>
          <a:ln/>
          <a:effectLst>
            <a:outerShdw blurRad="40000" dist="23000" dir="5400000" rotWithShape="0">
              <a:srgbClr val="000000">
                <a:alpha val="35000"/>
              </a:srgbClr>
            </a:outerShdw>
            <a:reflection stA="37000" endPos="75000" dist="127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fontAlgn="auto">
              <a:spcBef>
                <a:spcPts val="0"/>
              </a:spcBef>
              <a:spcAft>
                <a:spcPts val="0"/>
              </a:spcAft>
            </a:pPr>
            <a:r>
              <a:rPr lang="nb-NO" dirty="0" err="1">
                <a:solidFill>
                  <a:prstClr val="white"/>
                </a:solidFill>
              </a:rPr>
              <a:t>Dir</a:t>
            </a:r>
            <a:endParaRPr lang="nb-NO" dirty="0">
              <a:solidFill>
                <a:prstClr val="white"/>
              </a:solidFill>
            </a:endParaRPr>
          </a:p>
        </p:txBody>
      </p:sp>
      <p:sp>
        <p:nvSpPr>
          <p:cNvPr id="7" name="TekstSylinder 6"/>
          <p:cNvSpPr txBox="1"/>
          <p:nvPr/>
        </p:nvSpPr>
        <p:spPr>
          <a:xfrm>
            <a:off x="2019152" y="3219775"/>
            <a:ext cx="1728192" cy="369332"/>
          </a:xfrm>
          <a:prstGeom prst="rect">
            <a:avLst/>
          </a:prstGeom>
          <a:solidFill>
            <a:srgbClr val="FF6600"/>
          </a:solidFill>
          <a:ln/>
          <a:effectLst>
            <a:outerShdw blurRad="40000" dist="23000" dir="5400000" rotWithShape="0">
              <a:srgbClr val="000000">
                <a:alpha val="35000"/>
              </a:srgbClr>
            </a:outerShdw>
            <a:reflection stA="37000" endPos="75000" dist="127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fontAlgn="auto">
              <a:spcBef>
                <a:spcPts val="0"/>
              </a:spcBef>
              <a:spcAft>
                <a:spcPts val="0"/>
              </a:spcAft>
            </a:pPr>
            <a:r>
              <a:rPr lang="nb-NO" dirty="0" err="1">
                <a:solidFill>
                  <a:prstClr val="white"/>
                </a:solidFill>
              </a:rPr>
              <a:t>Dir</a:t>
            </a:r>
            <a:endParaRPr lang="nb-NO" dirty="0">
              <a:solidFill>
                <a:prstClr val="white"/>
              </a:solidFill>
            </a:endParaRPr>
          </a:p>
        </p:txBody>
      </p:sp>
      <p:sp>
        <p:nvSpPr>
          <p:cNvPr id="16" name="TekstSylinder 15"/>
          <p:cNvSpPr txBox="1"/>
          <p:nvPr/>
        </p:nvSpPr>
        <p:spPr>
          <a:xfrm>
            <a:off x="8153401" y="1683604"/>
            <a:ext cx="1799301" cy="830997"/>
          </a:xfrm>
          <a:prstGeom prst="rect">
            <a:avLst/>
          </a:prstGeom>
          <a:noFill/>
        </p:spPr>
        <p:txBody>
          <a:bodyPr wrap="square" rtlCol="0">
            <a:spAutoFit/>
          </a:bodyPr>
          <a:lstStyle/>
          <a:p>
            <a:pPr algn="r" fontAlgn="auto">
              <a:spcBef>
                <a:spcPts val="0"/>
              </a:spcBef>
              <a:spcAft>
                <a:spcPts val="0"/>
              </a:spcAft>
            </a:pPr>
            <a:r>
              <a:rPr lang="nb-NO" sz="1600" dirty="0">
                <a:solidFill>
                  <a:prstClr val="black"/>
                </a:solidFill>
                <a:latin typeface="Verdana" pitchFamily="34" charset="0"/>
                <a:ea typeface="Verdana" pitchFamily="34" charset="0"/>
                <a:cs typeface="Verdana" pitchFamily="34" charset="0"/>
              </a:rPr>
              <a:t>Tildelingsbrev og andre styringssignaler</a:t>
            </a:r>
          </a:p>
        </p:txBody>
      </p:sp>
      <p:sp>
        <p:nvSpPr>
          <p:cNvPr id="17" name="TekstSylinder 16"/>
          <p:cNvSpPr txBox="1"/>
          <p:nvPr/>
        </p:nvSpPr>
        <p:spPr>
          <a:xfrm>
            <a:off x="7759260" y="4267200"/>
            <a:ext cx="2160240" cy="1077218"/>
          </a:xfrm>
          <a:prstGeom prst="rect">
            <a:avLst/>
          </a:prstGeom>
          <a:noFill/>
        </p:spPr>
        <p:txBody>
          <a:bodyPr wrap="square" rtlCol="0">
            <a:spAutoFit/>
          </a:bodyPr>
          <a:lstStyle/>
          <a:p>
            <a:pPr algn="r" fontAlgn="auto">
              <a:spcBef>
                <a:spcPts val="0"/>
              </a:spcBef>
              <a:spcAft>
                <a:spcPts val="0"/>
              </a:spcAft>
            </a:pPr>
            <a:r>
              <a:rPr lang="nb-NO" sz="1600" dirty="0">
                <a:solidFill>
                  <a:prstClr val="black"/>
                </a:solidFill>
                <a:latin typeface="Verdana" pitchFamily="34" charset="0"/>
                <a:ea typeface="Verdana" pitchFamily="34" charset="0"/>
                <a:cs typeface="Verdana" pitchFamily="34" charset="0"/>
              </a:rPr>
              <a:t>Implementering av nasjonal politikk. Bruk av virkemidler.</a:t>
            </a:r>
          </a:p>
        </p:txBody>
      </p:sp>
      <p:sp>
        <p:nvSpPr>
          <p:cNvPr id="18" name="TekstSylinder 17"/>
          <p:cNvSpPr txBox="1"/>
          <p:nvPr/>
        </p:nvSpPr>
        <p:spPr>
          <a:xfrm>
            <a:off x="1905000" y="4267201"/>
            <a:ext cx="2347664" cy="830997"/>
          </a:xfrm>
          <a:prstGeom prst="rect">
            <a:avLst/>
          </a:prstGeom>
          <a:noFill/>
        </p:spPr>
        <p:txBody>
          <a:bodyPr wrap="square" rtlCol="0">
            <a:spAutoFit/>
          </a:bodyPr>
          <a:lstStyle/>
          <a:p>
            <a:pPr fontAlgn="auto">
              <a:spcBef>
                <a:spcPts val="0"/>
              </a:spcBef>
              <a:spcAft>
                <a:spcPts val="0"/>
              </a:spcAft>
            </a:pPr>
            <a:r>
              <a:rPr lang="nb-NO" sz="1600" dirty="0">
                <a:solidFill>
                  <a:prstClr val="black"/>
                </a:solidFill>
                <a:latin typeface="Verdana" pitchFamily="34" charset="0"/>
                <a:ea typeface="Verdana" pitchFamily="34" charset="0"/>
                <a:cs typeface="Verdana" pitchFamily="34" charset="0"/>
              </a:rPr>
              <a:t>Samle og registrere informasjon om tilstanden i sektor</a:t>
            </a:r>
          </a:p>
        </p:txBody>
      </p:sp>
      <p:sp>
        <p:nvSpPr>
          <p:cNvPr id="19" name="TekstSylinder 18"/>
          <p:cNvSpPr txBox="1"/>
          <p:nvPr/>
        </p:nvSpPr>
        <p:spPr>
          <a:xfrm>
            <a:off x="1960652" y="1730842"/>
            <a:ext cx="2077948" cy="1323439"/>
          </a:xfrm>
          <a:prstGeom prst="rect">
            <a:avLst/>
          </a:prstGeom>
          <a:noFill/>
        </p:spPr>
        <p:txBody>
          <a:bodyPr wrap="square" rtlCol="0">
            <a:spAutoFit/>
          </a:bodyPr>
          <a:lstStyle/>
          <a:p>
            <a:pPr fontAlgn="auto">
              <a:spcBef>
                <a:spcPts val="0"/>
              </a:spcBef>
              <a:spcAft>
                <a:spcPts val="0"/>
              </a:spcAft>
            </a:pPr>
            <a:r>
              <a:rPr lang="nb-NO" sz="1600" dirty="0">
                <a:solidFill>
                  <a:prstClr val="black"/>
                </a:solidFill>
                <a:latin typeface="Verdana" pitchFamily="34" charset="0"/>
                <a:ea typeface="Verdana" pitchFamily="34" charset="0"/>
                <a:cs typeface="Verdana" pitchFamily="34" charset="0"/>
              </a:rPr>
              <a:t>Analyse og videreformidling av informasjon om tilstand i sektor</a:t>
            </a:r>
          </a:p>
        </p:txBody>
      </p:sp>
      <p:sp>
        <p:nvSpPr>
          <p:cNvPr id="43" name="Høyrepil med hakk 42"/>
          <p:cNvSpPr/>
          <p:nvPr/>
        </p:nvSpPr>
        <p:spPr bwMode="auto">
          <a:xfrm rot="13527563">
            <a:off x="3614621" y="4218189"/>
            <a:ext cx="1749046" cy="381000"/>
          </a:xfrm>
          <a:prstGeom prst="notch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nn-NO" sz="2400">
              <a:solidFill>
                <a:prstClr val="black"/>
              </a:solidFill>
              <a:latin typeface="Arial" charset="0"/>
              <a:ea typeface="ＭＳ Ｐゴシック" charset="-128"/>
            </a:endParaRPr>
          </a:p>
        </p:txBody>
      </p:sp>
      <p:sp>
        <p:nvSpPr>
          <p:cNvPr id="44" name="Høyrepil med hakk 43"/>
          <p:cNvSpPr/>
          <p:nvPr/>
        </p:nvSpPr>
        <p:spPr bwMode="auto">
          <a:xfrm rot="18845986">
            <a:off x="3833120" y="2449234"/>
            <a:ext cx="1347720" cy="381000"/>
          </a:xfrm>
          <a:prstGeom prst="notch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nn-NO" sz="2400">
              <a:solidFill>
                <a:prstClr val="black"/>
              </a:solidFill>
              <a:latin typeface="Arial" charset="0"/>
              <a:ea typeface="ＭＳ Ｐゴシック" charset="-128"/>
            </a:endParaRPr>
          </a:p>
        </p:txBody>
      </p:sp>
      <p:sp>
        <p:nvSpPr>
          <p:cNvPr id="45" name="Høyrepil med hakk 44"/>
          <p:cNvSpPr/>
          <p:nvPr/>
        </p:nvSpPr>
        <p:spPr bwMode="auto">
          <a:xfrm rot="2791280">
            <a:off x="6786046" y="2410754"/>
            <a:ext cx="1347720" cy="381000"/>
          </a:xfrm>
          <a:prstGeom prst="notch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nn-NO" sz="2400">
              <a:solidFill>
                <a:prstClr val="black"/>
              </a:solidFill>
              <a:latin typeface="Arial" charset="0"/>
              <a:ea typeface="ＭＳ Ｐゴシック" charset="-128"/>
            </a:endParaRPr>
          </a:p>
        </p:txBody>
      </p:sp>
      <p:sp>
        <p:nvSpPr>
          <p:cNvPr id="46" name="Høyrepil med hakk 45"/>
          <p:cNvSpPr/>
          <p:nvPr/>
        </p:nvSpPr>
        <p:spPr bwMode="auto">
          <a:xfrm rot="7838534">
            <a:off x="6564720" y="4203440"/>
            <a:ext cx="1749046" cy="381000"/>
          </a:xfrm>
          <a:prstGeom prst="notch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nn-NO" sz="2400">
              <a:solidFill>
                <a:prstClr val="black"/>
              </a:solidFill>
              <a:latin typeface="Arial" charset="0"/>
              <a:ea typeface="ＭＳ Ｐゴシック" charset="-128"/>
            </a:endParaRPr>
          </a:p>
        </p:txBody>
      </p:sp>
      <p:sp>
        <p:nvSpPr>
          <p:cNvPr id="2" name="Plassholder for lysbildenummer 1"/>
          <p:cNvSpPr>
            <a:spLocks noGrp="1"/>
          </p:cNvSpPr>
          <p:nvPr>
            <p:ph type="sldNum" sz="quarter" idx="4294967295"/>
          </p:nvPr>
        </p:nvSpPr>
        <p:spPr>
          <a:xfrm>
            <a:off x="8077200" y="6248400"/>
            <a:ext cx="1905000" cy="457200"/>
          </a:xfrm>
          <a:prstGeom prst="rect">
            <a:avLst/>
          </a:prstGeom>
        </p:spPr>
        <p:txBody>
          <a:bodyPr/>
          <a:lstStyle/>
          <a:p>
            <a:fld id="{57DB8CCC-0620-4024-9C39-1FDB63A023B3}" type="slidenum">
              <a:rPr lang="nb-NO" smtClean="0">
                <a:solidFill>
                  <a:prstClr val="black">
                    <a:tint val="75000"/>
                  </a:prstClr>
                </a:solidFill>
              </a:rPr>
              <a:pPr/>
              <a:t>6</a:t>
            </a:fld>
            <a:endParaRPr lang="nb-NO">
              <a:solidFill>
                <a:prstClr val="black">
                  <a:tint val="75000"/>
                </a:prstClr>
              </a:solidFill>
            </a:endParaRPr>
          </a:p>
        </p:txBody>
      </p:sp>
    </p:spTree>
    <p:extLst>
      <p:ext uri="{BB962C8B-B14F-4D97-AF65-F5344CB8AC3E}">
        <p14:creationId xmlns:p14="http://schemas.microsoft.com/office/powerpoint/2010/main" val="236750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D0D313-6421-4282-91C9-CD1FE34CDFCE}"/>
              </a:ext>
            </a:extLst>
          </p:cNvPr>
          <p:cNvSpPr>
            <a:spLocks noGrp="1"/>
          </p:cNvSpPr>
          <p:nvPr>
            <p:ph type="title"/>
          </p:nvPr>
        </p:nvSpPr>
        <p:spPr/>
        <p:txBody>
          <a:bodyPr/>
          <a:lstStyle/>
          <a:p>
            <a:r>
              <a:rPr lang="nb-NO" dirty="0"/>
              <a:t>Relasjonen mellom departement og direktorat</a:t>
            </a:r>
          </a:p>
        </p:txBody>
      </p:sp>
      <p:sp>
        <p:nvSpPr>
          <p:cNvPr id="3" name="Plassholder for innhold 2">
            <a:extLst>
              <a:ext uri="{FF2B5EF4-FFF2-40B4-BE49-F238E27FC236}">
                <a16:creationId xmlns:a16="http://schemas.microsoft.com/office/drawing/2014/main" id="{BDAEF0B0-8766-4B37-8699-5F810A16EF51}"/>
              </a:ext>
            </a:extLst>
          </p:cNvPr>
          <p:cNvSpPr>
            <a:spLocks noGrp="1"/>
          </p:cNvSpPr>
          <p:nvPr>
            <p:ph idx="1"/>
          </p:nvPr>
        </p:nvSpPr>
        <p:spPr/>
        <p:txBody>
          <a:bodyPr/>
          <a:lstStyle/>
          <a:p>
            <a:r>
              <a:rPr lang="nb-NO" dirty="0"/>
              <a:t>Kjennetegnes av: stor viktighet for begge + gjensidig avhengighet + delvis overlappende kompetanse + blikket vendt hver vår vei + mange involverte personer</a:t>
            </a:r>
          </a:p>
          <a:p>
            <a:r>
              <a:rPr lang="nb-NO" dirty="0"/>
              <a:t>Dette fører nødvendigvis til visse spenninger. Disse må håndteres konstruktivt, men bør ikke i utgangspunktet betraktes som problematiske</a:t>
            </a:r>
          </a:p>
          <a:p>
            <a:r>
              <a:rPr lang="nb-NO" i="1" dirty="0"/>
              <a:t>Fred er ei det beste, men at man </a:t>
            </a:r>
            <a:r>
              <a:rPr lang="nb-NO" i="1" dirty="0" err="1"/>
              <a:t>noget</a:t>
            </a:r>
            <a:r>
              <a:rPr lang="nb-NO" i="1" dirty="0"/>
              <a:t> vill</a:t>
            </a:r>
            <a:r>
              <a:rPr lang="nb-NO" dirty="0"/>
              <a:t>…..</a:t>
            </a:r>
          </a:p>
        </p:txBody>
      </p:sp>
      <p:sp>
        <p:nvSpPr>
          <p:cNvPr id="4" name="Plassholder for lysbildenummer 3">
            <a:extLst>
              <a:ext uri="{FF2B5EF4-FFF2-40B4-BE49-F238E27FC236}">
                <a16:creationId xmlns:a16="http://schemas.microsoft.com/office/drawing/2014/main" id="{EEF9C9AC-6580-46A8-86BC-E87EAA704762}"/>
              </a:ext>
            </a:extLst>
          </p:cNvPr>
          <p:cNvSpPr>
            <a:spLocks noGrp="1"/>
          </p:cNvSpPr>
          <p:nvPr>
            <p:ph type="sldNum" sz="quarter" idx="12"/>
          </p:nvPr>
        </p:nvSpPr>
        <p:spPr/>
        <p:txBody>
          <a:bodyPr/>
          <a:lstStyle/>
          <a:p>
            <a:fld id="{29E3B291-050D-4A82-B0A1-DB349FC61753}" type="slidenum">
              <a:rPr lang="nb-NO" smtClean="0"/>
              <a:pPr/>
              <a:t>7</a:t>
            </a:fld>
            <a:endParaRPr lang="nb-NO" dirty="0"/>
          </a:p>
        </p:txBody>
      </p:sp>
      <p:sp>
        <p:nvSpPr>
          <p:cNvPr id="5" name="Plassholder for tekst 4">
            <a:extLst>
              <a:ext uri="{FF2B5EF4-FFF2-40B4-BE49-F238E27FC236}">
                <a16:creationId xmlns:a16="http://schemas.microsoft.com/office/drawing/2014/main" id="{9F4F2080-7CD4-440D-B60B-3880D5729B1B}"/>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138958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33A17F-763C-41A4-B5F6-37FB94227885}"/>
              </a:ext>
            </a:extLst>
          </p:cNvPr>
          <p:cNvSpPr>
            <a:spLocks noGrp="1"/>
          </p:cNvSpPr>
          <p:nvPr>
            <p:ph type="title"/>
          </p:nvPr>
        </p:nvSpPr>
        <p:spPr/>
        <p:txBody>
          <a:bodyPr/>
          <a:lstStyle/>
          <a:p>
            <a:r>
              <a:rPr lang="nb-NO" dirty="0"/>
              <a:t>Departementet er så mangt</a:t>
            </a:r>
          </a:p>
        </p:txBody>
      </p:sp>
      <p:sp>
        <p:nvSpPr>
          <p:cNvPr id="3" name="Plassholder for innhold 2">
            <a:extLst>
              <a:ext uri="{FF2B5EF4-FFF2-40B4-BE49-F238E27FC236}">
                <a16:creationId xmlns:a16="http://schemas.microsoft.com/office/drawing/2014/main" id="{0336B60D-92B2-45B0-AB2E-B32A80471AF4}"/>
              </a:ext>
            </a:extLst>
          </p:cNvPr>
          <p:cNvSpPr>
            <a:spLocks noGrp="1"/>
          </p:cNvSpPr>
          <p:nvPr>
            <p:ph idx="1"/>
          </p:nvPr>
        </p:nvSpPr>
        <p:spPr/>
        <p:txBody>
          <a:bodyPr/>
          <a:lstStyle/>
          <a:p>
            <a:r>
              <a:rPr lang="nb-NO" dirty="0"/>
              <a:t>Styringsfolkene i embetsverket</a:t>
            </a:r>
          </a:p>
          <a:p>
            <a:pPr lvl="1"/>
            <a:r>
              <a:rPr lang="nb-NO" dirty="0"/>
              <a:t>Det skal styres riktig</a:t>
            </a:r>
          </a:p>
          <a:p>
            <a:r>
              <a:rPr lang="nb-NO" dirty="0"/>
              <a:t>"Fag-fagfolkene" i embetsverket</a:t>
            </a:r>
          </a:p>
          <a:p>
            <a:pPr lvl="1"/>
            <a:r>
              <a:rPr lang="nb-NO" dirty="0"/>
              <a:t>Det må styres mer detaljert</a:t>
            </a:r>
          </a:p>
          <a:p>
            <a:r>
              <a:rPr lang="nb-NO" dirty="0"/>
              <a:t>Politisk ledelse</a:t>
            </a:r>
          </a:p>
          <a:p>
            <a:pPr lvl="1"/>
            <a:r>
              <a:rPr lang="nb-NO" dirty="0"/>
              <a:t>Det må styres detaljert på noen utvalgte prosjekter</a:t>
            </a:r>
          </a:p>
        </p:txBody>
      </p:sp>
      <p:sp>
        <p:nvSpPr>
          <p:cNvPr id="4" name="Plassholder for lysbildenummer 3">
            <a:extLst>
              <a:ext uri="{FF2B5EF4-FFF2-40B4-BE49-F238E27FC236}">
                <a16:creationId xmlns:a16="http://schemas.microsoft.com/office/drawing/2014/main" id="{AEFC5155-DBFB-4EBA-BEC3-4508BCE157AB}"/>
              </a:ext>
            </a:extLst>
          </p:cNvPr>
          <p:cNvSpPr>
            <a:spLocks noGrp="1"/>
          </p:cNvSpPr>
          <p:nvPr>
            <p:ph type="sldNum" sz="quarter" idx="12"/>
          </p:nvPr>
        </p:nvSpPr>
        <p:spPr/>
        <p:txBody>
          <a:bodyPr/>
          <a:lstStyle/>
          <a:p>
            <a:fld id="{29E3B291-050D-4A82-B0A1-DB349FC61753}" type="slidenum">
              <a:rPr lang="nb-NO" smtClean="0"/>
              <a:pPr/>
              <a:t>8</a:t>
            </a:fld>
            <a:endParaRPr lang="nb-NO" dirty="0"/>
          </a:p>
        </p:txBody>
      </p:sp>
      <p:sp>
        <p:nvSpPr>
          <p:cNvPr id="5" name="Plassholder for tekst 4">
            <a:extLst>
              <a:ext uri="{FF2B5EF4-FFF2-40B4-BE49-F238E27FC236}">
                <a16:creationId xmlns:a16="http://schemas.microsoft.com/office/drawing/2014/main" id="{DD404BFE-B572-47AA-8A2B-8D5AD2EC2697}"/>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07734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A6C56C-C3B5-4352-9106-D221FAB68430}"/>
              </a:ext>
            </a:extLst>
          </p:cNvPr>
          <p:cNvSpPr>
            <a:spLocks noGrp="1"/>
          </p:cNvSpPr>
          <p:nvPr>
            <p:ph type="title"/>
          </p:nvPr>
        </p:nvSpPr>
        <p:spPr/>
        <p:txBody>
          <a:bodyPr/>
          <a:lstStyle/>
          <a:p>
            <a:r>
              <a:rPr lang="nb-NO" dirty="0"/>
              <a:t>Detaljeringsgrad</a:t>
            </a:r>
          </a:p>
        </p:txBody>
      </p:sp>
      <p:sp>
        <p:nvSpPr>
          <p:cNvPr id="3" name="Plassholder for innhold 2">
            <a:extLst>
              <a:ext uri="{FF2B5EF4-FFF2-40B4-BE49-F238E27FC236}">
                <a16:creationId xmlns:a16="http://schemas.microsoft.com/office/drawing/2014/main" id="{091FEE69-C985-4FF9-89D0-EFE0A2004345}"/>
              </a:ext>
            </a:extLst>
          </p:cNvPr>
          <p:cNvSpPr>
            <a:spLocks noGrp="1"/>
          </p:cNvSpPr>
          <p:nvPr>
            <p:ph idx="1"/>
          </p:nvPr>
        </p:nvSpPr>
        <p:spPr/>
        <p:txBody>
          <a:bodyPr/>
          <a:lstStyle/>
          <a:p>
            <a:pPr lvl="1"/>
            <a:r>
              <a:rPr lang="nb-NO" sz="2400" dirty="0"/>
              <a:t>Minst mulig styring kan ikke være målet</a:t>
            </a:r>
          </a:p>
          <a:p>
            <a:pPr lvl="1"/>
            <a:r>
              <a:rPr lang="nb-NO" sz="2400" dirty="0"/>
              <a:t>Det er noen ganger riktig med detaljstyring, men det bør ha en gjennomtenkt begrunnelse</a:t>
            </a:r>
          </a:p>
          <a:p>
            <a:pPr lvl="1"/>
            <a:r>
              <a:rPr lang="nb-NO" sz="2400" dirty="0"/>
              <a:t>Det er bedre for alle at departementet detaljstyrer tydelig når behovet er til stede enn at man "later som" man ikke styrer</a:t>
            </a:r>
          </a:p>
          <a:p>
            <a:pPr lvl="1"/>
            <a:r>
              <a:rPr lang="nb-NO" sz="2400" dirty="0"/>
              <a:t>Det er helt naturlig at politisk ledelse i en del politisk viktige prosjekter ønsker kontroll også hva gjelder tiltak og virkemiddelbruk</a:t>
            </a:r>
          </a:p>
        </p:txBody>
      </p:sp>
      <p:sp>
        <p:nvSpPr>
          <p:cNvPr id="4" name="Plassholder for lysbildenummer 3">
            <a:extLst>
              <a:ext uri="{FF2B5EF4-FFF2-40B4-BE49-F238E27FC236}">
                <a16:creationId xmlns:a16="http://schemas.microsoft.com/office/drawing/2014/main" id="{879FC423-C5A8-4DDF-AE68-FE090786DC71}"/>
              </a:ext>
            </a:extLst>
          </p:cNvPr>
          <p:cNvSpPr>
            <a:spLocks noGrp="1"/>
          </p:cNvSpPr>
          <p:nvPr>
            <p:ph type="sldNum" sz="quarter" idx="12"/>
          </p:nvPr>
        </p:nvSpPr>
        <p:spPr/>
        <p:txBody>
          <a:bodyPr/>
          <a:lstStyle/>
          <a:p>
            <a:fld id="{29E3B291-050D-4A82-B0A1-DB349FC61753}" type="slidenum">
              <a:rPr lang="nb-NO" smtClean="0"/>
              <a:pPr/>
              <a:t>9</a:t>
            </a:fld>
            <a:endParaRPr lang="nb-NO" dirty="0"/>
          </a:p>
        </p:txBody>
      </p:sp>
      <p:sp>
        <p:nvSpPr>
          <p:cNvPr id="5" name="Plassholder for tekst 4">
            <a:extLst>
              <a:ext uri="{FF2B5EF4-FFF2-40B4-BE49-F238E27FC236}">
                <a16:creationId xmlns:a16="http://schemas.microsoft.com/office/drawing/2014/main" id="{084B3EDA-B6D5-4F65-B208-AF788BADCD5A}"/>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90044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FD">
  <a:themeElements>
    <a:clrScheme name="BFD">
      <a:dk1>
        <a:srgbClr val="000000"/>
      </a:dk1>
      <a:lt1>
        <a:srgbClr val="FFFFFF"/>
      </a:lt1>
      <a:dk2>
        <a:srgbClr val="003761"/>
      </a:dk2>
      <a:lt2>
        <a:srgbClr val="FFFFFF"/>
      </a:lt2>
      <a:accent1>
        <a:srgbClr val="009BA5"/>
      </a:accent1>
      <a:accent2>
        <a:srgbClr val="E56953"/>
      </a:accent2>
      <a:accent3>
        <a:srgbClr val="B1B3B3"/>
      </a:accent3>
      <a:accent4>
        <a:srgbClr val="A4C964"/>
      </a:accent4>
      <a:accent5>
        <a:srgbClr val="786658"/>
      </a:accent5>
      <a:accent6>
        <a:srgbClr val="FFDA24"/>
      </a:accent6>
      <a:hlink>
        <a:srgbClr val="30A5FF"/>
      </a:hlink>
      <a:folHlink>
        <a:srgbClr val="FF6875"/>
      </a:folHlink>
    </a:clrScheme>
    <a:fontScheme name="TESTFO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D" id="{5A989F5A-EBE4-476A-9D39-4D694E99C127}" vid="{FB9ABE65-12B5-43FB-8831-EFA1E71772B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2583</TotalTime>
  <Words>994</Words>
  <Application>Microsoft Office PowerPoint</Application>
  <PresentationFormat>Widescreen</PresentationFormat>
  <Paragraphs>1021</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Open Sans</vt:lpstr>
      <vt:lpstr>Open Sans Semibold</vt:lpstr>
      <vt:lpstr>Verdana</vt:lpstr>
      <vt:lpstr>BFD</vt:lpstr>
      <vt:lpstr>PowerPoint Presentation</vt:lpstr>
      <vt:lpstr>Oppgaven</vt:lpstr>
      <vt:lpstr>Mitt utgangspunkt</vt:lpstr>
      <vt:lpstr>Virksomheter under BFD  – få, men meget varierte</vt:lpstr>
      <vt:lpstr>"Om etatsstyring</vt:lpstr>
      <vt:lpstr>PowerPoint Presentation</vt:lpstr>
      <vt:lpstr>Relasjonen mellom departement og direktorat</vt:lpstr>
      <vt:lpstr>Departementet er så mangt</vt:lpstr>
      <vt:lpstr>Detaljeringsgrad</vt:lpstr>
      <vt:lpstr>PowerPoint Presentation</vt:lpstr>
      <vt:lpstr>Hvilken rolle spiller direktoratene i politikkutviklingen?</vt:lpstr>
      <vt:lpstr>Har vi en kompetanseutfordring?</vt:lpstr>
      <vt:lpstr>Preges vi for mye av det kortsiktige?</vt:lpstr>
      <vt:lpstr>Hva gir direktoratene gjennomslagskraft?</vt:lpstr>
      <vt:lpstr>Er det gråsoner "mellom politikk, embetsverk og underliggende etater"?</vt:lpstr>
      <vt:lpstr>Avslutningsvis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Gisholt Dag Thomas</dc:creator>
  <cp:lastModifiedBy>Camilla Bruusgaard Greve</cp:lastModifiedBy>
  <cp:revision>130</cp:revision>
  <cp:lastPrinted>2020-10-05T13:35:09Z</cp:lastPrinted>
  <dcterms:created xsi:type="dcterms:W3CDTF">2020-09-01T05:27:19Z</dcterms:created>
  <dcterms:modified xsi:type="dcterms:W3CDTF">2020-10-08T13:48:12Z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06d9f1-f9fd-497b-933e-b21d72c15faf_Enabled">
    <vt:lpwstr>true</vt:lpwstr>
  </property>
  <property fmtid="{D5CDD505-2E9C-101B-9397-08002B2CF9AE}" pid="3" name="MSIP_Label_de06d9f1-f9fd-497b-933e-b21d72c15faf_SetDate">
    <vt:lpwstr>2020-09-01T05:27:20Z</vt:lpwstr>
  </property>
  <property fmtid="{D5CDD505-2E9C-101B-9397-08002B2CF9AE}" pid="4" name="MSIP_Label_de06d9f1-f9fd-497b-933e-b21d72c15faf_Method">
    <vt:lpwstr>Standard</vt:lpwstr>
  </property>
  <property fmtid="{D5CDD505-2E9C-101B-9397-08002B2CF9AE}" pid="5" name="MSIP_Label_de06d9f1-f9fd-497b-933e-b21d72c15faf_Name">
    <vt:lpwstr>Intern (BFD)</vt:lpwstr>
  </property>
  <property fmtid="{D5CDD505-2E9C-101B-9397-08002B2CF9AE}" pid="6" name="MSIP_Label_de06d9f1-f9fd-497b-933e-b21d72c15faf_SiteId">
    <vt:lpwstr>f696e186-1c3b-44cd-bf76-5ace0e7007bd</vt:lpwstr>
  </property>
  <property fmtid="{D5CDD505-2E9C-101B-9397-08002B2CF9AE}" pid="7" name="MSIP_Label_de06d9f1-f9fd-497b-933e-b21d72c15faf_ActionId">
    <vt:lpwstr>00d8f587-7d21-4026-9c13-00005b49de26</vt:lpwstr>
  </property>
  <property fmtid="{D5CDD505-2E9C-101B-9397-08002B2CF9AE}" pid="8" name="MSIP_Label_de06d9f1-f9fd-497b-933e-b21d72c15faf_ContentBits">
    <vt:lpwstr>0</vt:lpwstr>
  </property>
</Properties>
</file>