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7"/>
  </p:notesMasterIdLst>
  <p:sldIdLst>
    <p:sldId id="292" r:id="rId2"/>
    <p:sldId id="345" r:id="rId3"/>
    <p:sldId id="310" r:id="rId4"/>
    <p:sldId id="348" r:id="rId5"/>
    <p:sldId id="346" r:id="rId6"/>
    <p:sldId id="347" r:id="rId7"/>
    <p:sldId id="350" r:id="rId8"/>
    <p:sldId id="349" r:id="rId9"/>
    <p:sldId id="315" r:id="rId10"/>
    <p:sldId id="351" r:id="rId11"/>
    <p:sldId id="297" r:id="rId12"/>
    <p:sldId id="352" r:id="rId13"/>
    <p:sldId id="353" r:id="rId14"/>
    <p:sldId id="354" r:id="rId15"/>
    <p:sldId id="355" r:id="rId16"/>
  </p:sldIdLst>
  <p:sldSz cx="12192000" cy="6858000"/>
  <p:notesSz cx="6858000" cy="9144000"/>
  <p:embeddedFontLst>
    <p:embeddedFont>
      <p:font typeface="Roboto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Sørfjord" initials="LS" lastIdx="2" clrIdx="0">
    <p:extLst>
      <p:ext uri="{19B8F6BF-5375-455C-9EA6-DF929625EA0E}">
        <p15:presenceInfo xmlns:p15="http://schemas.microsoft.com/office/powerpoint/2012/main" userId="S-1-5-21-1060284298-1532298954-725345543-220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5D8"/>
    <a:srgbClr val="E8C3B4"/>
    <a:srgbClr val="D0D0D0"/>
    <a:srgbClr val="CFCFCF"/>
    <a:srgbClr val="D2D2D2"/>
    <a:srgbClr val="CDCDCD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157D6D-BB6A-A581-AAB9-7EBCB63F60D0}" v="114" dt="2020-10-06T06:01:07.393"/>
    <p1510:client id="{A81863D2-1110-462C-8DA0-51F3B47218A1}" v="34" dt="2020-10-06T06:43:13.524"/>
    <p1510:client id="{F28780C2-5362-4CC6-96EB-F9A6713AE0DF}" v="130" dt="2020-10-05T18:56:17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96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Magdalena Solbu Kleiven" userId="S::anne.magdalena.solbu.kleiven@udir.no::b20a2289-390f-4d46-a781-a8bd8245602a" providerId="AD" clId="Web-{4F157D6D-BB6A-A581-AAB9-7EBCB63F60D0}"/>
    <pc:docChg chg="modSld">
      <pc:chgData name="Anne Magdalena Solbu Kleiven" userId="S::anne.magdalena.solbu.kleiven@udir.no::b20a2289-390f-4d46-a781-a8bd8245602a" providerId="AD" clId="Web-{4F157D6D-BB6A-A581-AAB9-7EBCB63F60D0}" dt="2020-10-06T06:01:07.393" v="113" actId="20577"/>
      <pc:docMkLst>
        <pc:docMk/>
      </pc:docMkLst>
      <pc:sldChg chg="modSp">
        <pc:chgData name="Anne Magdalena Solbu Kleiven" userId="S::anne.magdalena.solbu.kleiven@udir.no::b20a2289-390f-4d46-a781-a8bd8245602a" providerId="AD" clId="Web-{4F157D6D-BB6A-A581-AAB9-7EBCB63F60D0}" dt="2020-10-06T05:59:48.547" v="110" actId="20577"/>
        <pc:sldMkLst>
          <pc:docMk/>
          <pc:sldMk cId="1694962954" sldId="297"/>
        </pc:sldMkLst>
        <pc:spChg chg="mod">
          <ac:chgData name="Anne Magdalena Solbu Kleiven" userId="S::anne.magdalena.solbu.kleiven@udir.no::b20a2289-390f-4d46-a781-a8bd8245602a" providerId="AD" clId="Web-{4F157D6D-BB6A-A581-AAB9-7EBCB63F60D0}" dt="2020-10-06T05:59:48.547" v="110" actId="20577"/>
          <ac:spMkLst>
            <pc:docMk/>
            <pc:sldMk cId="1694962954" sldId="297"/>
            <ac:spMk id="3" creationId="{2A396C7C-9923-A746-A93C-31A95127AF36}"/>
          </ac:spMkLst>
        </pc:spChg>
      </pc:sldChg>
      <pc:sldChg chg="modSp">
        <pc:chgData name="Anne Magdalena Solbu Kleiven" userId="S::anne.magdalena.solbu.kleiven@udir.no::b20a2289-390f-4d46-a781-a8bd8245602a" providerId="AD" clId="Web-{4F157D6D-BB6A-A581-AAB9-7EBCB63F60D0}" dt="2020-10-06T06:01:07.393" v="112" actId="20577"/>
        <pc:sldMkLst>
          <pc:docMk/>
          <pc:sldMk cId="677112348" sldId="349"/>
        </pc:sldMkLst>
        <pc:spChg chg="mod">
          <ac:chgData name="Anne Magdalena Solbu Kleiven" userId="S::anne.magdalena.solbu.kleiven@udir.no::b20a2289-390f-4d46-a781-a8bd8245602a" providerId="AD" clId="Web-{4F157D6D-BB6A-A581-AAB9-7EBCB63F60D0}" dt="2020-10-06T06:01:07.393" v="112" actId="20577"/>
          <ac:spMkLst>
            <pc:docMk/>
            <pc:sldMk cId="677112348" sldId="349"/>
            <ac:spMk id="4" creationId="{5AF1208E-0662-4EEF-9119-20B20EEF8E67}"/>
          </ac:spMkLst>
        </pc:spChg>
      </pc:sldChg>
    </pc:docChg>
  </pc:docChgLst>
  <pc:docChgLst>
    <pc:chgData name="Hege Nilssen" userId="669d5346-8a48-4de5-9c9b-8bce5dc8d763" providerId="ADAL" clId="{A81863D2-1110-462C-8DA0-51F3B47218A1}"/>
    <pc:docChg chg="undo custSel addSld delSld modSld sldOrd">
      <pc:chgData name="Hege Nilssen" userId="669d5346-8a48-4de5-9c9b-8bce5dc8d763" providerId="ADAL" clId="{A81863D2-1110-462C-8DA0-51F3B47218A1}" dt="2020-10-06T06:43:13.524" v="3276" actId="207"/>
      <pc:docMkLst>
        <pc:docMk/>
      </pc:docMkLst>
      <pc:sldChg chg="del">
        <pc:chgData name="Hege Nilssen" userId="669d5346-8a48-4de5-9c9b-8bce5dc8d763" providerId="ADAL" clId="{A81863D2-1110-462C-8DA0-51F3B47218A1}" dt="2020-10-05T09:44:57.608" v="1327" actId="47"/>
        <pc:sldMkLst>
          <pc:docMk/>
          <pc:sldMk cId="1471035693" sldId="262"/>
        </pc:sldMkLst>
      </pc:sldChg>
      <pc:sldChg chg="del">
        <pc:chgData name="Hege Nilssen" userId="669d5346-8a48-4de5-9c9b-8bce5dc8d763" providerId="ADAL" clId="{A81863D2-1110-462C-8DA0-51F3B47218A1}" dt="2020-10-05T09:44:58.744" v="1329" actId="47"/>
        <pc:sldMkLst>
          <pc:docMk/>
          <pc:sldMk cId="2450181141" sldId="285"/>
        </pc:sldMkLst>
      </pc:sldChg>
      <pc:sldChg chg="del">
        <pc:chgData name="Hege Nilssen" userId="669d5346-8a48-4de5-9c9b-8bce5dc8d763" providerId="ADAL" clId="{A81863D2-1110-462C-8DA0-51F3B47218A1}" dt="2020-10-05T09:44:58.219" v="1328" actId="47"/>
        <pc:sldMkLst>
          <pc:docMk/>
          <pc:sldMk cId="838724837" sldId="286"/>
        </pc:sldMkLst>
      </pc:sldChg>
      <pc:sldChg chg="del">
        <pc:chgData name="Hege Nilssen" userId="669d5346-8a48-4de5-9c9b-8bce5dc8d763" providerId="ADAL" clId="{A81863D2-1110-462C-8DA0-51F3B47218A1}" dt="2020-10-05T09:45:05.293" v="1332" actId="47"/>
        <pc:sldMkLst>
          <pc:docMk/>
          <pc:sldMk cId="1564922162" sldId="291"/>
        </pc:sldMkLst>
      </pc:sldChg>
      <pc:sldChg chg="addSp delSp modSp mod modClrScheme chgLayout">
        <pc:chgData name="Hege Nilssen" userId="669d5346-8a48-4de5-9c9b-8bce5dc8d763" providerId="ADAL" clId="{A81863D2-1110-462C-8DA0-51F3B47218A1}" dt="2020-10-06T06:42:55.567" v="3275" actId="207"/>
        <pc:sldMkLst>
          <pc:docMk/>
          <pc:sldMk cId="1694962954" sldId="297"/>
        </pc:sldMkLst>
        <pc:spChg chg="del">
          <ac:chgData name="Hege Nilssen" userId="669d5346-8a48-4de5-9c9b-8bce5dc8d763" providerId="ADAL" clId="{A81863D2-1110-462C-8DA0-51F3B47218A1}" dt="2020-10-05T07:48:28.734" v="40"/>
          <ac:spMkLst>
            <pc:docMk/>
            <pc:sldMk cId="1694962954" sldId="297"/>
            <ac:spMk id="2" creationId="{00000000-0000-0000-0000-000000000000}"/>
          </ac:spMkLst>
        </pc:spChg>
        <pc:spChg chg="mod ord">
          <ac:chgData name="Hege Nilssen" userId="669d5346-8a48-4de5-9c9b-8bce5dc8d763" providerId="ADAL" clId="{A81863D2-1110-462C-8DA0-51F3B47218A1}" dt="2020-10-06T06:42:55.567" v="3275" actId="207"/>
          <ac:spMkLst>
            <pc:docMk/>
            <pc:sldMk cId="1694962954" sldId="297"/>
            <ac:spMk id="3" creationId="{2A396C7C-9923-A746-A93C-31A95127AF36}"/>
          </ac:spMkLst>
        </pc:spChg>
        <pc:spChg chg="mod ord">
          <ac:chgData name="Hege Nilssen" userId="669d5346-8a48-4de5-9c9b-8bce5dc8d763" providerId="ADAL" clId="{A81863D2-1110-462C-8DA0-51F3B47218A1}" dt="2020-10-05T10:00:37.863" v="1739" actId="700"/>
          <ac:spMkLst>
            <pc:docMk/>
            <pc:sldMk cId="1694962954" sldId="297"/>
            <ac:spMk id="4" creationId="{35F5FA9A-B720-7344-8DF3-995138464C6C}"/>
          </ac:spMkLst>
        </pc:spChg>
        <pc:spChg chg="del">
          <ac:chgData name="Hege Nilssen" userId="669d5346-8a48-4de5-9c9b-8bce5dc8d763" providerId="ADAL" clId="{A81863D2-1110-462C-8DA0-51F3B47218A1}" dt="2020-10-05T10:00:37.863" v="1739" actId="700"/>
          <ac:spMkLst>
            <pc:docMk/>
            <pc:sldMk cId="1694962954" sldId="297"/>
            <ac:spMk id="5" creationId="{4472F368-F3B5-3C4F-AD30-B2CA96C1A33D}"/>
          </ac:spMkLst>
        </pc:spChg>
        <pc:spChg chg="add del mod">
          <ac:chgData name="Hege Nilssen" userId="669d5346-8a48-4de5-9c9b-8bce5dc8d763" providerId="ADAL" clId="{A81863D2-1110-462C-8DA0-51F3B47218A1}" dt="2020-10-05T10:00:02.656" v="1720"/>
          <ac:spMkLst>
            <pc:docMk/>
            <pc:sldMk cId="1694962954" sldId="297"/>
            <ac:spMk id="9" creationId="{6FA19C30-15B1-484B-9AC5-BBE7D9FFBDE3}"/>
          </ac:spMkLst>
        </pc:spChg>
        <pc:picChg chg="add del mod">
          <ac:chgData name="Hege Nilssen" userId="669d5346-8a48-4de5-9c9b-8bce5dc8d763" providerId="ADAL" clId="{A81863D2-1110-462C-8DA0-51F3B47218A1}" dt="2020-10-05T09:59:55.391" v="1719" actId="21"/>
          <ac:picMkLst>
            <pc:docMk/>
            <pc:sldMk cId="1694962954" sldId="297"/>
            <ac:picMk id="7" creationId="{92A32C7F-9838-41F8-A954-5A7491905A2E}"/>
          </ac:picMkLst>
        </pc:picChg>
        <pc:picChg chg="add mod ord modCrop">
          <ac:chgData name="Hege Nilssen" userId="669d5346-8a48-4de5-9c9b-8bce5dc8d763" providerId="ADAL" clId="{A81863D2-1110-462C-8DA0-51F3B47218A1}" dt="2020-10-05T10:00:37.863" v="1739" actId="700"/>
          <ac:picMkLst>
            <pc:docMk/>
            <pc:sldMk cId="1694962954" sldId="297"/>
            <ac:picMk id="11" creationId="{794D1E58-DC4E-4628-A8CB-C437350E1A87}"/>
          </ac:picMkLst>
        </pc:picChg>
      </pc:sldChg>
      <pc:sldChg chg="del">
        <pc:chgData name="Hege Nilssen" userId="669d5346-8a48-4de5-9c9b-8bce5dc8d763" providerId="ADAL" clId="{A81863D2-1110-462C-8DA0-51F3B47218A1}" dt="2020-10-05T09:44:54.027" v="1324" actId="47"/>
        <pc:sldMkLst>
          <pc:docMk/>
          <pc:sldMk cId="3652778649" sldId="308"/>
        </pc:sldMkLst>
      </pc:sldChg>
      <pc:sldChg chg="del">
        <pc:chgData name="Hege Nilssen" userId="669d5346-8a48-4de5-9c9b-8bce5dc8d763" providerId="ADAL" clId="{A81863D2-1110-462C-8DA0-51F3B47218A1}" dt="2020-10-05T09:44:59.385" v="1330" actId="47"/>
        <pc:sldMkLst>
          <pc:docMk/>
          <pc:sldMk cId="2200569324" sldId="309"/>
        </pc:sldMkLst>
      </pc:sldChg>
      <pc:sldChg chg="addSp delSp modSp mod ord">
        <pc:chgData name="Hege Nilssen" userId="669d5346-8a48-4de5-9c9b-8bce5dc8d763" providerId="ADAL" clId="{A81863D2-1110-462C-8DA0-51F3B47218A1}" dt="2020-10-05T08:16:38.740" v="305" actId="1076"/>
        <pc:sldMkLst>
          <pc:docMk/>
          <pc:sldMk cId="3522137191" sldId="310"/>
        </pc:sldMkLst>
        <pc:spChg chg="add del mod">
          <ac:chgData name="Hege Nilssen" userId="669d5346-8a48-4de5-9c9b-8bce5dc8d763" providerId="ADAL" clId="{A81863D2-1110-462C-8DA0-51F3B47218A1}" dt="2020-10-05T08:12:28.925" v="283"/>
          <ac:spMkLst>
            <pc:docMk/>
            <pc:sldMk cId="3522137191" sldId="310"/>
            <ac:spMk id="5" creationId="{677441A8-8A33-4C01-8821-000DBBB48535}"/>
          </ac:spMkLst>
        </pc:spChg>
        <pc:spChg chg="mod">
          <ac:chgData name="Hege Nilssen" userId="669d5346-8a48-4de5-9c9b-8bce5dc8d763" providerId="ADAL" clId="{A81863D2-1110-462C-8DA0-51F3B47218A1}" dt="2020-10-05T08:16:31.414" v="304" actId="1076"/>
          <ac:spMkLst>
            <pc:docMk/>
            <pc:sldMk cId="3522137191" sldId="310"/>
            <ac:spMk id="8" creationId="{8225D4B0-A9F7-D14D-BA94-78013A072CC9}"/>
          </ac:spMkLst>
        </pc:spChg>
        <pc:spChg chg="add del mod">
          <ac:chgData name="Hege Nilssen" userId="669d5346-8a48-4de5-9c9b-8bce5dc8d763" providerId="ADAL" clId="{A81863D2-1110-462C-8DA0-51F3B47218A1}" dt="2020-10-05T08:16:08.771" v="300"/>
          <ac:spMkLst>
            <pc:docMk/>
            <pc:sldMk cId="3522137191" sldId="310"/>
            <ac:spMk id="13" creationId="{EC3A035B-94B9-4D1C-B27D-6AB12450FA99}"/>
          </ac:spMkLst>
        </pc:spChg>
        <pc:grpChg chg="mod">
          <ac:chgData name="Hege Nilssen" userId="669d5346-8a48-4de5-9c9b-8bce5dc8d763" providerId="ADAL" clId="{A81863D2-1110-462C-8DA0-51F3B47218A1}" dt="2020-10-05T08:16:38.740" v="305" actId="1076"/>
          <ac:grpSpMkLst>
            <pc:docMk/>
            <pc:sldMk cId="3522137191" sldId="310"/>
            <ac:grpSpMk id="12" creationId="{88922E2F-FCF8-DB43-B4FF-69E94A423106}"/>
          </ac:grpSpMkLst>
        </pc:grpChg>
        <pc:picChg chg="del">
          <ac:chgData name="Hege Nilssen" userId="669d5346-8a48-4de5-9c9b-8bce5dc8d763" providerId="ADAL" clId="{A81863D2-1110-462C-8DA0-51F3B47218A1}" dt="2020-10-05T08:11:46.439" v="282" actId="21"/>
          <ac:picMkLst>
            <pc:docMk/>
            <pc:sldMk cId="3522137191" sldId="310"/>
            <ac:picMk id="4" creationId="{DB969D77-90A5-7845-BC94-2BC34C2A372F}"/>
          </ac:picMkLst>
        </pc:picChg>
        <pc:picChg chg="add del mod ord">
          <ac:chgData name="Hege Nilssen" userId="669d5346-8a48-4de5-9c9b-8bce5dc8d763" providerId="ADAL" clId="{A81863D2-1110-462C-8DA0-51F3B47218A1}" dt="2020-10-05T08:15:02.597" v="295" actId="21"/>
          <ac:picMkLst>
            <pc:docMk/>
            <pc:sldMk cId="3522137191" sldId="310"/>
            <ac:picMk id="7" creationId="{F061C220-61CD-4DA5-BA2E-0C052AE14C29}"/>
          </ac:picMkLst>
        </pc:picChg>
        <pc:picChg chg="add del mod ord">
          <ac:chgData name="Hege Nilssen" userId="669d5346-8a48-4de5-9c9b-8bce5dc8d763" providerId="ADAL" clId="{A81863D2-1110-462C-8DA0-51F3B47218A1}" dt="2020-10-05T08:15:58.547" v="299"/>
          <ac:picMkLst>
            <pc:docMk/>
            <pc:sldMk cId="3522137191" sldId="310"/>
            <ac:picMk id="15" creationId="{55C59A29-41DA-431E-B4D1-32B67E0A69CE}"/>
          </ac:picMkLst>
        </pc:picChg>
        <pc:picChg chg="add mod ord">
          <ac:chgData name="Hege Nilssen" userId="669d5346-8a48-4de5-9c9b-8bce5dc8d763" providerId="ADAL" clId="{A81863D2-1110-462C-8DA0-51F3B47218A1}" dt="2020-10-05T08:16:12.500" v="301" actId="167"/>
          <ac:picMkLst>
            <pc:docMk/>
            <pc:sldMk cId="3522137191" sldId="310"/>
            <ac:picMk id="17" creationId="{C7CAD3C3-76E1-4B69-A890-4D5DA4E59148}"/>
          </ac:picMkLst>
        </pc:picChg>
      </pc:sldChg>
      <pc:sldChg chg="del">
        <pc:chgData name="Hege Nilssen" userId="669d5346-8a48-4de5-9c9b-8bce5dc8d763" providerId="ADAL" clId="{A81863D2-1110-462C-8DA0-51F3B47218A1}" dt="2020-10-05T09:45:02.190" v="1331" actId="47"/>
        <pc:sldMkLst>
          <pc:docMk/>
          <pc:sldMk cId="2948213562" sldId="311"/>
        </pc:sldMkLst>
      </pc:sldChg>
      <pc:sldChg chg="del">
        <pc:chgData name="Hege Nilssen" userId="669d5346-8a48-4de5-9c9b-8bce5dc8d763" providerId="ADAL" clId="{A81863D2-1110-462C-8DA0-51F3B47218A1}" dt="2020-10-05T07:48:50.719" v="41" actId="47"/>
        <pc:sldMkLst>
          <pc:docMk/>
          <pc:sldMk cId="81376011" sldId="314"/>
        </pc:sldMkLst>
      </pc:sldChg>
      <pc:sldChg chg="addSp delSp modSp mod">
        <pc:chgData name="Hege Nilssen" userId="669d5346-8a48-4de5-9c9b-8bce5dc8d763" providerId="ADAL" clId="{A81863D2-1110-462C-8DA0-51F3B47218A1}" dt="2020-10-05T09:59:30.971" v="1718"/>
        <pc:sldMkLst>
          <pc:docMk/>
          <pc:sldMk cId="4265988779" sldId="315"/>
        </pc:sldMkLst>
        <pc:spChg chg="del">
          <ac:chgData name="Hege Nilssen" userId="669d5346-8a48-4de5-9c9b-8bce5dc8d763" providerId="ADAL" clId="{A81863D2-1110-462C-8DA0-51F3B47218A1}" dt="2020-10-05T07:47:30.232" v="39"/>
          <ac:spMkLst>
            <pc:docMk/>
            <pc:sldMk cId="4265988779" sldId="315"/>
            <ac:spMk id="2" creationId="{D72612C3-E39E-F74F-93C3-74D8717EA5A6}"/>
          </ac:spMkLst>
        </pc:spChg>
        <pc:spChg chg="mod">
          <ac:chgData name="Hege Nilssen" userId="669d5346-8a48-4de5-9c9b-8bce5dc8d763" providerId="ADAL" clId="{A81863D2-1110-462C-8DA0-51F3B47218A1}" dt="2020-10-05T09:57:53.440" v="1700" actId="20577"/>
          <ac:spMkLst>
            <pc:docMk/>
            <pc:sldMk cId="4265988779" sldId="315"/>
            <ac:spMk id="3" creationId="{274FC352-920F-704B-B212-3619035A8C6E}"/>
          </ac:spMkLst>
        </pc:spChg>
        <pc:spChg chg="mod">
          <ac:chgData name="Hege Nilssen" userId="669d5346-8a48-4de5-9c9b-8bce5dc8d763" providerId="ADAL" clId="{A81863D2-1110-462C-8DA0-51F3B47218A1}" dt="2020-10-05T09:57:46.560" v="1698" actId="20577"/>
          <ac:spMkLst>
            <pc:docMk/>
            <pc:sldMk cId="4265988779" sldId="315"/>
            <ac:spMk id="4" creationId="{FC2DC61C-EBFA-D641-9156-FBA737DAE2B6}"/>
          </ac:spMkLst>
        </pc:spChg>
        <pc:spChg chg="add del mod">
          <ac:chgData name="Hege Nilssen" userId="669d5346-8a48-4de5-9c9b-8bce5dc8d763" providerId="ADAL" clId="{A81863D2-1110-462C-8DA0-51F3B47218A1}" dt="2020-10-05T09:59:30.971" v="1718"/>
          <ac:spMkLst>
            <pc:docMk/>
            <pc:sldMk cId="4265988779" sldId="315"/>
            <ac:spMk id="8" creationId="{7A65918D-8D0C-4F7B-B8DC-3D7B23B6D3C8}"/>
          </ac:spMkLst>
        </pc:spChg>
        <pc:picChg chg="add del mod">
          <ac:chgData name="Hege Nilssen" userId="669d5346-8a48-4de5-9c9b-8bce5dc8d763" providerId="ADAL" clId="{A81863D2-1110-462C-8DA0-51F3B47218A1}" dt="2020-10-05T09:59:02.917" v="1717" actId="21"/>
          <ac:picMkLst>
            <pc:docMk/>
            <pc:sldMk cId="4265988779" sldId="315"/>
            <ac:picMk id="6" creationId="{3FE91D27-2E8C-45BA-8A29-545E30CF8D05}"/>
          </ac:picMkLst>
        </pc:picChg>
        <pc:picChg chg="add mod">
          <ac:chgData name="Hege Nilssen" userId="669d5346-8a48-4de5-9c9b-8bce5dc8d763" providerId="ADAL" clId="{A81863D2-1110-462C-8DA0-51F3B47218A1}" dt="2020-10-05T09:59:30.971" v="1718"/>
          <ac:picMkLst>
            <pc:docMk/>
            <pc:sldMk cId="4265988779" sldId="315"/>
            <ac:picMk id="10" creationId="{B5B7C479-B437-45F2-A752-E13C4ABBEED3}"/>
          </ac:picMkLst>
        </pc:picChg>
      </pc:sldChg>
      <pc:sldChg chg="del">
        <pc:chgData name="Hege Nilssen" userId="669d5346-8a48-4de5-9c9b-8bce5dc8d763" providerId="ADAL" clId="{A81863D2-1110-462C-8DA0-51F3B47218A1}" dt="2020-10-05T09:44:56.255" v="1326" actId="47"/>
        <pc:sldMkLst>
          <pc:docMk/>
          <pc:sldMk cId="1152769496" sldId="320"/>
        </pc:sldMkLst>
      </pc:sldChg>
      <pc:sldChg chg="del">
        <pc:chgData name="Hege Nilssen" userId="669d5346-8a48-4de5-9c9b-8bce5dc8d763" providerId="ADAL" clId="{A81863D2-1110-462C-8DA0-51F3B47218A1}" dt="2020-10-05T09:44:55.494" v="1325" actId="47"/>
        <pc:sldMkLst>
          <pc:docMk/>
          <pc:sldMk cId="1140698547" sldId="324"/>
        </pc:sldMkLst>
      </pc:sldChg>
      <pc:sldChg chg="addSp delSp modSp mod">
        <pc:chgData name="Hege Nilssen" userId="669d5346-8a48-4de5-9c9b-8bce5dc8d763" providerId="ADAL" clId="{A81863D2-1110-462C-8DA0-51F3B47218A1}" dt="2020-10-05T10:50:03.763" v="3164" actId="1076"/>
        <pc:sldMkLst>
          <pc:docMk/>
          <pc:sldMk cId="1068354740" sldId="345"/>
        </pc:sldMkLst>
        <pc:spChg chg="mod">
          <ac:chgData name="Hege Nilssen" userId="669d5346-8a48-4de5-9c9b-8bce5dc8d763" providerId="ADAL" clId="{A81863D2-1110-462C-8DA0-51F3B47218A1}" dt="2020-10-05T10:50:03.763" v="3164" actId="1076"/>
          <ac:spMkLst>
            <pc:docMk/>
            <pc:sldMk cId="1068354740" sldId="345"/>
            <ac:spMk id="2" creationId="{00000000-0000-0000-0000-000000000000}"/>
          </ac:spMkLst>
        </pc:spChg>
        <pc:spChg chg="add del mod">
          <ac:chgData name="Hege Nilssen" userId="669d5346-8a48-4de5-9c9b-8bce5dc8d763" providerId="ADAL" clId="{A81863D2-1110-462C-8DA0-51F3B47218A1}" dt="2020-10-05T07:41:32.176" v="7" actId="931"/>
          <ac:spMkLst>
            <pc:docMk/>
            <pc:sldMk cId="1068354740" sldId="345"/>
            <ac:spMk id="6" creationId="{59C1C656-D774-4EE3-B82F-6332E60A196F}"/>
          </ac:spMkLst>
        </pc:spChg>
        <pc:spChg chg="add del mod">
          <ac:chgData name="Hege Nilssen" userId="669d5346-8a48-4de5-9c9b-8bce5dc8d763" providerId="ADAL" clId="{A81863D2-1110-462C-8DA0-51F3B47218A1}" dt="2020-10-05T08:11:19.768" v="278"/>
          <ac:spMkLst>
            <pc:docMk/>
            <pc:sldMk cId="1068354740" sldId="345"/>
            <ac:spMk id="11" creationId="{05A612E1-3476-4C05-BF7B-EA2C32134973}"/>
          </ac:spMkLst>
        </pc:spChg>
        <pc:spChg chg="add del mod">
          <ac:chgData name="Hege Nilssen" userId="669d5346-8a48-4de5-9c9b-8bce5dc8d763" providerId="ADAL" clId="{A81863D2-1110-462C-8DA0-51F3B47218A1}" dt="2020-10-05T08:14:19.275" v="287"/>
          <ac:spMkLst>
            <pc:docMk/>
            <pc:sldMk cId="1068354740" sldId="345"/>
            <ac:spMk id="15" creationId="{946B8908-09DE-465F-A4ED-7AF65AC4F6B1}"/>
          </ac:spMkLst>
        </pc:spChg>
        <pc:picChg chg="add del mod ord">
          <ac:chgData name="Hege Nilssen" userId="669d5346-8a48-4de5-9c9b-8bce5dc8d763" providerId="ADAL" clId="{A81863D2-1110-462C-8DA0-51F3B47218A1}" dt="2020-10-05T07:41:13.638" v="6" actId="21"/>
          <ac:picMkLst>
            <pc:docMk/>
            <pc:sldMk cId="1068354740" sldId="345"/>
            <ac:picMk id="4" creationId="{E253D9BA-C007-4FDF-BFB7-A7AEA023AF92}"/>
          </ac:picMkLst>
        </pc:picChg>
        <pc:picChg chg="add del mod ord">
          <ac:chgData name="Hege Nilssen" userId="669d5346-8a48-4de5-9c9b-8bce5dc8d763" providerId="ADAL" clId="{A81863D2-1110-462C-8DA0-51F3B47218A1}" dt="2020-10-05T08:10:02.941" v="277" actId="21"/>
          <ac:picMkLst>
            <pc:docMk/>
            <pc:sldMk cId="1068354740" sldId="345"/>
            <ac:picMk id="8" creationId="{358001E2-E487-4CF2-9318-B1159D7DF259}"/>
          </ac:picMkLst>
        </pc:picChg>
        <pc:picChg chg="del">
          <ac:chgData name="Hege Nilssen" userId="669d5346-8a48-4de5-9c9b-8bce5dc8d763" providerId="ADAL" clId="{A81863D2-1110-462C-8DA0-51F3B47218A1}" dt="2020-10-05T07:38:52.646" v="1" actId="21"/>
          <ac:picMkLst>
            <pc:docMk/>
            <pc:sldMk cId="1068354740" sldId="345"/>
            <ac:picMk id="9" creationId="{68FEB87D-8929-49AB-885F-10B03F3B22AC}"/>
          </ac:picMkLst>
        </pc:picChg>
        <pc:picChg chg="add del mod ord">
          <ac:chgData name="Hege Nilssen" userId="669d5346-8a48-4de5-9c9b-8bce5dc8d763" providerId="ADAL" clId="{A81863D2-1110-462C-8DA0-51F3B47218A1}" dt="2020-10-05T08:13:46.910" v="286" actId="21"/>
          <ac:picMkLst>
            <pc:docMk/>
            <pc:sldMk cId="1068354740" sldId="345"/>
            <ac:picMk id="13" creationId="{FFBF970D-C64F-4BAD-98BF-1BB81ED09991}"/>
          </ac:picMkLst>
        </pc:picChg>
        <pc:picChg chg="add mod ord">
          <ac:chgData name="Hege Nilssen" userId="669d5346-8a48-4de5-9c9b-8bce5dc8d763" providerId="ADAL" clId="{A81863D2-1110-462C-8DA0-51F3B47218A1}" dt="2020-10-05T08:14:33.074" v="290" actId="14100"/>
          <ac:picMkLst>
            <pc:docMk/>
            <pc:sldMk cId="1068354740" sldId="345"/>
            <ac:picMk id="17" creationId="{1F0936FA-5546-4189-B482-4E1BF1345CCD}"/>
          </ac:picMkLst>
        </pc:picChg>
      </pc:sldChg>
      <pc:sldChg chg="addSp delSp modSp mod modClrScheme chgLayout">
        <pc:chgData name="Hege Nilssen" userId="669d5346-8a48-4de5-9c9b-8bce5dc8d763" providerId="ADAL" clId="{A81863D2-1110-462C-8DA0-51F3B47218A1}" dt="2020-10-05T07:44:04.717" v="28" actId="700"/>
        <pc:sldMkLst>
          <pc:docMk/>
          <pc:sldMk cId="3517463838" sldId="346"/>
        </pc:sldMkLst>
        <pc:spChg chg="mod ord">
          <ac:chgData name="Hege Nilssen" userId="669d5346-8a48-4de5-9c9b-8bce5dc8d763" providerId="ADAL" clId="{A81863D2-1110-462C-8DA0-51F3B47218A1}" dt="2020-10-05T07:44:04.717" v="28" actId="700"/>
          <ac:spMkLst>
            <pc:docMk/>
            <pc:sldMk cId="3517463838" sldId="346"/>
            <ac:spMk id="2" creationId="{00000000-0000-0000-0000-000000000000}"/>
          </ac:spMkLst>
        </pc:spChg>
        <pc:spChg chg="mod ord">
          <ac:chgData name="Hege Nilssen" userId="669d5346-8a48-4de5-9c9b-8bce5dc8d763" providerId="ADAL" clId="{A81863D2-1110-462C-8DA0-51F3B47218A1}" dt="2020-10-05T07:44:04.717" v="28" actId="700"/>
          <ac:spMkLst>
            <pc:docMk/>
            <pc:sldMk cId="3517463838" sldId="346"/>
            <ac:spMk id="4" creationId="{00000000-0000-0000-0000-000000000000}"/>
          </ac:spMkLst>
        </pc:spChg>
        <pc:spChg chg="add del mod">
          <ac:chgData name="Hege Nilssen" userId="669d5346-8a48-4de5-9c9b-8bce5dc8d763" providerId="ADAL" clId="{A81863D2-1110-462C-8DA0-51F3B47218A1}" dt="2020-10-05T07:43:16.908" v="20" actId="931"/>
          <ac:spMkLst>
            <pc:docMk/>
            <pc:sldMk cId="3517463838" sldId="346"/>
            <ac:spMk id="5" creationId="{22EA0A58-088B-40BB-B61A-494F6E51E4FB}"/>
          </ac:spMkLst>
        </pc:spChg>
        <pc:spChg chg="add del mod ord">
          <ac:chgData name="Hege Nilssen" userId="669d5346-8a48-4de5-9c9b-8bce5dc8d763" providerId="ADAL" clId="{A81863D2-1110-462C-8DA0-51F3B47218A1}" dt="2020-10-05T07:44:04.717" v="28" actId="700"/>
          <ac:spMkLst>
            <pc:docMk/>
            <pc:sldMk cId="3517463838" sldId="346"/>
            <ac:spMk id="10" creationId="{4630F2FD-885F-4BB9-A890-2B8E0E0713B2}"/>
          </ac:spMkLst>
        </pc:spChg>
        <pc:picChg chg="del">
          <ac:chgData name="Hege Nilssen" userId="669d5346-8a48-4de5-9c9b-8bce5dc8d763" providerId="ADAL" clId="{A81863D2-1110-462C-8DA0-51F3B47218A1}" dt="2020-10-05T07:42:56.563" v="17" actId="21"/>
          <ac:picMkLst>
            <pc:docMk/>
            <pc:sldMk cId="3517463838" sldId="346"/>
            <ac:picMk id="7" creationId="{CAB395C3-88F8-4A1D-8623-B4CDDD252CF2}"/>
          </ac:picMkLst>
        </pc:picChg>
        <pc:picChg chg="add del mod">
          <ac:chgData name="Hege Nilssen" userId="669d5346-8a48-4de5-9c9b-8bce5dc8d763" providerId="ADAL" clId="{A81863D2-1110-462C-8DA0-51F3B47218A1}" dt="2020-10-05T07:43:01.928" v="19"/>
          <ac:picMkLst>
            <pc:docMk/>
            <pc:sldMk cId="3517463838" sldId="346"/>
            <ac:picMk id="8" creationId="{F675DDD9-C607-496F-BD9C-7F3AC8F6CE15}"/>
          </ac:picMkLst>
        </pc:picChg>
        <pc:picChg chg="add mod ord">
          <ac:chgData name="Hege Nilssen" userId="669d5346-8a48-4de5-9c9b-8bce5dc8d763" providerId="ADAL" clId="{A81863D2-1110-462C-8DA0-51F3B47218A1}" dt="2020-10-05T07:44:04.717" v="28" actId="700"/>
          <ac:picMkLst>
            <pc:docMk/>
            <pc:sldMk cId="3517463838" sldId="346"/>
            <ac:picMk id="9" creationId="{EE22C62F-3C88-432D-BF54-F6B53DC9EE08}"/>
          </ac:picMkLst>
        </pc:picChg>
      </pc:sldChg>
      <pc:sldChg chg="addSp delSp modSp new mod ord modClrScheme chgLayout">
        <pc:chgData name="Hege Nilssen" userId="669d5346-8a48-4de5-9c9b-8bce5dc8d763" providerId="ADAL" clId="{A81863D2-1110-462C-8DA0-51F3B47218A1}" dt="2020-10-05T08:46:05.087" v="1282" actId="20577"/>
        <pc:sldMkLst>
          <pc:docMk/>
          <pc:sldMk cId="2033115622" sldId="348"/>
        </pc:sldMkLst>
        <pc:spChg chg="del mod ord">
          <ac:chgData name="Hege Nilssen" userId="669d5346-8a48-4de5-9c9b-8bce5dc8d763" providerId="ADAL" clId="{A81863D2-1110-462C-8DA0-51F3B47218A1}" dt="2020-10-05T08:05:26.830" v="192" actId="700"/>
          <ac:spMkLst>
            <pc:docMk/>
            <pc:sldMk cId="2033115622" sldId="348"/>
            <ac:spMk id="2" creationId="{2EF97ECC-4188-4972-AFCA-F6C860BAD2BD}"/>
          </ac:spMkLst>
        </pc:spChg>
        <pc:spChg chg="del">
          <ac:chgData name="Hege Nilssen" userId="669d5346-8a48-4de5-9c9b-8bce5dc8d763" providerId="ADAL" clId="{A81863D2-1110-462C-8DA0-51F3B47218A1}" dt="2020-10-05T08:04:44.923" v="178" actId="931"/>
          <ac:spMkLst>
            <pc:docMk/>
            <pc:sldMk cId="2033115622" sldId="348"/>
            <ac:spMk id="3" creationId="{C75FDB33-E820-4EFF-99BA-B04C08EF618A}"/>
          </ac:spMkLst>
        </pc:spChg>
        <pc:spChg chg="mod ord">
          <ac:chgData name="Hege Nilssen" userId="669d5346-8a48-4de5-9c9b-8bce5dc8d763" providerId="ADAL" clId="{A81863D2-1110-462C-8DA0-51F3B47218A1}" dt="2020-10-05T08:05:26.830" v="192" actId="700"/>
          <ac:spMkLst>
            <pc:docMk/>
            <pc:sldMk cId="2033115622" sldId="348"/>
            <ac:spMk id="4" creationId="{AC58AECA-0ACF-469B-BC38-E56633964C86}"/>
          </ac:spMkLst>
        </pc:spChg>
        <pc:spChg chg="add del mod ord">
          <ac:chgData name="Hege Nilssen" userId="669d5346-8a48-4de5-9c9b-8bce5dc8d763" providerId="ADAL" clId="{A81863D2-1110-462C-8DA0-51F3B47218A1}" dt="2020-10-05T08:05:43.464" v="193" actId="931"/>
          <ac:spMkLst>
            <pc:docMk/>
            <pc:sldMk cId="2033115622" sldId="348"/>
            <ac:spMk id="7" creationId="{E892C382-57EE-4128-B11C-531D2E1F6CF9}"/>
          </ac:spMkLst>
        </pc:spChg>
        <pc:spChg chg="add mod ord">
          <ac:chgData name="Hege Nilssen" userId="669d5346-8a48-4de5-9c9b-8bce5dc8d763" providerId="ADAL" clId="{A81863D2-1110-462C-8DA0-51F3B47218A1}" dt="2020-10-05T08:05:26.830" v="192" actId="700"/>
          <ac:spMkLst>
            <pc:docMk/>
            <pc:sldMk cId="2033115622" sldId="348"/>
            <ac:spMk id="8" creationId="{ED735057-875B-46A3-935A-5D0FD5CE6608}"/>
          </ac:spMkLst>
        </pc:spChg>
        <pc:spChg chg="add mod">
          <ac:chgData name="Hege Nilssen" userId="669d5346-8a48-4de5-9c9b-8bce5dc8d763" providerId="ADAL" clId="{A81863D2-1110-462C-8DA0-51F3B47218A1}" dt="2020-10-05T08:46:05.087" v="1282" actId="20577"/>
          <ac:spMkLst>
            <pc:docMk/>
            <pc:sldMk cId="2033115622" sldId="348"/>
            <ac:spMk id="12" creationId="{43E1A7EA-78B0-4416-9881-35620AE1B983}"/>
          </ac:spMkLst>
        </pc:spChg>
        <pc:picChg chg="add del mod ord">
          <ac:chgData name="Hege Nilssen" userId="669d5346-8a48-4de5-9c9b-8bce5dc8d763" providerId="ADAL" clId="{A81863D2-1110-462C-8DA0-51F3B47218A1}" dt="2020-10-05T08:05:47.784" v="194" actId="21"/>
          <ac:picMkLst>
            <pc:docMk/>
            <pc:sldMk cId="2033115622" sldId="348"/>
            <ac:picMk id="6" creationId="{56A0BC96-5371-4A67-A211-6FB02BF55806}"/>
          </ac:picMkLst>
        </pc:picChg>
        <pc:picChg chg="add mod">
          <ac:chgData name="Hege Nilssen" userId="669d5346-8a48-4de5-9c9b-8bce5dc8d763" providerId="ADAL" clId="{A81863D2-1110-462C-8DA0-51F3B47218A1}" dt="2020-10-05T08:05:50.566" v="195" actId="27614"/>
          <ac:picMkLst>
            <pc:docMk/>
            <pc:sldMk cId="2033115622" sldId="348"/>
            <ac:picMk id="10" creationId="{4484B089-E241-476B-955E-D7E62E60B358}"/>
          </ac:picMkLst>
        </pc:picChg>
      </pc:sldChg>
      <pc:sldChg chg="addSp delSp modSp new mod modClrScheme chgLayout">
        <pc:chgData name="Hege Nilssen" userId="669d5346-8a48-4de5-9c9b-8bce5dc8d763" providerId="ADAL" clId="{A81863D2-1110-462C-8DA0-51F3B47218A1}" dt="2020-10-06T06:43:13.524" v="3276" actId="207"/>
        <pc:sldMkLst>
          <pc:docMk/>
          <pc:sldMk cId="677112348" sldId="349"/>
        </pc:sldMkLst>
        <pc:spChg chg="del mod ord">
          <ac:chgData name="Hege Nilssen" userId="669d5346-8a48-4de5-9c9b-8bce5dc8d763" providerId="ADAL" clId="{A81863D2-1110-462C-8DA0-51F3B47218A1}" dt="2020-10-05T08:31:03.414" v="825" actId="700"/>
          <ac:spMkLst>
            <pc:docMk/>
            <pc:sldMk cId="677112348" sldId="349"/>
            <ac:spMk id="2" creationId="{3B90A73F-A4AC-4220-AF59-0D560554FAD5}"/>
          </ac:spMkLst>
        </pc:spChg>
        <pc:spChg chg="add mod ord">
          <ac:chgData name="Hege Nilssen" userId="669d5346-8a48-4de5-9c9b-8bce5dc8d763" providerId="ADAL" clId="{A81863D2-1110-462C-8DA0-51F3B47218A1}" dt="2020-10-05T10:10:18.513" v="1951" actId="404"/>
          <ac:spMkLst>
            <pc:docMk/>
            <pc:sldMk cId="677112348" sldId="349"/>
            <ac:spMk id="3" creationId="{39D502B3-C24A-4E20-A5BA-72D4667528FC}"/>
          </ac:spMkLst>
        </pc:spChg>
        <pc:spChg chg="add mod ord">
          <ac:chgData name="Hege Nilssen" userId="669d5346-8a48-4de5-9c9b-8bce5dc8d763" providerId="ADAL" clId="{A81863D2-1110-462C-8DA0-51F3B47218A1}" dt="2020-10-06T06:43:13.524" v="3276" actId="207"/>
          <ac:spMkLst>
            <pc:docMk/>
            <pc:sldMk cId="677112348" sldId="349"/>
            <ac:spMk id="4" creationId="{5AF1208E-0662-4EEF-9119-20B20EEF8E67}"/>
          </ac:spMkLst>
        </pc:spChg>
        <pc:spChg chg="add del mod ord">
          <ac:chgData name="Hege Nilssen" userId="669d5346-8a48-4de5-9c9b-8bce5dc8d763" providerId="ADAL" clId="{A81863D2-1110-462C-8DA0-51F3B47218A1}" dt="2020-10-05T08:32:46.564" v="828"/>
          <ac:spMkLst>
            <pc:docMk/>
            <pc:sldMk cId="677112348" sldId="349"/>
            <ac:spMk id="5" creationId="{A62279F1-7F46-4496-AB17-AEF6B81E16CF}"/>
          </ac:spMkLst>
        </pc:spChg>
        <pc:picChg chg="add del mod">
          <ac:chgData name="Hege Nilssen" userId="669d5346-8a48-4de5-9c9b-8bce5dc8d763" providerId="ADAL" clId="{A81863D2-1110-462C-8DA0-51F3B47218A1}" dt="2020-10-05T08:31:40.463" v="827"/>
          <ac:picMkLst>
            <pc:docMk/>
            <pc:sldMk cId="677112348" sldId="349"/>
            <ac:picMk id="7" creationId="{78FF0077-DB99-4287-8F2A-8ADBBFE7B51F}"/>
          </ac:picMkLst>
        </pc:picChg>
        <pc:picChg chg="add mod">
          <ac:chgData name="Hege Nilssen" userId="669d5346-8a48-4de5-9c9b-8bce5dc8d763" providerId="ADAL" clId="{A81863D2-1110-462C-8DA0-51F3B47218A1}" dt="2020-10-05T08:32:46.564" v="828"/>
          <ac:picMkLst>
            <pc:docMk/>
            <pc:sldMk cId="677112348" sldId="349"/>
            <ac:picMk id="9" creationId="{36578844-122B-4E4E-A90C-90C3296BAB95}"/>
          </ac:picMkLst>
        </pc:picChg>
      </pc:sldChg>
      <pc:sldChg chg="addSp delSp modSp new mod">
        <pc:chgData name="Hege Nilssen" userId="669d5346-8a48-4de5-9c9b-8bce5dc8d763" providerId="ADAL" clId="{A81863D2-1110-462C-8DA0-51F3B47218A1}" dt="2020-10-05T09:57:01.826" v="1677" actId="20577"/>
        <pc:sldMkLst>
          <pc:docMk/>
          <pc:sldMk cId="818462981" sldId="350"/>
        </pc:sldMkLst>
        <pc:spChg chg="del">
          <ac:chgData name="Hege Nilssen" userId="669d5346-8a48-4de5-9c9b-8bce5dc8d763" providerId="ADAL" clId="{A81863D2-1110-462C-8DA0-51F3B47218A1}" dt="2020-10-05T08:48:35.275" v="1284"/>
          <ac:spMkLst>
            <pc:docMk/>
            <pc:sldMk cId="818462981" sldId="350"/>
            <ac:spMk id="2" creationId="{51B13AFD-8E67-4BF1-A7EF-AD30FCF3BCAD}"/>
          </ac:spMkLst>
        </pc:spChg>
        <pc:spChg chg="mod">
          <ac:chgData name="Hege Nilssen" userId="669d5346-8a48-4de5-9c9b-8bce5dc8d763" providerId="ADAL" clId="{A81863D2-1110-462C-8DA0-51F3B47218A1}" dt="2020-10-05T09:57:01.826" v="1677" actId="20577"/>
          <ac:spMkLst>
            <pc:docMk/>
            <pc:sldMk cId="818462981" sldId="350"/>
            <ac:spMk id="3" creationId="{248FC404-8D77-4B44-B2C2-9A6918D8B86B}"/>
          </ac:spMkLst>
        </pc:spChg>
        <pc:spChg chg="mod">
          <ac:chgData name="Hege Nilssen" userId="669d5346-8a48-4de5-9c9b-8bce5dc8d763" providerId="ADAL" clId="{A81863D2-1110-462C-8DA0-51F3B47218A1}" dt="2020-10-05T09:49:11.784" v="1360" actId="20577"/>
          <ac:spMkLst>
            <pc:docMk/>
            <pc:sldMk cId="818462981" sldId="350"/>
            <ac:spMk id="4" creationId="{AA71F6B0-6A95-4A61-B5EB-A1DCCB52E5D7}"/>
          </ac:spMkLst>
        </pc:spChg>
        <pc:picChg chg="add mod">
          <ac:chgData name="Hege Nilssen" userId="669d5346-8a48-4de5-9c9b-8bce5dc8d763" providerId="ADAL" clId="{A81863D2-1110-462C-8DA0-51F3B47218A1}" dt="2020-10-05T08:48:35.275" v="1284"/>
          <ac:picMkLst>
            <pc:docMk/>
            <pc:sldMk cId="818462981" sldId="350"/>
            <ac:picMk id="7" creationId="{963DA821-B461-44D9-A419-6F4DF7099EDD}"/>
          </ac:picMkLst>
        </pc:picChg>
      </pc:sldChg>
      <pc:sldChg chg="addSp delSp modSp new mod">
        <pc:chgData name="Hege Nilssen" userId="669d5346-8a48-4de5-9c9b-8bce5dc8d763" providerId="ADAL" clId="{A81863D2-1110-462C-8DA0-51F3B47218A1}" dt="2020-10-05T10:27:45.289" v="2513" actId="313"/>
        <pc:sldMkLst>
          <pc:docMk/>
          <pc:sldMk cId="1835557157" sldId="351"/>
        </pc:sldMkLst>
        <pc:spChg chg="del">
          <ac:chgData name="Hege Nilssen" userId="669d5346-8a48-4de5-9c9b-8bce5dc8d763" providerId="ADAL" clId="{A81863D2-1110-462C-8DA0-51F3B47218A1}" dt="2020-10-05T09:58:42.964" v="1702"/>
          <ac:spMkLst>
            <pc:docMk/>
            <pc:sldMk cId="1835557157" sldId="351"/>
            <ac:spMk id="2" creationId="{C7D87FA6-D00C-47E1-B33A-7F57FC0C6A45}"/>
          </ac:spMkLst>
        </pc:spChg>
        <pc:spChg chg="mod">
          <ac:chgData name="Hege Nilssen" userId="669d5346-8a48-4de5-9c9b-8bce5dc8d763" providerId="ADAL" clId="{A81863D2-1110-462C-8DA0-51F3B47218A1}" dt="2020-10-05T10:27:45.289" v="2513" actId="313"/>
          <ac:spMkLst>
            <pc:docMk/>
            <pc:sldMk cId="1835557157" sldId="351"/>
            <ac:spMk id="3" creationId="{94A96705-2F6C-4F13-BF2C-8CE6A7EB415E}"/>
          </ac:spMkLst>
        </pc:spChg>
        <pc:spChg chg="mod">
          <ac:chgData name="Hege Nilssen" userId="669d5346-8a48-4de5-9c9b-8bce5dc8d763" providerId="ADAL" clId="{A81863D2-1110-462C-8DA0-51F3B47218A1}" dt="2020-10-05T09:58:53.336" v="1716" actId="20577"/>
          <ac:spMkLst>
            <pc:docMk/>
            <pc:sldMk cId="1835557157" sldId="351"/>
            <ac:spMk id="4" creationId="{57660FC2-4CFD-47F2-8F6D-B7A4E113C592}"/>
          </ac:spMkLst>
        </pc:spChg>
        <pc:picChg chg="add mod">
          <ac:chgData name="Hege Nilssen" userId="669d5346-8a48-4de5-9c9b-8bce5dc8d763" providerId="ADAL" clId="{A81863D2-1110-462C-8DA0-51F3B47218A1}" dt="2020-10-05T09:58:42.964" v="1702"/>
          <ac:picMkLst>
            <pc:docMk/>
            <pc:sldMk cId="1835557157" sldId="351"/>
            <ac:picMk id="7" creationId="{48BB3420-6B99-49FE-A366-8DF40B8C253B}"/>
          </ac:picMkLst>
        </pc:picChg>
      </pc:sldChg>
      <pc:sldChg chg="addSp delSp modSp new mod">
        <pc:chgData name="Hege Nilssen" userId="669d5346-8a48-4de5-9c9b-8bce5dc8d763" providerId="ADAL" clId="{A81863D2-1110-462C-8DA0-51F3B47218A1}" dt="2020-10-05T10:31:02.483" v="2619" actId="20577"/>
        <pc:sldMkLst>
          <pc:docMk/>
          <pc:sldMk cId="2743483078" sldId="352"/>
        </pc:sldMkLst>
        <pc:spChg chg="del">
          <ac:chgData name="Hege Nilssen" userId="669d5346-8a48-4de5-9c9b-8bce5dc8d763" providerId="ADAL" clId="{A81863D2-1110-462C-8DA0-51F3B47218A1}" dt="2020-10-05T10:04:39.035" v="1741"/>
          <ac:spMkLst>
            <pc:docMk/>
            <pc:sldMk cId="2743483078" sldId="352"/>
            <ac:spMk id="2" creationId="{FD199B1F-7C17-41DD-BFDC-E75EF471A0B2}"/>
          </ac:spMkLst>
        </pc:spChg>
        <pc:spChg chg="mod">
          <ac:chgData name="Hege Nilssen" userId="669d5346-8a48-4de5-9c9b-8bce5dc8d763" providerId="ADAL" clId="{A81863D2-1110-462C-8DA0-51F3B47218A1}" dt="2020-10-05T10:31:02.483" v="2619" actId="20577"/>
          <ac:spMkLst>
            <pc:docMk/>
            <pc:sldMk cId="2743483078" sldId="352"/>
            <ac:spMk id="3" creationId="{8519B242-E5AD-41AB-A2E2-6BB9289BCA84}"/>
          </ac:spMkLst>
        </pc:spChg>
        <pc:spChg chg="mod">
          <ac:chgData name="Hege Nilssen" userId="669d5346-8a48-4de5-9c9b-8bce5dc8d763" providerId="ADAL" clId="{A81863D2-1110-462C-8DA0-51F3B47218A1}" dt="2020-10-05T10:04:50.067" v="1755" actId="20577"/>
          <ac:spMkLst>
            <pc:docMk/>
            <pc:sldMk cId="2743483078" sldId="352"/>
            <ac:spMk id="4" creationId="{93AB9961-5890-44A3-B500-CB0A0C5D326E}"/>
          </ac:spMkLst>
        </pc:spChg>
        <pc:spChg chg="add del mod">
          <ac:chgData name="Hege Nilssen" userId="669d5346-8a48-4de5-9c9b-8bce5dc8d763" providerId="ADAL" clId="{A81863D2-1110-462C-8DA0-51F3B47218A1}" dt="2020-10-05T10:06:31.134" v="1757"/>
          <ac:spMkLst>
            <pc:docMk/>
            <pc:sldMk cId="2743483078" sldId="352"/>
            <ac:spMk id="8" creationId="{20473A3E-CC1A-4BB4-AB2C-6AAA905EBA4A}"/>
          </ac:spMkLst>
        </pc:spChg>
        <pc:picChg chg="add del mod">
          <ac:chgData name="Hege Nilssen" userId="669d5346-8a48-4de5-9c9b-8bce5dc8d763" providerId="ADAL" clId="{A81863D2-1110-462C-8DA0-51F3B47218A1}" dt="2020-10-05T10:06:08.222" v="1756" actId="21"/>
          <ac:picMkLst>
            <pc:docMk/>
            <pc:sldMk cId="2743483078" sldId="352"/>
            <ac:picMk id="6" creationId="{D52B3B15-37AC-4691-8D96-1AEFD77E21B7}"/>
          </ac:picMkLst>
        </pc:picChg>
        <pc:picChg chg="add mod">
          <ac:chgData name="Hege Nilssen" userId="669d5346-8a48-4de5-9c9b-8bce5dc8d763" providerId="ADAL" clId="{A81863D2-1110-462C-8DA0-51F3B47218A1}" dt="2020-10-05T10:06:31.134" v="1757"/>
          <ac:picMkLst>
            <pc:docMk/>
            <pc:sldMk cId="2743483078" sldId="352"/>
            <ac:picMk id="10" creationId="{689EE103-D1F0-4B1E-B254-85FF4534B589}"/>
          </ac:picMkLst>
        </pc:picChg>
      </pc:sldChg>
      <pc:sldChg chg="addSp delSp modSp new mod">
        <pc:chgData name="Hege Nilssen" userId="669d5346-8a48-4de5-9c9b-8bce5dc8d763" providerId="ADAL" clId="{A81863D2-1110-462C-8DA0-51F3B47218A1}" dt="2020-10-05T11:42:40.806" v="3273" actId="122"/>
        <pc:sldMkLst>
          <pc:docMk/>
          <pc:sldMk cId="2712213852" sldId="353"/>
        </pc:sldMkLst>
        <pc:spChg chg="del">
          <ac:chgData name="Hege Nilssen" userId="669d5346-8a48-4de5-9c9b-8bce5dc8d763" providerId="ADAL" clId="{A81863D2-1110-462C-8DA0-51F3B47218A1}" dt="2020-10-05T10:34:05.040" v="2672"/>
          <ac:spMkLst>
            <pc:docMk/>
            <pc:sldMk cId="2712213852" sldId="353"/>
            <ac:spMk id="2" creationId="{E7259A73-3147-4E76-AF93-6AC9A63A713F}"/>
          </ac:spMkLst>
        </pc:spChg>
        <pc:spChg chg="mod">
          <ac:chgData name="Hege Nilssen" userId="669d5346-8a48-4de5-9c9b-8bce5dc8d763" providerId="ADAL" clId="{A81863D2-1110-462C-8DA0-51F3B47218A1}" dt="2020-10-05T11:42:40.806" v="3273" actId="122"/>
          <ac:spMkLst>
            <pc:docMk/>
            <pc:sldMk cId="2712213852" sldId="353"/>
            <ac:spMk id="3" creationId="{9BD671A0-30BE-4179-BB78-4D4C60033CC0}"/>
          </ac:spMkLst>
        </pc:spChg>
        <pc:spChg chg="mod">
          <ac:chgData name="Hege Nilssen" userId="669d5346-8a48-4de5-9c9b-8bce5dc8d763" providerId="ADAL" clId="{A81863D2-1110-462C-8DA0-51F3B47218A1}" dt="2020-10-05T10:40:20.494" v="2944" actId="20577"/>
          <ac:spMkLst>
            <pc:docMk/>
            <pc:sldMk cId="2712213852" sldId="353"/>
            <ac:spMk id="4" creationId="{23191520-BE59-4CB9-91C6-2BFF49F0ABA5}"/>
          </ac:spMkLst>
        </pc:spChg>
        <pc:picChg chg="add mod">
          <ac:chgData name="Hege Nilssen" userId="669d5346-8a48-4de5-9c9b-8bce5dc8d763" providerId="ADAL" clId="{A81863D2-1110-462C-8DA0-51F3B47218A1}" dt="2020-10-05T10:34:20.864" v="2675" actId="14100"/>
          <ac:picMkLst>
            <pc:docMk/>
            <pc:sldMk cId="2712213852" sldId="353"/>
            <ac:picMk id="6" creationId="{875BF55A-C91D-4052-BA21-ED8419235513}"/>
          </ac:picMkLst>
        </pc:picChg>
      </pc:sldChg>
      <pc:sldChg chg="addSp delSp modSp new mod">
        <pc:chgData name="Hege Nilssen" userId="669d5346-8a48-4de5-9c9b-8bce5dc8d763" providerId="ADAL" clId="{A81863D2-1110-462C-8DA0-51F3B47218A1}" dt="2020-10-06T06:42:37.359" v="3274" actId="20577"/>
        <pc:sldMkLst>
          <pc:docMk/>
          <pc:sldMk cId="3006399049" sldId="354"/>
        </pc:sldMkLst>
        <pc:spChg chg="del">
          <ac:chgData name="Hege Nilssen" userId="669d5346-8a48-4de5-9c9b-8bce5dc8d763" providerId="ADAL" clId="{A81863D2-1110-462C-8DA0-51F3B47218A1}" dt="2020-10-05T10:41:31.085" v="2964"/>
          <ac:spMkLst>
            <pc:docMk/>
            <pc:sldMk cId="3006399049" sldId="354"/>
            <ac:spMk id="2" creationId="{9AD9D610-9866-4ABB-B21F-955D5453AA8F}"/>
          </ac:spMkLst>
        </pc:spChg>
        <pc:spChg chg="mod">
          <ac:chgData name="Hege Nilssen" userId="669d5346-8a48-4de5-9c9b-8bce5dc8d763" providerId="ADAL" clId="{A81863D2-1110-462C-8DA0-51F3B47218A1}" dt="2020-10-06T06:42:37.359" v="3274" actId="20577"/>
          <ac:spMkLst>
            <pc:docMk/>
            <pc:sldMk cId="3006399049" sldId="354"/>
            <ac:spMk id="3" creationId="{007557DD-CAFF-4C44-87AC-D21E09BA407F}"/>
          </ac:spMkLst>
        </pc:spChg>
        <pc:spChg chg="mod">
          <ac:chgData name="Hege Nilssen" userId="669d5346-8a48-4de5-9c9b-8bce5dc8d763" providerId="ADAL" clId="{A81863D2-1110-462C-8DA0-51F3B47218A1}" dt="2020-10-05T10:43:49.554" v="2986" actId="20577"/>
          <ac:spMkLst>
            <pc:docMk/>
            <pc:sldMk cId="3006399049" sldId="354"/>
            <ac:spMk id="4" creationId="{B23BC389-B90F-433C-AE2A-9D177AF190CD}"/>
          </ac:spMkLst>
        </pc:spChg>
        <pc:spChg chg="add del mod">
          <ac:chgData name="Hege Nilssen" userId="669d5346-8a48-4de5-9c9b-8bce5dc8d763" providerId="ADAL" clId="{A81863D2-1110-462C-8DA0-51F3B47218A1}" dt="2020-10-05T10:43:15.929" v="2982"/>
          <ac:spMkLst>
            <pc:docMk/>
            <pc:sldMk cId="3006399049" sldId="354"/>
            <ac:spMk id="9" creationId="{C0EBD0F9-44A1-46EE-8E6C-9387C2EC7B54}"/>
          </ac:spMkLst>
        </pc:spChg>
        <pc:picChg chg="add del mod">
          <ac:chgData name="Hege Nilssen" userId="669d5346-8a48-4de5-9c9b-8bce5dc8d763" providerId="ADAL" clId="{A81863D2-1110-462C-8DA0-51F3B47218A1}" dt="2020-10-05T10:42:18.291" v="2979" actId="21"/>
          <ac:picMkLst>
            <pc:docMk/>
            <pc:sldMk cId="3006399049" sldId="354"/>
            <ac:picMk id="7" creationId="{45CA505D-6140-4517-84AF-09822F5170FE}"/>
          </ac:picMkLst>
        </pc:picChg>
        <pc:picChg chg="add del mod">
          <ac:chgData name="Hege Nilssen" userId="669d5346-8a48-4de5-9c9b-8bce5dc8d763" providerId="ADAL" clId="{A81863D2-1110-462C-8DA0-51F3B47218A1}" dt="2020-10-05T10:42:57.354" v="2981"/>
          <ac:picMkLst>
            <pc:docMk/>
            <pc:sldMk cId="3006399049" sldId="354"/>
            <ac:picMk id="11" creationId="{ADD0D7AE-5002-4B55-AC8F-63B62EE3A566}"/>
          </ac:picMkLst>
        </pc:picChg>
        <pc:picChg chg="add mod">
          <ac:chgData name="Hege Nilssen" userId="669d5346-8a48-4de5-9c9b-8bce5dc8d763" providerId="ADAL" clId="{A81863D2-1110-462C-8DA0-51F3B47218A1}" dt="2020-10-05T10:43:15.929" v="2982"/>
          <ac:picMkLst>
            <pc:docMk/>
            <pc:sldMk cId="3006399049" sldId="354"/>
            <ac:picMk id="13" creationId="{C07155AE-E3B0-43F5-B795-39B23A2FA95F}"/>
          </ac:picMkLst>
        </pc:picChg>
      </pc:sldChg>
      <pc:sldChg chg="addSp delSp modSp new mod">
        <pc:chgData name="Hege Nilssen" userId="669d5346-8a48-4de5-9c9b-8bce5dc8d763" providerId="ADAL" clId="{A81863D2-1110-462C-8DA0-51F3B47218A1}" dt="2020-10-05T10:49:36.477" v="3163" actId="1076"/>
        <pc:sldMkLst>
          <pc:docMk/>
          <pc:sldMk cId="700068454" sldId="355"/>
        </pc:sldMkLst>
        <pc:spChg chg="del">
          <ac:chgData name="Hege Nilssen" userId="669d5346-8a48-4de5-9c9b-8bce5dc8d763" providerId="ADAL" clId="{A81863D2-1110-462C-8DA0-51F3B47218A1}" dt="2020-10-05T10:48:41.596" v="3129"/>
          <ac:spMkLst>
            <pc:docMk/>
            <pc:sldMk cId="700068454" sldId="355"/>
            <ac:spMk id="2" creationId="{4645E465-FB45-4E00-A5D8-AC2B729FA8D6}"/>
          </ac:spMkLst>
        </pc:spChg>
        <pc:spChg chg="add mod">
          <ac:chgData name="Hege Nilssen" userId="669d5346-8a48-4de5-9c9b-8bce5dc8d763" providerId="ADAL" clId="{A81863D2-1110-462C-8DA0-51F3B47218A1}" dt="2020-10-05T10:49:36.477" v="3163" actId="1076"/>
          <ac:spMkLst>
            <pc:docMk/>
            <pc:sldMk cId="700068454" sldId="355"/>
            <ac:spMk id="6" creationId="{1EC82729-CF61-43C5-B5DA-E9E810E0BB42}"/>
          </ac:spMkLst>
        </pc:spChg>
        <pc:picChg chg="add mod ord">
          <ac:chgData name="Hege Nilssen" userId="669d5346-8a48-4de5-9c9b-8bce5dc8d763" providerId="ADAL" clId="{A81863D2-1110-462C-8DA0-51F3B47218A1}" dt="2020-10-05T10:48:47.387" v="3130" actId="167"/>
          <ac:picMkLst>
            <pc:docMk/>
            <pc:sldMk cId="700068454" sldId="355"/>
            <ac:picMk id="5" creationId="{9F375332-9834-4976-9BB3-596FDAB81A71}"/>
          </ac:picMkLst>
        </pc:picChg>
      </pc:sldChg>
    </pc:docChg>
  </pc:docChgLst>
  <pc:docChgLst>
    <pc:chgData name="Hege Nilssen" userId="669d5346-8a48-4de5-9c9b-8bce5dc8d763" providerId="ADAL" clId="{F28780C2-5362-4CC6-96EB-F9A6713AE0DF}"/>
    <pc:docChg chg="custSel modSld">
      <pc:chgData name="Hege Nilssen" userId="669d5346-8a48-4de5-9c9b-8bce5dc8d763" providerId="ADAL" clId="{F28780C2-5362-4CC6-96EB-F9A6713AE0DF}" dt="2020-10-05T18:56:17.844" v="129" actId="14100"/>
      <pc:docMkLst>
        <pc:docMk/>
      </pc:docMkLst>
      <pc:sldChg chg="modSp mod">
        <pc:chgData name="Hege Nilssen" userId="669d5346-8a48-4de5-9c9b-8bce5dc8d763" providerId="ADAL" clId="{F28780C2-5362-4CC6-96EB-F9A6713AE0DF}" dt="2020-10-05T18:56:17.844" v="129" actId="14100"/>
        <pc:sldMkLst>
          <pc:docMk/>
          <pc:sldMk cId="677112348" sldId="349"/>
        </pc:sldMkLst>
        <pc:spChg chg="mod">
          <ac:chgData name="Hege Nilssen" userId="669d5346-8a48-4de5-9c9b-8bce5dc8d763" providerId="ADAL" clId="{F28780C2-5362-4CC6-96EB-F9A6713AE0DF}" dt="2020-10-05T18:56:17.844" v="129" actId="14100"/>
          <ac:spMkLst>
            <pc:docMk/>
            <pc:sldMk cId="677112348" sldId="349"/>
            <ac:spMk id="3" creationId="{39D502B3-C24A-4E20-A5BA-72D4667528FC}"/>
          </ac:spMkLst>
        </pc:spChg>
        <pc:spChg chg="mod">
          <ac:chgData name="Hege Nilssen" userId="669d5346-8a48-4de5-9c9b-8bce5dc8d763" providerId="ADAL" clId="{F28780C2-5362-4CC6-96EB-F9A6713AE0DF}" dt="2020-10-05T18:52:35.957" v="68" actId="20577"/>
          <ac:spMkLst>
            <pc:docMk/>
            <pc:sldMk cId="677112348" sldId="349"/>
            <ac:spMk id="4" creationId="{5AF1208E-0662-4EEF-9119-20B20EEF8E67}"/>
          </ac:spMkLst>
        </pc:spChg>
      </pc:sldChg>
      <pc:sldChg chg="modSp mod">
        <pc:chgData name="Hege Nilssen" userId="669d5346-8a48-4de5-9c9b-8bce5dc8d763" providerId="ADAL" clId="{F28780C2-5362-4CC6-96EB-F9A6713AE0DF}" dt="2020-10-05T18:55:21.711" v="125" actId="20577"/>
        <pc:sldMkLst>
          <pc:docMk/>
          <pc:sldMk cId="818462981" sldId="350"/>
        </pc:sldMkLst>
        <pc:spChg chg="mod">
          <ac:chgData name="Hege Nilssen" userId="669d5346-8a48-4de5-9c9b-8bce5dc8d763" providerId="ADAL" clId="{F28780C2-5362-4CC6-96EB-F9A6713AE0DF}" dt="2020-10-05T18:55:21.711" v="125" actId="20577"/>
          <ac:spMkLst>
            <pc:docMk/>
            <pc:sldMk cId="818462981" sldId="350"/>
            <ac:spMk id="3" creationId="{248FC404-8D77-4B44-B2C2-9A6918D8B86B}"/>
          </ac:spMkLst>
        </pc:spChg>
      </pc:sldChg>
      <pc:sldChg chg="modSp mod">
        <pc:chgData name="Hege Nilssen" userId="669d5346-8a48-4de5-9c9b-8bce5dc8d763" providerId="ADAL" clId="{F28780C2-5362-4CC6-96EB-F9A6713AE0DF}" dt="2020-10-05T18:53:20.806" v="110" actId="20577"/>
        <pc:sldMkLst>
          <pc:docMk/>
          <pc:sldMk cId="2712213852" sldId="353"/>
        </pc:sldMkLst>
        <pc:spChg chg="mod">
          <ac:chgData name="Hege Nilssen" userId="669d5346-8a48-4de5-9c9b-8bce5dc8d763" providerId="ADAL" clId="{F28780C2-5362-4CC6-96EB-F9A6713AE0DF}" dt="2020-10-05T18:53:20.806" v="110" actId="20577"/>
          <ac:spMkLst>
            <pc:docMk/>
            <pc:sldMk cId="2712213852" sldId="353"/>
            <ac:spMk id="4" creationId="{23191520-BE59-4CB9-91C6-2BFF49F0ABA5}"/>
          </ac:spMkLst>
        </pc:spChg>
      </pc:sldChg>
      <pc:sldChg chg="modSp mod">
        <pc:chgData name="Hege Nilssen" userId="669d5346-8a48-4de5-9c9b-8bce5dc8d763" providerId="ADAL" clId="{F28780C2-5362-4CC6-96EB-F9A6713AE0DF}" dt="2020-10-05T18:54:03.061" v="113" actId="12"/>
        <pc:sldMkLst>
          <pc:docMk/>
          <pc:sldMk cId="3006399049" sldId="354"/>
        </pc:sldMkLst>
        <pc:spChg chg="mod">
          <ac:chgData name="Hege Nilssen" userId="669d5346-8a48-4de5-9c9b-8bce5dc8d763" providerId="ADAL" clId="{F28780C2-5362-4CC6-96EB-F9A6713AE0DF}" dt="2020-10-05T18:54:03.061" v="113" actId="12"/>
          <ac:spMkLst>
            <pc:docMk/>
            <pc:sldMk cId="3006399049" sldId="354"/>
            <ac:spMk id="3" creationId="{007557DD-CAFF-4C44-87AC-D21E09BA407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11A2F-573B-4459-BB97-CA0B5E9744B3}" type="datetimeFigureOut">
              <a:rPr lang="nb-NO" smtClean="0"/>
              <a:t>08.10.2020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DCD28-5FDC-4CAC-835C-7F3CC2416A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101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A2805-B1BE-4C00-9904-9A4BBE652A7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427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023C7-6812-4C36-B3C8-F2BBB7DAAC5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5082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023C7-6812-4C36-B3C8-F2BBB7DAAC5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755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pla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08.10.2020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958628-0882-3F44-BEDB-4E7130502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BA5D4E-647C-8F45-BA5A-26098DD5AB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4000" y="2708793"/>
            <a:ext cx="5004000" cy="1440413"/>
          </a:xfrm>
          <a:prstGeom prst="rect">
            <a:avLst/>
          </a:prstGeom>
          <a:effectLst>
            <a:glow rad="1905000">
              <a:schemeClr val="bg1">
                <a:alpha val="2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2965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,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7B1D8B24-B388-1C44-AB28-01579A5DD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715000" cy="68579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08.10.2020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199" y="629998"/>
            <a:ext cx="53897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11" name="Plassholder for tekst 1">
            <a:extLst>
              <a:ext uri="{FF2B5EF4-FFF2-40B4-BE49-F238E27FC236}">
                <a16:creationId xmlns:a16="http://schemas.microsoft.com/office/drawing/2014/main" id="{70672EDB-C162-4B43-B797-10E3F412B4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0001" y="6228000"/>
            <a:ext cx="360000" cy="36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78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,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7B1D8B24-B388-1C44-AB28-01579A5DD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7000" y="1"/>
            <a:ext cx="5715000" cy="68579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002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08.10.2020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1" y="629998"/>
            <a:ext cx="53897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0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379BC18-6194-614B-8738-C6A3F3464F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43082" y="1946217"/>
            <a:ext cx="6418914" cy="4279276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6217"/>
            <a:ext cx="4385345" cy="4279276"/>
          </a:xfrm>
        </p:spPr>
        <p:txBody>
          <a:bodyPr anchor="t" anchorCtr="0">
            <a:normAutofit/>
          </a:bodyPr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08.10.2020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5" cy="1046218"/>
          </a:xfrm>
        </p:spPr>
        <p:txBody>
          <a:bodyPr tIns="0"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1B9B06-8585-9B43-9859-7F476C9DD6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5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08.10.2020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3" cy="1046218"/>
          </a:xfrm>
        </p:spPr>
        <p:txBody>
          <a:bodyPr tIns="0"/>
          <a:lstStyle/>
          <a:p>
            <a:r>
              <a:rPr lang="nb-NO" noProof="0" err="1"/>
              <a:t>Click</a:t>
            </a:r>
            <a:r>
              <a:rPr lang="nb-NO" noProof="0"/>
              <a:t> to </a:t>
            </a:r>
            <a:r>
              <a:rPr lang="nb-NO" noProof="0" err="1"/>
              <a:t>edit</a:t>
            </a:r>
            <a:r>
              <a:rPr lang="nb-NO" noProof="0"/>
              <a:t> Master </a:t>
            </a:r>
            <a:r>
              <a:rPr lang="nb-NO" noProof="0" err="1"/>
              <a:t>title</a:t>
            </a:r>
            <a:r>
              <a:rPr lang="nb-NO" noProof="0"/>
              <a:t> style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379BC18-6194-614B-8738-C6A3F3464F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8" y="1946217"/>
            <a:ext cx="5389796" cy="3593197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AB0810A0-C7AE-3C44-AB39-FFE1824F6A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5389799" cy="35931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7CE294-3D16-E844-A249-4D5867AB9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CE1907D-1C8D-4110-843E-E67995CAAE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003" y="5774356"/>
            <a:ext cx="5389796" cy="4247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9B151D52-A748-4376-BD9B-DEE3FB4FC6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2200" y="5774356"/>
            <a:ext cx="5389796" cy="4247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5923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08.10.2020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3" cy="1046218"/>
          </a:xfrm>
        </p:spPr>
        <p:txBody>
          <a:bodyPr tIns="0"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AB0810A0-C7AE-3C44-AB39-FFE1824F6A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7CE294-3D16-E844-A249-4D5867AB9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D5FE0F3-F666-F440-B5F3-1584D3F2CF3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4517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CD40FD1-4B3B-0143-93AA-0FC487990D9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9033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4BFC50B-75B7-294D-A278-D87DE11049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43548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5" name="Plassholder for tekst 2">
            <a:extLst>
              <a:ext uri="{FF2B5EF4-FFF2-40B4-BE49-F238E27FC236}">
                <a16:creationId xmlns:a16="http://schemas.microsoft.com/office/drawing/2014/main" id="{4082514F-DB60-403E-953B-7186219461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0004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D85D3D33-EA15-47B8-84C9-B75633F350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34520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tekst 2">
            <a:extLst>
              <a:ext uri="{FF2B5EF4-FFF2-40B4-BE49-F238E27FC236}">
                <a16:creationId xmlns:a16="http://schemas.microsoft.com/office/drawing/2014/main" id="{038549F8-6638-4B3B-96C7-D8FE7A01C5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39036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tekst 2">
            <a:extLst>
              <a:ext uri="{FF2B5EF4-FFF2-40B4-BE49-F238E27FC236}">
                <a16:creationId xmlns:a16="http://schemas.microsoft.com/office/drawing/2014/main" id="{0E636FDF-F5DA-4D54-B231-999AC266BF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43551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53380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jer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F10FF6-F814-604F-867A-47F9A274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08.10.2020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A1332-28B3-9543-B042-F83589069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CE51F-E6C1-2046-8D9D-ACF4CB92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1AD6B5E3-EB0A-254A-BC3E-A18A8555EA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CA0EC93-26C8-4762-8A65-5FA834FE38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001" y="6228000"/>
            <a:ext cx="360000" cy="36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8757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8A0DBC-1750-704C-A399-FACEA38F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08.10.2020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9134F-D530-6243-8F3D-A8E739E70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9459A-B5CB-8449-9CC3-BB28CC75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AFFB41-3C3B-0D47-B4DD-FC1BC79195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1" y="629998"/>
            <a:ext cx="109319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5951D8-835D-6F41-A781-E79936DAC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63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6217"/>
            <a:ext cx="6499195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08.10.2020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F53029AD-0F82-4676-981B-4DEB7A420D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81597" y="1946217"/>
            <a:ext cx="4280400" cy="4279276"/>
          </a:xfrm>
          <a:solidFill>
            <a:srgbClr val="CBE5D8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84772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08.10.2020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5247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08.10.2020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1920x1080_25fps_4sek_Utdanningsdirektoratet">
            <a:hlinkClick r:id="" action="ppaction://media"/>
            <a:extLst>
              <a:ext uri="{FF2B5EF4-FFF2-40B4-BE49-F238E27FC236}">
                <a16:creationId xmlns:a16="http://schemas.microsoft.com/office/drawing/2014/main" id="{C12BDF3C-959E-954F-9E58-E7E9FA0CA5B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" y="158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281422D-69BC-C94F-AB47-1B09F177C1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8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C32082-D2E8-EB43-94B8-79A3EF052D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10853530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10853530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08.10.2020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9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dragsho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FCA0587-901A-5B46-A77B-830694D86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4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60D117-1FF4-0043-9BD9-FB39041D3F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6889938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6889938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08.10.2020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4ED6BB8-5C8C-9246-ADDD-52CDA88EE1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9173" y="2530867"/>
            <a:ext cx="3096000" cy="3096000"/>
          </a:xfrm>
          <a:prstGeom prst="ellipse">
            <a:avLst/>
          </a:prstGeom>
          <a:noFill/>
        </p:spPr>
        <p:txBody>
          <a:bodyPr/>
          <a:lstStyle/>
          <a:p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4107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613F18-C17F-ED48-B727-798189096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3BF2B6-BC18-334C-924F-A9BB785301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10853530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10853530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08.10.2020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4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29CE-5F75-1E47-AC81-42A00154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629999"/>
            <a:ext cx="10931994" cy="1046217"/>
          </a:xfrm>
        </p:spPr>
        <p:txBody>
          <a:bodyPr>
            <a:no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A035A-CB84-384E-AA43-0E201F5E47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001" y="1946217"/>
            <a:ext cx="10931995" cy="4281783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BAF71-16CB-A04C-9EA7-A34A9723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08.10.2020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7D56C-02DA-0E46-B676-AC704A26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93A4A-DB9C-A04B-B809-7EFA76B6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538962-A8FD-CE4D-A583-FB2972243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5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1" y="1946217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08.10.2020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2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1" y="1946217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08.10.2020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71EEC12-BA23-1B4D-A74B-C9935E1869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8" y="1946217"/>
            <a:ext cx="5389796" cy="3593197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8190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08.10.2020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CFBB6153-F0C6-E14E-8FB3-D91973D53F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5389799" cy="35931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95781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ble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BE8979-9DD6-264C-9B15-10752EB4FF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90"/>
          <a:stretch/>
        </p:blipFill>
        <p:spPr>
          <a:xfrm>
            <a:off x="-5" y="1465967"/>
            <a:ext cx="7096265" cy="511144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9D3F6E0-E639-C142-B3ED-9B7CED7BEC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199" y="1949955"/>
            <a:ext cx="5389796" cy="42804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9955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08.10.2020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0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76C8EE-A640-DD4A-A015-599520C7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630000"/>
            <a:ext cx="10931995" cy="1044453"/>
          </a:xfrm>
          <a:prstGeom prst="rect">
            <a:avLst/>
          </a:prstGeom>
        </p:spPr>
        <p:txBody>
          <a:bodyPr vert="horz" lIns="91440" tIns="0" rIns="91440" bIns="46800" rtlCol="0" anchor="t" anchorCtr="0">
            <a:norm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AD033-DB01-4D4F-ABB7-C99547BA4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003" y="1944453"/>
            <a:ext cx="10931996" cy="4283547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02E3C-E54A-9844-BA46-574F97641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002" y="6460435"/>
            <a:ext cx="1424609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C33FAB1E-9CDD-B047-95EF-1C28D50BDB6A}" type="datetimeFigureOut">
              <a:rPr lang="nb-NO" smtClean="0"/>
              <a:pPr/>
              <a:t>08.10.2020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A74A6-AE94-AE43-925B-780EC497E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0527" y="6460435"/>
            <a:ext cx="7910946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2610B-B494-E247-B0C2-BA80D53F3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7388" y="6460435"/>
            <a:ext cx="1424609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14EA98E1-6AE9-0C49-ACBE-BBA3DE9B3ED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1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0" r:id="rId2"/>
    <p:sldLayoutId id="2147483666" r:id="rId3"/>
    <p:sldLayoutId id="2147483669" r:id="rId4"/>
    <p:sldLayoutId id="2147483650" r:id="rId5"/>
    <p:sldLayoutId id="2147483652" r:id="rId6"/>
    <p:sldLayoutId id="2147483679" r:id="rId7"/>
    <p:sldLayoutId id="2147483680" r:id="rId8"/>
    <p:sldLayoutId id="2147483678" r:id="rId9"/>
    <p:sldLayoutId id="2147483671" r:id="rId10"/>
    <p:sldLayoutId id="2147483672" r:id="rId11"/>
    <p:sldLayoutId id="2147483662" r:id="rId12"/>
    <p:sldLayoutId id="2147483661" r:id="rId13"/>
    <p:sldLayoutId id="2147483673" r:id="rId14"/>
    <p:sldLayoutId id="2147483663" r:id="rId15"/>
    <p:sldLayoutId id="2147483654" r:id="rId16"/>
    <p:sldLayoutId id="2147483674" r:id="rId17"/>
    <p:sldLayoutId id="2147483655" r:id="rId18"/>
    <p:sldLayoutId id="214748366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326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48BB3420-6B99-49FE-A366-8DF40B8C253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2233" r="22233"/>
          <a:stretch>
            <a:fillRect/>
          </a:stretch>
        </p:blipFill>
        <p:spPr/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A96705-2F6C-4F13-BF2C-8CE6A7EB41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/>
              <a:t>For tett involvering og for mye samarbeid kan føre til:</a:t>
            </a:r>
          </a:p>
          <a:p>
            <a:r>
              <a:rPr lang="nb-NO"/>
              <a:t>Liten forskjell på departement og direktorat </a:t>
            </a:r>
          </a:p>
          <a:p>
            <a:r>
              <a:rPr lang="nb-NO"/>
              <a:t>«Alt» blir politikk</a:t>
            </a:r>
          </a:p>
          <a:p>
            <a:r>
              <a:rPr lang="nb-NO"/>
              <a:t>Svak faglig stemme</a:t>
            </a:r>
          </a:p>
          <a:p>
            <a:r>
              <a:rPr lang="nb-NO"/>
              <a:t>Få gevinster ved komplementær kompetanse</a:t>
            </a:r>
          </a:p>
          <a:p>
            <a:r>
              <a:rPr lang="nb-NO"/>
              <a:t>For mye oppmerksomhet «oppover»</a:t>
            </a:r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57660FC2-4CFD-47F2-8F6D-B7A4E113C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Symbiosefellen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6C12A38-A51F-4F8F-94AD-916BA466D8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5557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bilde 10">
            <a:extLst>
              <a:ext uri="{FF2B5EF4-FFF2-40B4-BE49-F238E27FC236}">
                <a16:creationId xmlns:a16="http://schemas.microsoft.com/office/drawing/2014/main" id="{794D1E58-DC4E-4628-A8CB-C437350E1A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22222" r="22222"/>
          <a:stretch/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96C7C-9923-A746-A93C-31A95127AF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000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>
                <a:ea typeface="Roboto"/>
              </a:rPr>
              <a:t>Familieoverhodet</a:t>
            </a:r>
            <a:r>
              <a:rPr lang="nb-NO" kern="0">
                <a:ea typeface="Roboto"/>
              </a:rPr>
              <a:t> har svarene og må oppdra «barnet» slik at det forstår – kan føre til:</a:t>
            </a:r>
          </a:p>
          <a:p>
            <a:r>
              <a:rPr lang="nb-NO" kern="0">
                <a:ea typeface="Roboto"/>
              </a:rPr>
              <a:t>Detaljstyring</a:t>
            </a:r>
          </a:p>
          <a:p>
            <a:r>
              <a:rPr lang="nb-NO" kern="0">
                <a:ea typeface="Roboto"/>
              </a:rPr>
              <a:t>Dublering av arbeidsprosesser</a:t>
            </a:r>
          </a:p>
          <a:p>
            <a:r>
              <a:rPr lang="nb-NO" kern="0">
                <a:ea typeface="Roboto"/>
              </a:rPr>
              <a:t>Kontroll</a:t>
            </a:r>
          </a:p>
          <a:p>
            <a:r>
              <a:rPr lang="nb-NO" kern="0">
                <a:ea typeface="Roboto"/>
              </a:rPr>
              <a:t>Liten brukerorientering</a:t>
            </a:r>
          </a:p>
          <a:p>
            <a:r>
              <a:rPr lang="nb-NO" kern="0">
                <a:ea typeface="Roboto"/>
              </a:rPr>
              <a:t>Lite innovasjon</a:t>
            </a:r>
          </a:p>
          <a:p>
            <a:r>
              <a:rPr lang="nb-NO" kern="0">
                <a:solidFill>
                  <a:schemeClr val="tx1"/>
                </a:solidFill>
                <a:ea typeface="Roboto"/>
              </a:rPr>
              <a:t>Uklare prioriteringer</a:t>
            </a:r>
            <a:endParaRPr lang="nb-NO" kern="0">
              <a:solidFill>
                <a:schemeClr val="tx1"/>
              </a:solidFill>
            </a:endParaRPr>
          </a:p>
          <a:p>
            <a:endParaRPr lang="nb-NO" kern="0">
              <a:solidFill>
                <a:sysClr val="windowText" lastClr="000000"/>
              </a:solidFill>
            </a:endParaRPr>
          </a:p>
          <a:p>
            <a:endParaRPr lang="nb-NO" b="1" kern="0">
              <a:solidFill>
                <a:sysClr val="windowText" lastClr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F5FA9A-B720-7344-8DF3-995138464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Oppdragerfellen</a:t>
            </a:r>
          </a:p>
        </p:txBody>
      </p:sp>
    </p:spTree>
    <p:extLst>
      <p:ext uri="{BB962C8B-B14F-4D97-AF65-F5344CB8AC3E}">
        <p14:creationId xmlns:p14="http://schemas.microsoft.com/office/powerpoint/2010/main" val="1694962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19B242-E5AD-41AB-A2E2-6BB9289BCA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Utydelig arbeidsdeling skaper travle virksomheter med:</a:t>
            </a:r>
          </a:p>
          <a:p>
            <a:r>
              <a:rPr lang="nb-NO"/>
              <a:t>For operativt fokus</a:t>
            </a:r>
          </a:p>
          <a:p>
            <a:r>
              <a:rPr lang="nb-NO"/>
              <a:t>Mye løpende problemløsning</a:t>
            </a:r>
          </a:p>
          <a:p>
            <a:r>
              <a:rPr lang="nb-NO"/>
              <a:t>Lite framoverskuende – løper etter</a:t>
            </a:r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93AB9961-5890-44A3-B500-CB0A0C5D3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Hverdagsfellen</a:t>
            </a:r>
          </a:p>
        </p:txBody>
      </p:sp>
      <p:pic>
        <p:nvPicPr>
          <p:cNvPr id="10" name="Plassholder for bilde 9">
            <a:extLst>
              <a:ext uri="{FF2B5EF4-FFF2-40B4-BE49-F238E27FC236}">
                <a16:creationId xmlns:a16="http://schemas.microsoft.com/office/drawing/2014/main" id="{689EE103-D1F0-4B1E-B254-85FF4534B5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040" r="80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3483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875BF55A-C91D-4052-BA21-ED84192355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0947" y="1946218"/>
            <a:ext cx="6418915" cy="4279276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9BD671A0-30BE-4179-BB78-4D4C60033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Hvordan virker familiemodellen hos oss? </a:t>
            </a:r>
            <a:br>
              <a:rPr lang="nb-NO"/>
            </a:br>
            <a:r>
              <a:rPr lang="nb-NO"/>
              <a:t>På vårt beste er vi: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3191520-BE59-4CB9-91C6-2BFF49F0AB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/>
              <a:t>Et informert og operativt direktorat med innflytelse på politikkutformingen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/>
              <a:t>Et direktorat med barn og unge i sentrum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/>
              <a:t>En tydelig og tilgjengelig faglig stemme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2213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7557DD-CAFF-4C44-87AC-D21E09BA40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/>
              <a:t>Spille hverandre gode</a:t>
            </a:r>
          </a:p>
          <a:p>
            <a:r>
              <a:rPr lang="nb-NO"/>
              <a:t>Felles forståelse for styringsrelasjonen – styrker og svakheter</a:t>
            </a:r>
          </a:p>
          <a:p>
            <a:r>
              <a:rPr lang="nb-NO"/>
              <a:t>Handlingsrommet må bygges  </a:t>
            </a:r>
            <a:br>
              <a:rPr lang="nb-NO"/>
            </a:br>
            <a:r>
              <a:rPr lang="nb-NO"/>
              <a:t>- sten for sten</a:t>
            </a:r>
          </a:p>
          <a:p>
            <a:r>
              <a:rPr lang="nb-NO"/>
              <a:t>Evig balansetrening</a:t>
            </a:r>
          </a:p>
          <a:p>
            <a:r>
              <a:rPr lang="nb-NO"/>
              <a:t>Ingen fasit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B23BC389-B90F-433C-AE2A-9D177AF19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Hvordan blir vi bedre?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E495D9B-565A-4819-897C-B6849EDCF9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3" name="Plassholder for bilde 12">
            <a:extLst>
              <a:ext uri="{FF2B5EF4-FFF2-40B4-BE49-F238E27FC236}">
                <a16:creationId xmlns:a16="http://schemas.microsoft.com/office/drawing/2014/main" id="{C07155AE-E3B0-43F5-B795-39B23A2FA95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1701" r="21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6399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>
            <a:extLst>
              <a:ext uri="{FF2B5EF4-FFF2-40B4-BE49-F238E27FC236}">
                <a16:creationId xmlns:a16="http://schemas.microsoft.com/office/drawing/2014/main" id="{9F375332-9834-4976-9BB3-596FDAB81A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771" b="7771"/>
          <a:stretch>
            <a:fillRect/>
          </a:stretch>
        </p:blipFill>
        <p:spPr/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0DED18-326D-4148-AAC3-82E060B646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EC82729-CF61-43C5-B5DA-E9E810E0BB42}"/>
              </a:ext>
            </a:extLst>
          </p:cNvPr>
          <p:cNvSpPr txBox="1"/>
          <p:nvPr/>
        </p:nvSpPr>
        <p:spPr>
          <a:xfrm>
            <a:off x="763399" y="4613945"/>
            <a:ext cx="4513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/>
              <a:t>Takk for oppmerksomheten!</a:t>
            </a:r>
          </a:p>
        </p:txBody>
      </p:sp>
    </p:spTree>
    <p:extLst>
      <p:ext uri="{BB962C8B-B14F-4D97-AF65-F5344CB8AC3E}">
        <p14:creationId xmlns:p14="http://schemas.microsoft.com/office/powerpoint/2010/main" val="70006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lassholder for innhold 16">
            <a:extLst>
              <a:ext uri="{FF2B5EF4-FFF2-40B4-BE49-F238E27FC236}">
                <a16:creationId xmlns:a16="http://schemas.microsoft.com/office/drawing/2014/main" id="{1F0936FA-5546-4189-B482-4E1BF1345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12228923" cy="8149431"/>
          </a:xfr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0629" y="5388403"/>
            <a:ext cx="6926094" cy="1341861"/>
          </a:xfrm>
          <a:solidFill>
            <a:schemeClr val="bg1">
              <a:alpha val="51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Styring, samarbeid og relasjoner – hvordan gjøre hverandre bedre?</a:t>
            </a:r>
            <a:br>
              <a:rPr lang="nb-NO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Hege Nilssen, direktør Utdanningsdirektoratet</a:t>
            </a:r>
            <a:endParaRPr lang="nb-NO" sz="5400" b="1"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6835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lassholder for bilde 16">
            <a:extLst>
              <a:ext uri="{FF2B5EF4-FFF2-40B4-BE49-F238E27FC236}">
                <a16:creationId xmlns:a16="http://schemas.microsoft.com/office/drawing/2014/main" id="{C7CAD3C3-76E1-4B69-A890-4D5DA4E591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833" b="7833"/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423E80-370B-C849-B506-AA3B063DB6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25D4B0-A9F7-D14D-BA94-78013A072CC9}"/>
              </a:ext>
            </a:extLst>
          </p:cNvPr>
          <p:cNvSpPr>
            <a:spLocks noChangeAspect="1"/>
          </p:cNvSpPr>
          <p:nvPr/>
        </p:nvSpPr>
        <p:spPr>
          <a:xfrm>
            <a:off x="245175" y="1437433"/>
            <a:ext cx="4673600" cy="4673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b-NO" sz="2400" i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Departementenes styring av underliggende etater: </a:t>
            </a:r>
            <a:br>
              <a:rPr lang="nb-NO" sz="2400" i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b-NO" sz="2400" i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sektorspesifikk og kontekstuell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922E2F-FCF8-DB43-B4FF-69E94A423106}"/>
              </a:ext>
            </a:extLst>
          </p:cNvPr>
          <p:cNvGrpSpPr/>
          <p:nvPr/>
        </p:nvGrpSpPr>
        <p:grpSpPr>
          <a:xfrm>
            <a:off x="4286008" y="1320466"/>
            <a:ext cx="1016000" cy="1016000"/>
            <a:chOff x="7454900" y="1035000"/>
            <a:chExt cx="694800" cy="6948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1701371-1C12-F545-9FFF-EE300ED006BF}"/>
                </a:ext>
              </a:extLst>
            </p:cNvPr>
            <p:cNvSpPr/>
            <p:nvPr/>
          </p:nvSpPr>
          <p:spPr>
            <a:xfrm>
              <a:off x="7454900" y="1035000"/>
              <a:ext cx="694800" cy="69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41CFD8-AC32-5540-BAB4-A0F1778FE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7350" y="1217300"/>
              <a:ext cx="469900" cy="34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2137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bilde 9" descr="Et bilde som inneholder utendørs, person, gress, kvinne&#10;&#10;Automatisk generert beskrivelse">
            <a:extLst>
              <a:ext uri="{FF2B5EF4-FFF2-40B4-BE49-F238E27FC236}">
                <a16:creationId xmlns:a16="http://schemas.microsoft.com/office/drawing/2014/main" id="{4484B089-E241-476B-955E-D7E62E60B3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8333" r="8333"/>
          <a:stretch>
            <a:fillRect/>
          </a:stretch>
        </p:blipFill>
        <p:spPr/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AC58AECA-0ACF-469B-BC38-E5663396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Utdanningspolitikk er et nasjonalt anliggende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D735057-875B-46A3-935A-5D0FD5CE66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43E1A7EA-78B0-4416-9881-35620AE1B9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/>
              <a:t>Høye ambisjoner for barn og unges læring, mestring og trivsel</a:t>
            </a:r>
          </a:p>
          <a:p>
            <a:r>
              <a:rPr lang="nb-NO"/>
              <a:t>Lang tradisjon for departemental styring – Utdanningsdirektoratet etablert først i 2004</a:t>
            </a:r>
          </a:p>
          <a:p>
            <a:r>
              <a:rPr lang="nb-NO"/>
              <a:t>«Alle» er interessert i barnehage og skole – og alle har sine egne erfaringer</a:t>
            </a:r>
          </a:p>
          <a:p>
            <a:r>
              <a:rPr lang="nb-NO"/>
              <a:t>Hva er Utdanningsdirektoratets rolle i denne konteksten?</a:t>
            </a:r>
          </a:p>
        </p:txBody>
      </p:sp>
    </p:spTree>
    <p:extLst>
      <p:ext uri="{BB962C8B-B14F-4D97-AF65-F5344CB8AC3E}">
        <p14:creationId xmlns:p14="http://schemas.microsoft.com/office/powerpoint/2010/main" val="203311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0">
                <a:latin typeface="+mj-lt"/>
              </a:rPr>
              <a:t>Vi i Utdanningsdirektoratet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>
                <a:latin typeface="+mj-lt"/>
              </a:rPr>
              <a:t>forvalter lov og regelverk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>
                <a:latin typeface="+mj-lt"/>
              </a:rPr>
              <a:t>forvalter rammeplan og læreplaner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>
                <a:latin typeface="+mj-lt"/>
              </a:rPr>
              <a:t>forvalter tilskudd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>
                <a:latin typeface="+mj-lt"/>
              </a:rPr>
              <a:t>fører tilsyn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>
                <a:latin typeface="+mj-lt"/>
              </a:rPr>
              <a:t>tilbyr støtte og veiledning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>
                <a:latin typeface="+mj-lt"/>
              </a:rPr>
              <a:t>tilbyr kompetanseutvikling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>
                <a:latin typeface="+mj-lt"/>
              </a:rPr>
              <a:t>bygger kunnskapsgrunnlaget</a:t>
            </a:r>
          </a:p>
          <a:p>
            <a:endParaRPr lang="nb-NO"/>
          </a:p>
        </p:txBody>
      </p:sp>
      <p:pic>
        <p:nvPicPr>
          <p:cNvPr id="9" name="Plassholder for innhold 8" descr="Et bilde som inneholder bygning, person, utendørs, kvinne&#10;&#10;Automatisk generert beskrivelse">
            <a:extLst>
              <a:ext uri="{FF2B5EF4-FFF2-40B4-BE49-F238E27FC236}">
                <a16:creationId xmlns:a16="http://schemas.microsoft.com/office/drawing/2014/main" id="{EE22C62F-3C88-432D-BF54-F6B53DC9EE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4611" y="1946217"/>
            <a:ext cx="6411587" cy="4279276"/>
          </a:xfrm>
        </p:spPr>
      </p:pic>
    </p:spTree>
    <p:extLst>
      <p:ext uri="{BB962C8B-B14F-4D97-AF65-F5344CB8AC3E}">
        <p14:creationId xmlns:p14="http://schemas.microsoft.com/office/powerpoint/2010/main" val="3517463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0">
                <a:latin typeface="+mj-lt"/>
              </a:rPr>
              <a:t>Vår plass i systemet og våre målgrupper</a:t>
            </a:r>
          </a:p>
        </p:txBody>
      </p:sp>
      <p:sp>
        <p:nvSpPr>
          <p:cNvPr id="4" name="Avrundet rektangel 3"/>
          <p:cNvSpPr/>
          <p:nvPr/>
        </p:nvSpPr>
        <p:spPr>
          <a:xfrm>
            <a:off x="7331817" y="1759285"/>
            <a:ext cx="3177540" cy="397764"/>
          </a:xfrm>
          <a:prstGeom prst="roundRect">
            <a:avLst/>
          </a:pr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>
                <a:solidFill>
                  <a:schemeClr val="bg1"/>
                </a:solidFill>
              </a:rPr>
              <a:t>Kunnskapsdepartementet</a:t>
            </a:r>
          </a:p>
        </p:txBody>
      </p:sp>
      <p:sp>
        <p:nvSpPr>
          <p:cNvPr id="5" name="Avrundet rektangel 4"/>
          <p:cNvSpPr/>
          <p:nvPr/>
        </p:nvSpPr>
        <p:spPr>
          <a:xfrm>
            <a:off x="7328741" y="2409416"/>
            <a:ext cx="3177540" cy="397764"/>
          </a:xfrm>
          <a:prstGeom prst="roundRect">
            <a:avLst/>
          </a:pr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>
                <a:solidFill>
                  <a:schemeClr val="bg1"/>
                </a:solidFill>
              </a:rPr>
              <a:t>Utdanningsdirektoratet</a:t>
            </a:r>
          </a:p>
        </p:txBody>
      </p:sp>
      <p:sp>
        <p:nvSpPr>
          <p:cNvPr id="6" name="Avrundet rektangel 5"/>
          <p:cNvSpPr/>
          <p:nvPr/>
        </p:nvSpPr>
        <p:spPr>
          <a:xfrm>
            <a:off x="7327455" y="3055456"/>
            <a:ext cx="3177540" cy="397764"/>
          </a:xfrm>
          <a:prstGeom prst="roundRect">
            <a:avLst/>
          </a:pr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>
                <a:solidFill>
                  <a:schemeClr val="bg1"/>
                </a:solidFill>
              </a:rPr>
              <a:t>Fylkesmannen</a:t>
            </a:r>
          </a:p>
        </p:txBody>
      </p:sp>
      <p:sp>
        <p:nvSpPr>
          <p:cNvPr id="7" name="Avrundet rektangel 6"/>
          <p:cNvSpPr/>
          <p:nvPr/>
        </p:nvSpPr>
        <p:spPr>
          <a:xfrm>
            <a:off x="7328741" y="3912073"/>
            <a:ext cx="3177540" cy="397764"/>
          </a:xfrm>
          <a:prstGeom prst="roundRect">
            <a:avLst/>
          </a:pr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>
                <a:solidFill>
                  <a:schemeClr val="bg1"/>
                </a:solidFill>
              </a:rPr>
              <a:t>Barnehage- og skoleeiere</a:t>
            </a:r>
          </a:p>
        </p:txBody>
      </p:sp>
      <p:sp>
        <p:nvSpPr>
          <p:cNvPr id="8" name="Avrundet rektangel 7"/>
          <p:cNvSpPr/>
          <p:nvPr/>
        </p:nvSpPr>
        <p:spPr>
          <a:xfrm>
            <a:off x="7328741" y="4557256"/>
            <a:ext cx="3177540" cy="397764"/>
          </a:xfrm>
          <a:prstGeom prst="roundRect">
            <a:avLst/>
          </a:pr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>
                <a:solidFill>
                  <a:schemeClr val="bg1"/>
                </a:solidFill>
              </a:rPr>
              <a:t>Barnehager og skoler</a:t>
            </a:r>
          </a:p>
        </p:txBody>
      </p:sp>
      <p:sp>
        <p:nvSpPr>
          <p:cNvPr id="9" name="Avrundet rektangel 8"/>
          <p:cNvSpPr/>
          <p:nvPr/>
        </p:nvSpPr>
        <p:spPr>
          <a:xfrm>
            <a:off x="7328741" y="5202439"/>
            <a:ext cx="3177540" cy="397764"/>
          </a:xfrm>
          <a:prstGeom prst="roundRect">
            <a:avLst/>
          </a:prstGeom>
          <a:solidFill>
            <a:srgbClr val="8497B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>
                <a:solidFill>
                  <a:schemeClr val="bg1"/>
                </a:solidFill>
              </a:rPr>
              <a:t>Barn og elever</a:t>
            </a:r>
          </a:p>
        </p:txBody>
      </p:sp>
      <p:cxnSp>
        <p:nvCxnSpPr>
          <p:cNvPr id="10" name="Rett linje 9"/>
          <p:cNvCxnSpPr>
            <a:stCxn id="4" idx="2"/>
          </p:cNvCxnSpPr>
          <p:nvPr/>
        </p:nvCxnSpPr>
        <p:spPr>
          <a:xfrm>
            <a:off x="8920587" y="2157049"/>
            <a:ext cx="0" cy="342519"/>
          </a:xfrm>
          <a:prstGeom prst="line">
            <a:avLst/>
          </a:prstGeom>
          <a:ln w="25400">
            <a:solidFill>
              <a:srgbClr val="8497B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>
            <a:off x="8916225" y="3465772"/>
            <a:ext cx="0" cy="493093"/>
          </a:xfrm>
          <a:prstGeom prst="line">
            <a:avLst/>
          </a:prstGeom>
          <a:ln w="25400" cap="flat" cmpd="sng" algn="ctr">
            <a:solidFill>
              <a:srgbClr val="8497B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>
            <a:off x="8917511" y="2780442"/>
            <a:ext cx="0" cy="339090"/>
          </a:xfrm>
          <a:prstGeom prst="line">
            <a:avLst/>
          </a:prstGeom>
          <a:ln w="25400">
            <a:solidFill>
              <a:srgbClr val="8497B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/>
        </p:nvCxnSpPr>
        <p:spPr>
          <a:xfrm>
            <a:off x="8916225" y="4309837"/>
            <a:ext cx="0" cy="342519"/>
          </a:xfrm>
          <a:prstGeom prst="line">
            <a:avLst/>
          </a:prstGeom>
          <a:ln w="25400">
            <a:solidFill>
              <a:srgbClr val="8497B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>
            <a:off x="8932107" y="4955020"/>
            <a:ext cx="0" cy="342519"/>
          </a:xfrm>
          <a:prstGeom prst="line">
            <a:avLst/>
          </a:prstGeom>
          <a:ln w="25400">
            <a:solidFill>
              <a:srgbClr val="8497B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Bilde 15">
            <a:extLst>
              <a:ext uri="{FF2B5EF4-FFF2-40B4-BE49-F238E27FC236}">
                <a16:creationId xmlns:a16="http://schemas.microsoft.com/office/drawing/2014/main" id="{2FCC4FBE-F132-4A27-B1C1-48251F407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1754933"/>
            <a:ext cx="6224155" cy="414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5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963DA821-B461-44D9-A419-6F4DF7099ED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2233" r="22233"/>
          <a:stretch>
            <a:fillRect/>
          </a:stretch>
        </p:blipFill>
        <p:spPr/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8FC404-8D77-4B44-B2C2-9A6918D8B8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  <a:p>
            <a:r>
              <a:rPr lang="nb-NO"/>
              <a:t>Utviklet i fellesskap</a:t>
            </a:r>
          </a:p>
          <a:p>
            <a:r>
              <a:rPr lang="nb-NO"/>
              <a:t>Vilje til «å bygge» direktoratet</a:t>
            </a:r>
          </a:p>
          <a:p>
            <a:r>
              <a:rPr lang="nb-NO"/>
              <a:t>Tett samarbeid og gode relasjoner</a:t>
            </a:r>
          </a:p>
          <a:p>
            <a:r>
              <a:rPr lang="nb-NO"/>
              <a:t>Åpenhet</a:t>
            </a:r>
          </a:p>
          <a:p>
            <a:endParaRPr lang="nb-NO"/>
          </a:p>
          <a:p>
            <a:pPr marL="0" indent="0" algn="ctr">
              <a:buNone/>
            </a:pPr>
            <a:r>
              <a:rPr lang="nb-NO" i="1"/>
              <a:t>En familiemodell som styringsmodell?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AA71F6B0-6A95-4A61-B5EB-A1DCCB52E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Hva kjennetegner styringsmodellen vår?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AC02616-5D0A-4272-B3C0-03D21A8977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8462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>
            <a:extLst>
              <a:ext uri="{FF2B5EF4-FFF2-40B4-BE49-F238E27FC236}">
                <a16:creationId xmlns:a16="http://schemas.microsoft.com/office/drawing/2014/main" id="{36578844-122B-4E4E-A90C-90C3296BAB9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2222" r="22222"/>
          <a:stretch>
            <a:fillRect/>
          </a:stretch>
        </p:blipFill>
        <p:spPr/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AF1208E-0662-4EEF-9119-20B20EEF8E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0000" tIns="45720" rIns="91440" bIns="45720" rtlCol="0" anchor="t">
            <a:normAutofit fontScale="92500" lnSpcReduction="20000"/>
          </a:bodyPr>
          <a:lstStyle/>
          <a:p>
            <a:r>
              <a:rPr lang="nb-NO">
                <a:ea typeface="Roboto"/>
              </a:rPr>
              <a:t>Avklarte roller</a:t>
            </a:r>
          </a:p>
          <a:p>
            <a:r>
              <a:rPr lang="nb-NO">
                <a:solidFill>
                  <a:schemeClr val="tx1"/>
                </a:solidFill>
                <a:ea typeface="Roboto"/>
              </a:rPr>
              <a:t>Felles mål og prioriteringer</a:t>
            </a:r>
          </a:p>
          <a:p>
            <a:r>
              <a:rPr lang="nb-NO">
                <a:ea typeface="Roboto"/>
              </a:rPr>
              <a:t>Tydelig arbeidsdeling</a:t>
            </a:r>
          </a:p>
          <a:p>
            <a:r>
              <a:rPr lang="nb-NO">
                <a:ea typeface="Roboto"/>
              </a:rPr>
              <a:t>Rett kompetanse</a:t>
            </a:r>
          </a:p>
          <a:p>
            <a:r>
              <a:rPr lang="nb-NO">
                <a:ea typeface="Roboto"/>
              </a:rPr>
              <a:t>Gjensidig tillit</a:t>
            </a:r>
          </a:p>
          <a:p>
            <a:r>
              <a:rPr lang="nb-NO">
                <a:ea typeface="Roboto"/>
              </a:rPr>
              <a:t>Kunnskap om hverandres arbeid</a:t>
            </a:r>
          </a:p>
          <a:p>
            <a:r>
              <a:rPr lang="nb-NO">
                <a:ea typeface="Roboto"/>
              </a:rPr>
              <a:t>Gode relasjoner</a:t>
            </a:r>
          </a:p>
          <a:p>
            <a:r>
              <a:rPr lang="nb-NO">
                <a:ea typeface="Roboto"/>
              </a:rPr>
              <a:t>Godt samarbeid</a:t>
            </a:r>
          </a:p>
          <a:p>
            <a:r>
              <a:rPr lang="nb-NO">
                <a:ea typeface="Roboto"/>
              </a:rPr>
              <a:t>Rom for uenighet</a:t>
            </a:r>
          </a:p>
          <a:p>
            <a:r>
              <a:rPr lang="nb-NO">
                <a:ea typeface="Roboto"/>
              </a:rPr>
              <a:t>Respekt for ulike roller</a:t>
            </a:r>
          </a:p>
          <a:p>
            <a:r>
              <a:rPr lang="nb-NO">
                <a:ea typeface="Roboto"/>
              </a:rPr>
              <a:t>Vil hverandre vel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9D502B3-C24A-4E20-A5BA-72D466752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5570775" cy="1046218"/>
          </a:xfrm>
        </p:spPr>
        <p:txBody>
          <a:bodyPr>
            <a:normAutofit fontScale="90000"/>
          </a:bodyPr>
          <a:lstStyle/>
          <a:p>
            <a:pPr algn="ctr"/>
            <a:r>
              <a:rPr lang="nb-NO" sz="3100"/>
              <a:t>Suksesskriterier i familiemodellen</a:t>
            </a:r>
            <a:br>
              <a:rPr lang="nb-NO" sz="3100"/>
            </a:br>
            <a:r>
              <a:rPr lang="nb-NO" sz="3100"/>
              <a:t>«Sammen er vi gode»</a:t>
            </a:r>
            <a:r>
              <a:rPr lang="nb-NO"/>
              <a:t/>
            </a:r>
            <a:br>
              <a:rPr lang="nb-NO"/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7112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FC352-920F-704B-B212-3619035A8C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  <a:p>
            <a:r>
              <a:rPr lang="en-US" err="1"/>
              <a:t>Symbiosefellen</a:t>
            </a:r>
            <a:endParaRPr lang="en-US"/>
          </a:p>
          <a:p>
            <a:r>
              <a:rPr lang="en-US" err="1"/>
              <a:t>Oppdragerfellen</a:t>
            </a:r>
            <a:endParaRPr lang="en-US"/>
          </a:p>
          <a:p>
            <a:r>
              <a:rPr lang="en-US" err="1"/>
              <a:t>Hverdagsfellen</a:t>
            </a:r>
            <a:endParaRPr lang="en-US"/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2DC61C-EBFA-D641-9156-FBA737DA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Familiemodellen som styringsmodell </a:t>
            </a:r>
            <a:br>
              <a:rPr lang="nb-NO"/>
            </a:br>
            <a:r>
              <a:rPr lang="nb-NO"/>
              <a:t>– noen fallgruver:</a:t>
            </a:r>
          </a:p>
        </p:txBody>
      </p:sp>
      <p:pic>
        <p:nvPicPr>
          <p:cNvPr id="10" name="Plassholder for bilde 9">
            <a:extLst>
              <a:ext uri="{FF2B5EF4-FFF2-40B4-BE49-F238E27FC236}">
                <a16:creationId xmlns:a16="http://schemas.microsoft.com/office/drawing/2014/main" id="{B5B7C479-B437-45F2-A752-E13C4ABBEE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056" r="80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5988779"/>
      </p:ext>
    </p:extLst>
  </p:cSld>
  <p:clrMapOvr>
    <a:masterClrMapping/>
  </p:clrMapOvr>
</p:sld>
</file>

<file path=ppt/theme/theme1.xml><?xml version="1.0" encoding="utf-8"?>
<a:theme xmlns:a="http://schemas.openxmlformats.org/drawingml/2006/main" name="UDIR">
  <a:themeElements>
    <a:clrScheme name="Udir 1">
      <a:dk1>
        <a:srgbClr val="000000"/>
      </a:dk1>
      <a:lt1>
        <a:srgbClr val="FFFFFF"/>
      </a:lt1>
      <a:dk2>
        <a:srgbClr val="282828"/>
      </a:dk2>
      <a:lt2>
        <a:srgbClr val="E7E6E6"/>
      </a:lt2>
      <a:accent1>
        <a:srgbClr val="7DBF9D"/>
      </a:accent1>
      <a:accent2>
        <a:srgbClr val="325065"/>
      </a:accent2>
      <a:accent3>
        <a:srgbClr val="CC7C66"/>
      </a:accent3>
      <a:accent4>
        <a:srgbClr val="61809F"/>
      </a:accent4>
      <a:accent5>
        <a:srgbClr val="D1B189"/>
      </a:accent5>
      <a:accent6>
        <a:srgbClr val="9DA3CD"/>
      </a:accent6>
      <a:hlink>
        <a:srgbClr val="0563C1"/>
      </a:hlink>
      <a:folHlink>
        <a:srgbClr val="954F72"/>
      </a:folHlink>
    </a:clrScheme>
    <a:fontScheme name="Egendefinert 28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ir-Presentasjonsmal-v8 (002).pptx" id="{E1421940-17BB-4D7B-827D-8D6B73290216}" vid="{F50B6948-122C-47D1-99AF-E8863BC105E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Udir-Presentasjonsmal</Template>
  <TotalTime>0</TotalTime>
  <Words>356</Words>
  <Application>Microsoft Office PowerPoint</Application>
  <PresentationFormat>Widescreen</PresentationFormat>
  <Paragraphs>84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Roboto</vt:lpstr>
      <vt:lpstr>Arial</vt:lpstr>
      <vt:lpstr>Calibri</vt:lpstr>
      <vt:lpstr>UDIR</vt:lpstr>
      <vt:lpstr>PowerPoint Presentation</vt:lpstr>
      <vt:lpstr>Styring, samarbeid og relasjoner – hvordan gjøre hverandre bedre? Hege Nilssen, direktør Utdanningsdirektoratet</vt:lpstr>
      <vt:lpstr>PowerPoint Presentation</vt:lpstr>
      <vt:lpstr>Utdanningspolitikk er et nasjonalt anliggende</vt:lpstr>
      <vt:lpstr>Vi i Utdanningsdirektoratet</vt:lpstr>
      <vt:lpstr>Vår plass i systemet og våre målgrupper</vt:lpstr>
      <vt:lpstr>Hva kjennetegner styringsmodellen vår?</vt:lpstr>
      <vt:lpstr>Suksesskriterier i familiemodellen «Sammen er vi gode» </vt:lpstr>
      <vt:lpstr>Familiemodellen som styringsmodell  – noen fallgruver:</vt:lpstr>
      <vt:lpstr>Symbiosefellen</vt:lpstr>
      <vt:lpstr>Oppdragerfellen</vt:lpstr>
      <vt:lpstr>Hverdagsfellen</vt:lpstr>
      <vt:lpstr>Hvordan virker familiemodellen hos oss?  På vårt beste er vi:</vt:lpstr>
      <vt:lpstr>Hvordan blir vi bedre?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Hege Nilssen</dc:creator>
  <cp:lastModifiedBy>Camilla Bruusgaard Greve</cp:lastModifiedBy>
  <cp:revision>1</cp:revision>
  <dcterms:created xsi:type="dcterms:W3CDTF">2020-10-05T07:28:18Z</dcterms:created>
  <dcterms:modified xsi:type="dcterms:W3CDTF">2020-10-08T13:50:15Z</dcterms:modified>
</cp:coreProperties>
</file>