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0C3"/>
    <a:srgbClr val="B3DDE5"/>
    <a:srgbClr val="C0D8CA"/>
    <a:srgbClr val="7FA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85012" autoAdjust="0"/>
  </p:normalViewPr>
  <p:slideViewPr>
    <p:cSldViewPr snapToGrid="0" showGuides="1">
      <p:cViewPr varScale="1">
        <p:scale>
          <a:sx n="60" d="100"/>
          <a:sy n="60" d="100"/>
        </p:scale>
        <p:origin x="8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HVIT 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-19050" y="0"/>
            <a:ext cx="12211050" cy="6858000"/>
          </a:xfrm>
          <a:prstGeom prst="rect">
            <a:avLst/>
          </a:prstGeom>
          <a:gradFill flip="none" rotWithShape="1">
            <a:gsLst>
              <a:gs pos="0">
                <a:srgbClr val="003761">
                  <a:lumMod val="0"/>
                  <a:lumOff val="100000"/>
                </a:srgbClr>
              </a:gs>
              <a:gs pos="29000">
                <a:srgbClr val="003761">
                  <a:lumMod val="0"/>
                  <a:lumOff val="100000"/>
                </a:srgbClr>
              </a:gs>
              <a:gs pos="100000">
                <a:srgbClr val="003761">
                  <a:lumMod val="100000"/>
                </a:srgbClr>
              </a:gs>
            </a:gsLst>
            <a:path path="rect">
              <a:fillToRect l="100000" t="100000"/>
            </a:path>
            <a:tileRect r="-100000" b="-100000"/>
          </a:gradFill>
          <a:ln w="12700" cap="flat" cmpd="sng" algn="ctr">
            <a:solidFill>
              <a:srgbClr val="00376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 cstate="print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9387902" y="3429000"/>
            <a:ext cx="4864727" cy="393954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5000" dirty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nb-NO" sz="25000" dirty="0">
                <a:solidFill>
                  <a:srgbClr val="000000"/>
                </a:solidFill>
                <a:effectLst>
                  <a:outerShdw blurRad="63500" dist="127000" dir="13500000" sx="104000" sy="104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endParaRPr lang="nb-NO" sz="25000" dirty="0">
              <a:solidFill>
                <a:srgbClr val="000000"/>
              </a:solidFill>
              <a:effectLst>
                <a:outerShdw blurRad="63500" dist="127000" dir="13500000" sx="104000" sy="104000" algn="br" rotWithShape="0">
                  <a:prstClr val="black">
                    <a:alpha val="40000"/>
                  </a:prst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54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HVIT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07" y="3007380"/>
            <a:ext cx="3925914" cy="835200"/>
          </a:xfrm>
          <a:prstGeom prst="rect">
            <a:avLst/>
          </a:prstGeom>
          <a:blipFill>
            <a:blip r:embed="rId3">
              <a:alphaModFix amt="80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945613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side SORT 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291199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innhold SORT 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00C994-5580-4339-80ED-51094C6CDAFF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282000"/>
            <a:ext cx="2030649" cy="432000"/>
          </a:xfrm>
          <a:prstGeom prst="rect">
            <a:avLst/>
          </a:prstGeom>
          <a:noFill/>
        </p:spPr>
      </p:pic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55235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22513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9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- heldekkende med tekst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6127668" y="0"/>
            <a:ext cx="6064332" cy="1849272"/>
          </a:xfrm>
          <a:solidFill>
            <a:schemeClr val="tx1">
              <a:alpha val="80000"/>
            </a:schemeClr>
          </a:solidFill>
        </p:spPr>
        <p:txBody>
          <a:bodyPr lIns="360000" rIns="360000"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127668" y="1849272"/>
            <a:ext cx="6064332" cy="5008728"/>
          </a:xfrm>
          <a:solidFill>
            <a:schemeClr val="tx1">
              <a:alpha val="80000"/>
            </a:schemeClr>
          </a:solidFill>
        </p:spPr>
        <p:txBody>
          <a:bodyPr lIns="360000" tIns="360000" rIns="360000" bIns="720000">
            <a:no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 smtClean="0"/>
              <a:t>Klikk </a:t>
            </a:r>
            <a:r>
              <a:rPr lang="nb-NO" dirty="0"/>
              <a:t>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5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nhold og bil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53F2DF-5906-4E86-97A3-C09242C3207D}" type="datetime1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08.10.2020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E3B291-050D-4A82-B0A1-DB349FC61753}" type="slidenum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0"/>
            <a:ext cx="5140800" cy="6858000"/>
          </a:xfrm>
          <a:prstGeom prst="rect">
            <a:avLst/>
          </a:prstGeom>
          <a:solidFill>
            <a:schemeClr val="tx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676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25713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282000"/>
            <a:ext cx="2030649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197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F223D5A-1600-420E-B1BB-DC341B79932E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282000"/>
            <a:ext cx="2030649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211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</a:t>
            </a:r>
            <a:r>
              <a:rPr lang="nb-NO" dirty="0" smtClean="0"/>
              <a:t>å sette 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inn et sitat. Husk </a:t>
            </a:r>
            <a:r>
              <a:rPr lang="nb-NO" dirty="0" smtClean="0"/>
              <a:t>anførselstegn.</a:t>
            </a:r>
            <a:r>
              <a:rPr lang="nb-NO" sz="5400" dirty="0" smtClean="0"/>
              <a:t>»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82497B4-33A6-419F-B318-36ED18C2E4FD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282000"/>
            <a:ext cx="2030649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87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ltittel med bil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>
            <a:lvl1pPr marL="0" indent="0" algn="l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b-NO" dirty="0"/>
              <a:t>_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7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SORT ">
    <p:bg>
      <p:bgPr>
        <a:solidFill>
          <a:srgbClr val="3E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43" y="3007380"/>
            <a:ext cx="3925914" cy="83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alt 1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A5D8B828-3AE0-49DE-AB3C-31E3764C31E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 cstate="print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2487407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8E5541-D84C-427B-BAB1-59253FA3F811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5999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46000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13734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4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- heldekkende med tekst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127668" y="1849272"/>
            <a:ext cx="6064332" cy="5008728"/>
          </a:xfrm>
          <a:solidFill>
            <a:schemeClr val="tx1">
              <a:alpha val="80000"/>
            </a:schemeClr>
          </a:solidFill>
        </p:spPr>
        <p:txBody>
          <a:bodyPr lIns="360000" tIns="360000" rIns="360000" bIns="720000">
            <a:no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 smtClean="0"/>
              <a:t>Klikk </a:t>
            </a:r>
            <a:r>
              <a:rPr lang="nb-NO" dirty="0"/>
              <a:t>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6127668" y="0"/>
            <a:ext cx="6064332" cy="1849272"/>
          </a:xfrm>
          <a:solidFill>
            <a:schemeClr val="tx1">
              <a:alpha val="80000"/>
            </a:schemeClr>
          </a:solidFill>
        </p:spPr>
        <p:txBody>
          <a:bodyPr lIns="360000" rIns="360000"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89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B6F0B44-BCB3-4999-AFBE-CF26A5CDDE15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1"/>
            <a:ext cx="5140800" cy="68580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000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1111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31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tekst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4DFCA43D-3F8C-4EB9-BB0F-B9B891C73A22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2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Sita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0AF51B-337E-4AAF-897B-5B67228BD007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</a:t>
            </a:r>
            <a:r>
              <a:rPr lang="nb-NO" dirty="0" smtClean="0"/>
              <a:t>å sette 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inn et sitat. Husk </a:t>
            </a:r>
            <a:r>
              <a:rPr lang="nb-NO" dirty="0" smtClean="0"/>
              <a:t>anførselstegn.</a:t>
            </a:r>
            <a:r>
              <a:rPr lang="nb-NO" sz="5400" dirty="0" smtClean="0"/>
              <a:t>»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ltittel med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l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_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20304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5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0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7146"/>
            <a:ext cx="698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846342" y="6317146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6686A810-41F2-4CF6-A6C6-1D38D0494EE8}" type="datetime1">
              <a:rPr lang="nb-NO" smtClean="0"/>
              <a:t>08.10.2020</a:t>
            </a:fld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555518" y="631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2000"/>
            <a:ext cx="203064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7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5" r:id="rId2"/>
    <p:sldLayoutId id="2147483650" r:id="rId3"/>
    <p:sldLayoutId id="2147483673" r:id="rId4"/>
    <p:sldLayoutId id="2147483697" r:id="rId5"/>
    <p:sldLayoutId id="2147483671" r:id="rId6"/>
    <p:sldLayoutId id="2147483666" r:id="rId7"/>
    <p:sldLayoutId id="2147483693" r:id="rId8"/>
    <p:sldLayoutId id="2147483659" r:id="rId9"/>
    <p:sldLayoutId id="2147483688" r:id="rId10"/>
    <p:sldLayoutId id="2147483689" r:id="rId11"/>
    <p:sldLayoutId id="2147483677" r:id="rId12"/>
    <p:sldLayoutId id="2147483690" r:id="rId13"/>
    <p:sldLayoutId id="2147483696" r:id="rId14"/>
    <p:sldLayoutId id="2147483683" r:id="rId15"/>
    <p:sldLayoutId id="2147483685" r:id="rId16"/>
    <p:sldLayoutId id="2147483687" r:id="rId17"/>
    <p:sldLayoutId id="2147483694" r:id="rId18"/>
    <p:sldLayoutId id="214748365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Open Sans Semibold" panose="020B07060308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 sz="3200" dirty="0"/>
              <a:t>Styring, kommunikasjon og samarbeid mellom departement og direktorat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 dirty="0" err="1" smtClean="0"/>
              <a:t>Margrét</a:t>
            </a:r>
            <a:r>
              <a:rPr lang="nb-NO" dirty="0" smtClean="0"/>
              <a:t> </a:t>
            </a:r>
            <a:r>
              <a:rPr lang="nb-NO" dirty="0" err="1" smtClean="0"/>
              <a:t>Helgadóttir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Partnerforum 9. </a:t>
            </a:r>
            <a:r>
              <a:rPr lang="nb-NO" dirty="0" err="1" smtClean="0"/>
              <a:t>okt</a:t>
            </a:r>
            <a:r>
              <a:rPr lang="nb-NO" dirty="0" smtClean="0"/>
              <a:t> 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3003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Styring – kommunikasjon - samarbeid</a:t>
            </a:r>
            <a:endParaRPr lang="nb-NO" b="1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Forstår </a:t>
            </a:r>
            <a:r>
              <a:rPr lang="nb-NO" b="1" dirty="0"/>
              <a:t>den andres </a:t>
            </a:r>
            <a:r>
              <a:rPr lang="nb-NO" b="1" dirty="0" smtClean="0"/>
              <a:t>rolle, ansvar og behov</a:t>
            </a:r>
          </a:p>
          <a:p>
            <a:pPr lvl="0"/>
            <a:r>
              <a:rPr lang="nb-NO" b="1" dirty="0" smtClean="0"/>
              <a:t>Skal </a:t>
            </a:r>
            <a:r>
              <a:rPr lang="nb-NO" b="1" dirty="0"/>
              <a:t>den samme </a:t>
            </a:r>
            <a:r>
              <a:rPr lang="nb-NO" b="1" dirty="0" smtClean="0"/>
              <a:t>vei</a:t>
            </a:r>
          </a:p>
          <a:p>
            <a:pPr lvl="0"/>
            <a:r>
              <a:rPr lang="nb-NO" b="1" dirty="0" smtClean="0"/>
              <a:t>Gjør hverandre gode</a:t>
            </a:r>
          </a:p>
          <a:p>
            <a:pPr lvl="0"/>
            <a:r>
              <a:rPr lang="nb-NO" b="1" dirty="0" smtClean="0"/>
              <a:t>God balanse i relasjonen</a:t>
            </a:r>
          </a:p>
          <a:p>
            <a:pPr lvl="0"/>
            <a:endParaRPr lang="nb-NO" dirty="0" smtClean="0"/>
          </a:p>
          <a:p>
            <a:pPr marL="0" lvl="0" indent="0" algn="ctr">
              <a:buNone/>
            </a:pPr>
            <a:r>
              <a:rPr lang="nb-NO" sz="2800" b="1" dirty="0" smtClean="0"/>
              <a:t>Enkelt </a:t>
            </a:r>
            <a:r>
              <a:rPr lang="nb-NO" sz="2800" b="1" dirty="0"/>
              <a:t>på papiret, men vanskelig i hverdagen?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023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426" y="156410"/>
            <a:ext cx="11378189" cy="6679418"/>
          </a:xfrm>
          <a:prstGeom prst="rect">
            <a:avLst/>
          </a:prstGeom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0C1B-21D4-425B-89C8-B0A7AB09A1E4}" type="slidenum">
              <a:rPr lang="nb-NO" smtClean="0"/>
              <a:t>3</a:t>
            </a:fld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68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styrer hvem?</a:t>
            </a:r>
          </a:p>
          <a:p>
            <a:r>
              <a:rPr lang="nb-NO" dirty="0" smtClean="0"/>
              <a:t>Fag </a:t>
            </a:r>
            <a:r>
              <a:rPr lang="nb-NO" dirty="0" err="1" smtClean="0"/>
              <a:t>vs</a:t>
            </a:r>
            <a:r>
              <a:rPr lang="nb-NO" dirty="0" smtClean="0"/>
              <a:t> </a:t>
            </a:r>
            <a:r>
              <a:rPr lang="nb-NO" dirty="0"/>
              <a:t>styring</a:t>
            </a:r>
          </a:p>
          <a:p>
            <a:r>
              <a:rPr lang="nb-NO" dirty="0"/>
              <a:t>Formell </a:t>
            </a:r>
            <a:r>
              <a:rPr lang="nb-NO" dirty="0" err="1"/>
              <a:t>vs</a:t>
            </a:r>
            <a:r>
              <a:rPr lang="nb-NO" dirty="0"/>
              <a:t> </a:t>
            </a:r>
            <a:r>
              <a:rPr lang="nb-NO" dirty="0" smtClean="0"/>
              <a:t>uformell</a:t>
            </a:r>
            <a:endParaRPr lang="nb-NO" dirty="0"/>
          </a:p>
          <a:p>
            <a:r>
              <a:rPr lang="nb-NO" dirty="0" smtClean="0"/>
              <a:t>Rolleforståelse</a:t>
            </a:r>
            <a:endParaRPr lang="nb-NO" dirty="0"/>
          </a:p>
          <a:p>
            <a:r>
              <a:rPr lang="nb-NO" dirty="0" smtClean="0"/>
              <a:t>Rapportering </a:t>
            </a:r>
            <a:r>
              <a:rPr lang="nb-NO" smtClean="0"/>
              <a:t>vs </a:t>
            </a:r>
            <a:r>
              <a:rPr lang="nb-NO" dirty="0" smtClean="0"/>
              <a:t>informasjonsbehov</a:t>
            </a:r>
          </a:p>
          <a:p>
            <a:r>
              <a:rPr lang="nb-NO" dirty="0" smtClean="0"/>
              <a:t>Når flere departementer styrer et direktoratet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0C1B-21D4-425B-89C8-B0A7AB09A1E4}" type="slidenum">
              <a:rPr lang="nb-NO" smtClean="0"/>
              <a:t>4</a:t>
            </a:fld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20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D">
  <a:themeElements>
    <a:clrScheme name="Egendefinert 2">
      <a:dk1>
        <a:sysClr val="windowText" lastClr="000000"/>
      </a:dk1>
      <a:lt1>
        <a:sysClr val="window" lastClr="FFFFFF"/>
      </a:lt1>
      <a:dk2>
        <a:srgbClr val="17406D"/>
      </a:dk2>
      <a:lt2>
        <a:srgbClr val="FFFFFF"/>
      </a:lt2>
      <a:accent1>
        <a:srgbClr val="1F5793"/>
      </a:accent1>
      <a:accent2>
        <a:srgbClr val="3883D4"/>
      </a:accent2>
      <a:accent3>
        <a:srgbClr val="82B1E4"/>
      </a:accent3>
      <a:accent4>
        <a:srgbClr val="B4D0EE"/>
      </a:accent4>
      <a:accent5>
        <a:srgbClr val="CDDFF4"/>
      </a:accent5>
      <a:accent6>
        <a:srgbClr val="E6EFF9"/>
      </a:accent6>
      <a:hlink>
        <a:srgbClr val="A5A5A5"/>
      </a:hlink>
      <a:folHlink>
        <a:srgbClr val="D8D8D8"/>
      </a:folHlink>
    </a:clrScheme>
    <a:fontScheme name="TESTFON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8D6880D1-226A-47EB-8EEC-13FF66BE52BA}" vid="{4EA3D1BB-61BB-4A7B-9E7D-76E32A3327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NORSK JD ppt mal</Template>
  <TotalTime>103</TotalTime>
  <Words>71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Open Sans</vt:lpstr>
      <vt:lpstr>Open Sans Semibold</vt:lpstr>
      <vt:lpstr>Times</vt:lpstr>
      <vt:lpstr>Times New Roman</vt:lpstr>
      <vt:lpstr>JD</vt:lpstr>
      <vt:lpstr>PowerPoint Presentation</vt:lpstr>
      <vt:lpstr>Styring – kommunikasjon - samarbeid</vt:lpstr>
      <vt:lpstr>PowerPoint Presentation</vt:lpstr>
      <vt:lpstr>PowerPoint Presentation</vt:lpstr>
    </vt:vector>
  </TitlesOfParts>
  <Company>Justis- og beredskapsdepartementet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Margret Helgadottir</dc:creator>
  <cp:lastModifiedBy>Camilla Bruusgaard Greve</cp:lastModifiedBy>
  <cp:revision>16</cp:revision>
  <dcterms:created xsi:type="dcterms:W3CDTF">2020-10-07T14:17:54Z</dcterms:created>
  <dcterms:modified xsi:type="dcterms:W3CDTF">2020-10-08T13:51:38Z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Hild.Mowinckel@dss.dep.no</vt:lpwstr>
  </property>
  <property fmtid="{D5CDD505-2E9C-101B-9397-08002B2CF9AE}" pid="5" name="MSIP_Label_b22f7043-6caf-4431-9109-8eff758a1d8b_SetDate">
    <vt:lpwstr>2020-03-05T13:28:05.8811188Z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62344dbb-0330-41b0-a2f0-70215a0b128c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